
<file path=[Content_Types].xml><?xml version="1.0" encoding="utf-8"?>
<Types xmlns="http://schemas.openxmlformats.org/package/2006/content-types">
  <Default Extension="emf" ContentType="image/x-emf"/>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1.xml" ContentType="application/vnd.openxmlformats-officedocument.drawingml.chartshape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bookmarkIdSeed="3">
  <p:sldMasterIdLst>
    <p:sldMasterId id="2147483648" r:id="rId1"/>
  </p:sldMasterIdLst>
  <p:notesMasterIdLst>
    <p:notesMasterId r:id="rId50"/>
  </p:notesMasterIdLst>
  <p:handoutMasterIdLst>
    <p:handoutMasterId r:id="rId51"/>
  </p:handoutMasterIdLst>
  <p:sldIdLst>
    <p:sldId id="323" r:id="rId2"/>
    <p:sldId id="324" r:id="rId3"/>
    <p:sldId id="325" r:id="rId4"/>
    <p:sldId id="326" r:id="rId5"/>
    <p:sldId id="327" r:id="rId6"/>
    <p:sldId id="333" r:id="rId7"/>
    <p:sldId id="381" r:id="rId8"/>
    <p:sldId id="380" r:id="rId9"/>
    <p:sldId id="382" r:id="rId10"/>
    <p:sldId id="336" r:id="rId11"/>
    <p:sldId id="337" r:id="rId12"/>
    <p:sldId id="338" r:id="rId13"/>
    <p:sldId id="339" r:id="rId14"/>
    <p:sldId id="340" r:id="rId15"/>
    <p:sldId id="341" r:id="rId16"/>
    <p:sldId id="379" r:id="rId17"/>
    <p:sldId id="342" r:id="rId18"/>
    <p:sldId id="343" r:id="rId19"/>
    <p:sldId id="347" r:id="rId20"/>
    <p:sldId id="348" r:id="rId21"/>
    <p:sldId id="383" r:id="rId22"/>
    <p:sldId id="384" r:id="rId23"/>
    <p:sldId id="385" r:id="rId24"/>
    <p:sldId id="386" r:id="rId25"/>
    <p:sldId id="387" r:id="rId26"/>
    <p:sldId id="355" r:id="rId27"/>
    <p:sldId id="356" r:id="rId28"/>
    <p:sldId id="357" r:id="rId29"/>
    <p:sldId id="358" r:id="rId30"/>
    <p:sldId id="388" r:id="rId31"/>
    <p:sldId id="360" r:id="rId32"/>
    <p:sldId id="389" r:id="rId33"/>
    <p:sldId id="390" r:id="rId34"/>
    <p:sldId id="391" r:id="rId35"/>
    <p:sldId id="364" r:id="rId36"/>
    <p:sldId id="393" r:id="rId37"/>
    <p:sldId id="394" r:id="rId38"/>
    <p:sldId id="395" r:id="rId39"/>
    <p:sldId id="396" r:id="rId40"/>
    <p:sldId id="398" r:id="rId41"/>
    <p:sldId id="399" r:id="rId42"/>
    <p:sldId id="400" r:id="rId43"/>
    <p:sldId id="374" r:id="rId44"/>
    <p:sldId id="375" r:id="rId45"/>
    <p:sldId id="401" r:id="rId46"/>
    <p:sldId id="402" r:id="rId47"/>
    <p:sldId id="378" r:id="rId48"/>
    <p:sldId id="272" r:id="rId49"/>
  </p:sldIdLst>
  <p:sldSz cx="12192000" cy="6858000"/>
  <p:notesSz cx="6797675" cy="9926638"/>
  <p:embeddedFontLst>
    <p:embeddedFont>
      <p:font typeface="Aptos Narrow" panose="020B0004020202020204" pitchFamily="34" charset="0"/>
      <p:regular r:id="rId52"/>
      <p:bold r:id="rId53"/>
      <p:italic r:id="rId54"/>
      <p:boldItalic r:id="rId55"/>
    </p:embeddedFont>
    <p:embeddedFont>
      <p:font typeface="Montserrat" panose="00000500000000000000" pitchFamily="2" charset="0"/>
      <p:regular r:id="rId56"/>
      <p:bold r:id="rId57"/>
      <p:italic r:id="rId58"/>
      <p:boldItalic r:id="rId59"/>
    </p:embeddedFont>
    <p:embeddedFont>
      <p:font typeface="Verdana" panose="020B0604030504040204" pitchFamily="34" charset="0"/>
      <p:regular r:id="rId60"/>
      <p:bold r:id="rId61"/>
      <p:italic r:id="rId62"/>
      <p:boldItalic r:id="rId63"/>
    </p:embeddedFont>
  </p:embeddedFontLst>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601"/>
    <a:srgbClr val="00618E"/>
    <a:srgbClr val="0B4581"/>
    <a:srgbClr val="0C4581"/>
    <a:srgbClr val="FFCCFF"/>
    <a:srgbClr val="FF7C80"/>
    <a:srgbClr val="4472C4"/>
    <a:srgbClr val="005FA1"/>
    <a:srgbClr val="186DA8"/>
    <a:srgbClr val="02527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714" autoAdjust="0"/>
    <p:restoredTop sz="94110" autoAdjust="0"/>
  </p:normalViewPr>
  <p:slideViewPr>
    <p:cSldViewPr snapToGrid="0">
      <p:cViewPr varScale="1">
        <p:scale>
          <a:sx n="104" d="100"/>
          <a:sy n="104" d="100"/>
        </p:scale>
        <p:origin x="1344" y="72"/>
      </p:cViewPr>
      <p:guideLst/>
    </p:cSldViewPr>
  </p:slideViewPr>
  <p:notesTextViewPr>
    <p:cViewPr>
      <p:scale>
        <a:sx n="1" d="1"/>
        <a:sy n="1" d="1"/>
      </p:scale>
      <p:origin x="0" y="0"/>
    </p:cViewPr>
  </p:notesTextViewPr>
  <p:notesViewPr>
    <p:cSldViewPr snapToGrid="0" showGuides="1">
      <p:cViewPr varScale="1">
        <p:scale>
          <a:sx n="155" d="100"/>
          <a:sy n="155" d="100"/>
        </p:scale>
        <p:origin x="6848" y="192"/>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4.fntdata"/><Relationship Id="rId63" Type="http://schemas.openxmlformats.org/officeDocument/2006/relationships/font" Target="fonts/font12.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2.fntdata"/><Relationship Id="rId58" Type="http://schemas.openxmlformats.org/officeDocument/2006/relationships/font" Target="fonts/font7.fntdata"/><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font" Target="fonts/font10.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5.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8.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3.fntdata"/><Relationship Id="rId62"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6.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1.fntdata"/><Relationship Id="rId60" Type="http://schemas.openxmlformats.org/officeDocument/2006/relationships/font" Target="fonts/font9.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secgob-my.sharepoint.com/personal/decheverria_sec_cl/Documents/SEC/Cuenta%20p&#250;blica/2025/GR&#193;FICOS.xlsx"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1.xml"/></Relationships>
</file>

<file path=ppt/charts/_rels/chart3.xml.rels><?xml version="1.0" encoding="UTF-8" standalone="yes"?>
<Relationships xmlns="http://schemas.openxmlformats.org/package/2006/relationships"><Relationship Id="rId3" Type="http://schemas.openxmlformats.org/officeDocument/2006/relationships/oleObject" Target="https://secgob-my.sharepoint.com/personal/decheverria_sec_cl/Documents/SEC/Cuenta%20p&#250;blica/2025/GR&#193;FICOS.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secgob-my.sharepoint.com/personal/decheverria_sec_cl/Documents/SEC/Cuenta%20p&#250;blica/2025/GR&#193;FICOS.xlsx" TargetMode="External"/><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ES"/>
              <a:t>Inspeccione</a:t>
            </a:r>
            <a:r>
              <a:rPr lang="es-ES" baseline="0"/>
              <a:t>s 2025 DR Aysén </a:t>
            </a:r>
          </a:p>
          <a:p>
            <a:pPr>
              <a:defRPr/>
            </a:pPr>
            <a:r>
              <a:rPr lang="es-ES" baseline="0"/>
              <a:t>Ambito Eléctrico</a:t>
            </a:r>
            <a:endParaRPr lang="es-E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ES"/>
        </a:p>
      </c:txPr>
    </c:title>
    <c:autoTitleDeleted val="0"/>
    <c:plotArea>
      <c:layout/>
      <c:barChart>
        <c:barDir val="col"/>
        <c:grouping val="clustered"/>
        <c:varyColors val="0"/>
        <c:ser>
          <c:idx val="0"/>
          <c:order val="0"/>
          <c:tx>
            <c:strRef>
              <c:f>Hoja2!$E$3</c:f>
              <c:strCache>
                <c:ptCount val="1"/>
                <c:pt idx="0">
                  <c:v>Inspección Técnico Documental</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E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Hoja2!$F$2:$G$2</c:f>
              <c:strCache>
                <c:ptCount val="2"/>
                <c:pt idx="0">
                  <c:v>Realizadas</c:v>
                </c:pt>
                <c:pt idx="1">
                  <c:v>Rechazadas</c:v>
                </c:pt>
              </c:strCache>
            </c:strRef>
          </c:cat>
          <c:val>
            <c:numRef>
              <c:f>Hoja2!$F$3:$G$3</c:f>
              <c:numCache>
                <c:formatCode>General</c:formatCode>
                <c:ptCount val="2"/>
                <c:pt idx="0">
                  <c:v>69</c:v>
                </c:pt>
                <c:pt idx="1">
                  <c:v>23</c:v>
                </c:pt>
              </c:numCache>
            </c:numRef>
          </c:val>
          <c:extLst>
            <c:ext xmlns:c16="http://schemas.microsoft.com/office/drawing/2014/chart" uri="{C3380CC4-5D6E-409C-BE32-E72D297353CC}">
              <c16:uniqueId val="{00000000-4F73-49AF-9026-E0A6C82F5F00}"/>
            </c:ext>
          </c:extLst>
        </c:ser>
        <c:ser>
          <c:idx val="1"/>
          <c:order val="1"/>
          <c:tx>
            <c:strRef>
              <c:f>Hoja2!$E$4</c:f>
              <c:strCache>
                <c:ptCount val="1"/>
                <c:pt idx="0">
                  <c:v>Inspección Técnico Terreno</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E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Hoja2!$F$2:$G$2</c:f>
              <c:strCache>
                <c:ptCount val="2"/>
                <c:pt idx="0">
                  <c:v>Realizadas</c:v>
                </c:pt>
                <c:pt idx="1">
                  <c:v>Rechazadas</c:v>
                </c:pt>
              </c:strCache>
            </c:strRef>
          </c:cat>
          <c:val>
            <c:numRef>
              <c:f>Hoja2!$F$4:$G$4</c:f>
              <c:numCache>
                <c:formatCode>General</c:formatCode>
                <c:ptCount val="2"/>
                <c:pt idx="0">
                  <c:v>33</c:v>
                </c:pt>
                <c:pt idx="1">
                  <c:v>17</c:v>
                </c:pt>
              </c:numCache>
            </c:numRef>
          </c:val>
          <c:extLst>
            <c:ext xmlns:c16="http://schemas.microsoft.com/office/drawing/2014/chart" uri="{C3380CC4-5D6E-409C-BE32-E72D297353CC}">
              <c16:uniqueId val="{00000001-4F73-49AF-9026-E0A6C82F5F00}"/>
            </c:ext>
          </c:extLst>
        </c:ser>
        <c:ser>
          <c:idx val="2"/>
          <c:order val="2"/>
          <c:tx>
            <c:strRef>
              <c:f>Hoja2!$E$5</c:f>
              <c:strCache>
                <c:ptCount val="1"/>
                <c:pt idx="0">
                  <c:v>Inspecciones Totales</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E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Hoja2!$F$2:$G$2</c:f>
              <c:strCache>
                <c:ptCount val="2"/>
                <c:pt idx="0">
                  <c:v>Realizadas</c:v>
                </c:pt>
                <c:pt idx="1">
                  <c:v>Rechazadas</c:v>
                </c:pt>
              </c:strCache>
            </c:strRef>
          </c:cat>
          <c:val>
            <c:numRef>
              <c:f>Hoja2!$F$5:$G$5</c:f>
              <c:numCache>
                <c:formatCode>General</c:formatCode>
                <c:ptCount val="2"/>
                <c:pt idx="0">
                  <c:v>102</c:v>
                </c:pt>
                <c:pt idx="1">
                  <c:v>40</c:v>
                </c:pt>
              </c:numCache>
            </c:numRef>
          </c:val>
          <c:extLst>
            <c:ext xmlns:c16="http://schemas.microsoft.com/office/drawing/2014/chart" uri="{C3380CC4-5D6E-409C-BE32-E72D297353CC}">
              <c16:uniqueId val="{00000002-4F73-49AF-9026-E0A6C82F5F00}"/>
            </c:ext>
          </c:extLst>
        </c:ser>
        <c:dLbls>
          <c:showLegendKey val="0"/>
          <c:showVal val="0"/>
          <c:showCatName val="0"/>
          <c:showSerName val="0"/>
          <c:showPercent val="0"/>
          <c:showBubbleSize val="0"/>
        </c:dLbls>
        <c:gapWidth val="219"/>
        <c:overlap val="-27"/>
        <c:axId val="138294687"/>
        <c:axId val="138295167"/>
      </c:barChart>
      <c:catAx>
        <c:axId val="1382946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138295167"/>
        <c:crosses val="autoZero"/>
        <c:auto val="1"/>
        <c:lblAlgn val="ctr"/>
        <c:lblOffset val="100"/>
        <c:noMultiLvlLbl val="0"/>
      </c:catAx>
      <c:valAx>
        <c:axId val="13829516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crossAx val="13829468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ES"/>
        </a:p>
      </c:txPr>
    </c:legend>
    <c:plotVisOnly val="1"/>
    <c:dispBlanksAs val="gap"/>
    <c:showDLblsOverMax val="0"/>
  </c:chart>
  <c:spPr>
    <a:noFill/>
    <a:ln>
      <a:noFill/>
    </a:ln>
    <a:effectLst/>
  </c:spPr>
  <c:txPr>
    <a:bodyPr/>
    <a:lstStyle/>
    <a:p>
      <a:pPr>
        <a:defRPr/>
      </a:pPr>
      <a:endParaRPr lang="es-E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Instalaciones</a:t>
            </a:r>
            <a:r>
              <a:rPr lang="es-CL" baseline="0"/>
              <a:t> de gas por año</a:t>
            </a:r>
            <a:endParaRPr lang="es-CL"/>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stacked"/>
        <c:varyColors val="0"/>
        <c:ser>
          <c:idx val="0"/>
          <c:order val="0"/>
          <c:tx>
            <c:strRef>
              <c:f>Hoja1!$A$11</c:f>
              <c:strCache>
                <c:ptCount val="1"/>
                <c:pt idx="0">
                  <c:v>Certificación</c:v>
                </c:pt>
              </c:strCache>
            </c:strRef>
          </c:tx>
          <c:spPr>
            <a:solidFill>
              <a:schemeClr val="accent2">
                <a:lumMod val="60000"/>
                <a:lumOff val="4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Hoja1!$B$10:$G$10</c:f>
              <c:numCache>
                <c:formatCode>General</c:formatCode>
                <c:ptCount val="6"/>
                <c:pt idx="0">
                  <c:v>2020</c:v>
                </c:pt>
                <c:pt idx="1">
                  <c:v>2021</c:v>
                </c:pt>
                <c:pt idx="2">
                  <c:v>2022</c:v>
                </c:pt>
                <c:pt idx="3">
                  <c:v>2023</c:v>
                </c:pt>
                <c:pt idx="4">
                  <c:v>2024</c:v>
                </c:pt>
                <c:pt idx="5">
                  <c:v>2025</c:v>
                </c:pt>
              </c:numCache>
            </c:numRef>
          </c:cat>
          <c:val>
            <c:numRef>
              <c:f>Hoja1!$B$11:$G$11</c:f>
              <c:numCache>
                <c:formatCode>General</c:formatCode>
                <c:ptCount val="6"/>
                <c:pt idx="0">
                  <c:v>960</c:v>
                </c:pt>
                <c:pt idx="1">
                  <c:v>308</c:v>
                </c:pt>
                <c:pt idx="2">
                  <c:v>583</c:v>
                </c:pt>
                <c:pt idx="3">
                  <c:v>1023</c:v>
                </c:pt>
                <c:pt idx="4">
                  <c:v>403</c:v>
                </c:pt>
                <c:pt idx="5">
                  <c:v>389</c:v>
                </c:pt>
              </c:numCache>
            </c:numRef>
          </c:val>
          <c:extLst>
            <c:ext xmlns:c16="http://schemas.microsoft.com/office/drawing/2014/chart" uri="{C3380CC4-5D6E-409C-BE32-E72D297353CC}">
              <c16:uniqueId val="{00000000-A13B-490A-8FD2-560794F7A029}"/>
            </c:ext>
          </c:extLst>
        </c:ser>
        <c:ser>
          <c:idx val="1"/>
          <c:order val="1"/>
          <c:tx>
            <c:strRef>
              <c:f>Hoja1!$A$12</c:f>
              <c:strCache>
                <c:ptCount val="1"/>
                <c:pt idx="0">
                  <c:v>Inspección periódica</c:v>
                </c:pt>
              </c:strCache>
            </c:strRef>
          </c:tx>
          <c:spPr>
            <a:solidFill>
              <a:srgbClr val="AACCA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Hoja1!$B$10:$G$10</c:f>
              <c:numCache>
                <c:formatCode>General</c:formatCode>
                <c:ptCount val="6"/>
                <c:pt idx="0">
                  <c:v>2020</c:v>
                </c:pt>
                <c:pt idx="1">
                  <c:v>2021</c:v>
                </c:pt>
                <c:pt idx="2">
                  <c:v>2022</c:v>
                </c:pt>
                <c:pt idx="3">
                  <c:v>2023</c:v>
                </c:pt>
                <c:pt idx="4">
                  <c:v>2024</c:v>
                </c:pt>
                <c:pt idx="5">
                  <c:v>2025</c:v>
                </c:pt>
              </c:numCache>
            </c:numRef>
          </c:cat>
          <c:val>
            <c:numRef>
              <c:f>Hoja1!$B$12:$G$12</c:f>
              <c:numCache>
                <c:formatCode>General</c:formatCode>
                <c:ptCount val="6"/>
                <c:pt idx="0">
                  <c:v>40</c:v>
                </c:pt>
                <c:pt idx="1">
                  <c:v>37</c:v>
                </c:pt>
                <c:pt idx="2">
                  <c:v>104</c:v>
                </c:pt>
                <c:pt idx="3">
                  <c:v>80</c:v>
                </c:pt>
                <c:pt idx="4">
                  <c:v>91</c:v>
                </c:pt>
                <c:pt idx="5">
                  <c:v>108</c:v>
                </c:pt>
              </c:numCache>
            </c:numRef>
          </c:val>
          <c:extLst>
            <c:ext xmlns:c16="http://schemas.microsoft.com/office/drawing/2014/chart" uri="{C3380CC4-5D6E-409C-BE32-E72D297353CC}">
              <c16:uniqueId val="{00000001-A13B-490A-8FD2-560794F7A029}"/>
            </c:ext>
          </c:extLst>
        </c:ser>
        <c:ser>
          <c:idx val="2"/>
          <c:order val="2"/>
          <c:tx>
            <c:strRef>
              <c:f>Hoja1!$A$13</c:f>
              <c:strCache>
                <c:ptCount val="1"/>
              </c:strCache>
            </c:strRef>
          </c:tx>
          <c:spPr>
            <a:solidFill>
              <a:srgbClr val="00FF99"/>
            </a:solidFill>
            <a:ln>
              <a:noFill/>
            </a:ln>
            <a:effectLst/>
          </c:spPr>
          <c:invertIfNegative val="0"/>
          <c:cat>
            <c:numRef>
              <c:f>Hoja1!$B$10:$G$10</c:f>
              <c:numCache>
                <c:formatCode>General</c:formatCode>
                <c:ptCount val="6"/>
                <c:pt idx="0">
                  <c:v>2020</c:v>
                </c:pt>
                <c:pt idx="1">
                  <c:v>2021</c:v>
                </c:pt>
                <c:pt idx="2">
                  <c:v>2022</c:v>
                </c:pt>
                <c:pt idx="3">
                  <c:v>2023</c:v>
                </c:pt>
                <c:pt idx="4">
                  <c:v>2024</c:v>
                </c:pt>
                <c:pt idx="5">
                  <c:v>2025</c:v>
                </c:pt>
              </c:numCache>
            </c:numRef>
          </c:cat>
          <c:val>
            <c:numRef>
              <c:f>Hoja1!$B$13:$G$13</c:f>
              <c:numCache>
                <c:formatCode>General</c:formatCode>
                <c:ptCount val="6"/>
              </c:numCache>
            </c:numRef>
          </c:val>
          <c:extLst>
            <c:ext xmlns:c16="http://schemas.microsoft.com/office/drawing/2014/chart" uri="{C3380CC4-5D6E-409C-BE32-E72D297353CC}">
              <c16:uniqueId val="{00000002-A13B-490A-8FD2-560794F7A029}"/>
            </c:ext>
          </c:extLst>
        </c:ser>
        <c:dLbls>
          <c:showLegendKey val="0"/>
          <c:showVal val="0"/>
          <c:showCatName val="0"/>
          <c:showSerName val="0"/>
          <c:showPercent val="0"/>
          <c:showBubbleSize val="0"/>
        </c:dLbls>
        <c:gapWidth val="150"/>
        <c:overlap val="100"/>
        <c:axId val="1964953855"/>
        <c:axId val="1964950975"/>
        <c:extLst>
          <c:ext xmlns:c15="http://schemas.microsoft.com/office/drawing/2012/chart" uri="{02D57815-91ED-43cb-92C2-25804820EDAC}">
            <c15:filteredBarSeries>
              <c15:ser>
                <c:idx val="3"/>
                <c:order val="3"/>
                <c:tx>
                  <c:strRef>
                    <c:extLst>
                      <c:ext uri="{02D57815-91ED-43cb-92C2-25804820EDAC}">
                        <c15:formulaRef>
                          <c15:sqref>Hoja1!$A$14</c15:sqref>
                        </c15:formulaRef>
                      </c:ext>
                    </c:extLst>
                    <c:strCache>
                      <c:ptCount val="1"/>
                      <c:pt idx="0">
                        <c:v>Total</c:v>
                      </c:pt>
                    </c:strCache>
                  </c:strRef>
                </c:tx>
                <c:spPr>
                  <a:solidFill>
                    <a:schemeClr val="accent4"/>
                  </a:solidFill>
                  <a:ln>
                    <a:noFill/>
                  </a:ln>
                  <a:effectLst/>
                </c:spPr>
                <c:invertIfNegative val="0"/>
                <c:cat>
                  <c:numRef>
                    <c:extLst>
                      <c:ext uri="{02D57815-91ED-43cb-92C2-25804820EDAC}">
                        <c15:formulaRef>
                          <c15:sqref>Hoja1!$B$10:$G$10</c15:sqref>
                        </c15:formulaRef>
                      </c:ext>
                    </c:extLst>
                    <c:numCache>
                      <c:formatCode>General</c:formatCode>
                      <c:ptCount val="6"/>
                      <c:pt idx="0">
                        <c:v>2020</c:v>
                      </c:pt>
                      <c:pt idx="1">
                        <c:v>2021</c:v>
                      </c:pt>
                      <c:pt idx="2">
                        <c:v>2022</c:v>
                      </c:pt>
                      <c:pt idx="3">
                        <c:v>2023</c:v>
                      </c:pt>
                      <c:pt idx="4">
                        <c:v>2024</c:v>
                      </c:pt>
                      <c:pt idx="5">
                        <c:v>2025</c:v>
                      </c:pt>
                    </c:numCache>
                  </c:numRef>
                </c:cat>
                <c:val>
                  <c:numRef>
                    <c:extLst>
                      <c:ext uri="{02D57815-91ED-43cb-92C2-25804820EDAC}">
                        <c15:formulaRef>
                          <c15:sqref>Hoja1!$B$14:$G$14</c15:sqref>
                        </c15:formulaRef>
                      </c:ext>
                    </c:extLst>
                    <c:numCache>
                      <c:formatCode>General</c:formatCode>
                      <c:ptCount val="6"/>
                      <c:pt idx="0">
                        <c:v>1000</c:v>
                      </c:pt>
                      <c:pt idx="1">
                        <c:v>345</c:v>
                      </c:pt>
                      <c:pt idx="2">
                        <c:v>687</c:v>
                      </c:pt>
                      <c:pt idx="3">
                        <c:v>1103</c:v>
                      </c:pt>
                      <c:pt idx="4">
                        <c:v>494</c:v>
                      </c:pt>
                      <c:pt idx="5">
                        <c:v>497</c:v>
                      </c:pt>
                    </c:numCache>
                  </c:numRef>
                </c:val>
                <c:extLst>
                  <c:ext xmlns:c16="http://schemas.microsoft.com/office/drawing/2014/chart" uri="{C3380CC4-5D6E-409C-BE32-E72D297353CC}">
                    <c16:uniqueId val="{00000003-A13B-490A-8FD2-560794F7A029}"/>
                  </c:ext>
                </c:extLst>
              </c15:ser>
            </c15:filteredBarSeries>
          </c:ext>
        </c:extLst>
      </c:barChart>
      <c:catAx>
        <c:axId val="196495385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964950975"/>
        <c:crosses val="autoZero"/>
        <c:auto val="1"/>
        <c:lblAlgn val="ctr"/>
        <c:lblOffset val="100"/>
        <c:noMultiLvlLbl val="0"/>
      </c:catAx>
      <c:valAx>
        <c:axId val="196495097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964953855"/>
        <c:crosses val="autoZero"/>
        <c:crossBetween val="between"/>
      </c:valAx>
      <c:spPr>
        <a:noFill/>
        <a:ln>
          <a:noFill/>
        </a:ln>
        <a:effectLst/>
      </c:spPr>
    </c:plotArea>
    <c:legend>
      <c:legendPos val="b"/>
      <c:legendEntry>
        <c:idx val="2"/>
        <c:delete val="1"/>
      </c:legendEntry>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w="9525">
      <a:solidFill>
        <a:schemeClr val="tx1"/>
      </a:solidFill>
    </a:ln>
    <a:effectLst/>
  </c:spPr>
  <c:txPr>
    <a:bodyPr/>
    <a:lstStyle/>
    <a:p>
      <a:pPr>
        <a:defRPr/>
      </a:pPr>
      <a:endParaRPr lang="es-CL"/>
    </a:p>
  </c:txPr>
  <c:externalData r:id="rId3">
    <c:autoUpdate val="0"/>
  </c:externalData>
  <c:userShapes r:id="rId4"/>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Inspecciones 2025 DR Aysén</a:t>
            </a:r>
          </a:p>
          <a:p>
            <a:pPr>
              <a:defRPr/>
            </a:pPr>
            <a:r>
              <a:rPr lang="es-CL"/>
              <a:t>Ámbito Combustibles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'Fisc. comb'!$A$2</c:f>
              <c:strCache>
                <c:ptCount val="1"/>
                <c:pt idx="0">
                  <c:v>Inspección Técnico Documental</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'Fisc. comb'!$B$1:$C$1</c:f>
              <c:strCache>
                <c:ptCount val="2"/>
                <c:pt idx="0">
                  <c:v>Realizadas</c:v>
                </c:pt>
                <c:pt idx="1">
                  <c:v>Rechazadas</c:v>
                </c:pt>
              </c:strCache>
            </c:strRef>
          </c:cat>
          <c:val>
            <c:numRef>
              <c:f>'Fisc. comb'!$B$2:$C$2</c:f>
              <c:numCache>
                <c:formatCode>General</c:formatCode>
                <c:ptCount val="2"/>
                <c:pt idx="0">
                  <c:v>30</c:v>
                </c:pt>
                <c:pt idx="1">
                  <c:v>28</c:v>
                </c:pt>
              </c:numCache>
            </c:numRef>
          </c:val>
          <c:extLst>
            <c:ext xmlns:c16="http://schemas.microsoft.com/office/drawing/2014/chart" uri="{C3380CC4-5D6E-409C-BE32-E72D297353CC}">
              <c16:uniqueId val="{00000000-A722-4B55-950E-E5717A66F358}"/>
            </c:ext>
          </c:extLst>
        </c:ser>
        <c:ser>
          <c:idx val="1"/>
          <c:order val="1"/>
          <c:tx>
            <c:strRef>
              <c:f>'Fisc. comb'!$A$3</c:f>
              <c:strCache>
                <c:ptCount val="1"/>
                <c:pt idx="0">
                  <c:v>Inspección Técnico Terreno</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'Fisc. comb'!$B$1:$C$1</c:f>
              <c:strCache>
                <c:ptCount val="2"/>
                <c:pt idx="0">
                  <c:v>Realizadas</c:v>
                </c:pt>
                <c:pt idx="1">
                  <c:v>Rechazadas</c:v>
                </c:pt>
              </c:strCache>
            </c:strRef>
          </c:cat>
          <c:val>
            <c:numRef>
              <c:f>'Fisc. comb'!$B$3:$C$3</c:f>
              <c:numCache>
                <c:formatCode>General</c:formatCode>
                <c:ptCount val="2"/>
                <c:pt idx="0">
                  <c:v>37</c:v>
                </c:pt>
                <c:pt idx="1">
                  <c:v>14</c:v>
                </c:pt>
              </c:numCache>
            </c:numRef>
          </c:val>
          <c:extLst>
            <c:ext xmlns:c16="http://schemas.microsoft.com/office/drawing/2014/chart" uri="{C3380CC4-5D6E-409C-BE32-E72D297353CC}">
              <c16:uniqueId val="{00000001-A722-4B55-950E-E5717A66F358}"/>
            </c:ext>
          </c:extLst>
        </c:ser>
        <c:ser>
          <c:idx val="2"/>
          <c:order val="2"/>
          <c:tx>
            <c:strRef>
              <c:f>'Fisc. comb'!$A$4</c:f>
              <c:strCache>
                <c:ptCount val="1"/>
                <c:pt idx="0">
                  <c:v>Inspecciones Totales</c:v>
                </c:pt>
              </c:strCache>
            </c:strRef>
          </c:tx>
          <c:spPr>
            <a:solidFill>
              <a:schemeClr val="bg1">
                <a:lumMod val="6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'Fisc. comb'!$B$1:$C$1</c:f>
              <c:strCache>
                <c:ptCount val="2"/>
                <c:pt idx="0">
                  <c:v>Realizadas</c:v>
                </c:pt>
                <c:pt idx="1">
                  <c:v>Rechazadas</c:v>
                </c:pt>
              </c:strCache>
            </c:strRef>
          </c:cat>
          <c:val>
            <c:numRef>
              <c:f>'Fisc. comb'!$B$4:$C$4</c:f>
              <c:numCache>
                <c:formatCode>General</c:formatCode>
                <c:ptCount val="2"/>
                <c:pt idx="0">
                  <c:v>67</c:v>
                </c:pt>
                <c:pt idx="1">
                  <c:v>42</c:v>
                </c:pt>
              </c:numCache>
            </c:numRef>
          </c:val>
          <c:extLst>
            <c:ext xmlns:c16="http://schemas.microsoft.com/office/drawing/2014/chart" uri="{C3380CC4-5D6E-409C-BE32-E72D297353CC}">
              <c16:uniqueId val="{00000002-A722-4B55-950E-E5717A66F358}"/>
            </c:ext>
          </c:extLst>
        </c:ser>
        <c:dLbls>
          <c:showLegendKey val="0"/>
          <c:showVal val="0"/>
          <c:showCatName val="0"/>
          <c:showSerName val="0"/>
          <c:showPercent val="0"/>
          <c:showBubbleSize val="0"/>
        </c:dLbls>
        <c:gapWidth val="219"/>
        <c:overlap val="-27"/>
        <c:axId val="1360510383"/>
        <c:axId val="1360510863"/>
      </c:barChart>
      <c:catAx>
        <c:axId val="136051038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360510863"/>
        <c:crosses val="autoZero"/>
        <c:auto val="1"/>
        <c:lblAlgn val="ctr"/>
        <c:lblOffset val="100"/>
        <c:noMultiLvlLbl val="0"/>
      </c:catAx>
      <c:valAx>
        <c:axId val="136051086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36051038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w="12700">
      <a:solidFill>
        <a:schemeClr val="tx1"/>
      </a:solidFill>
    </a:ln>
    <a:effectLst/>
  </c:spPr>
  <c:txPr>
    <a:bodyPr/>
    <a:lstStyle/>
    <a:p>
      <a:pPr>
        <a:defRPr/>
      </a:pPr>
      <a:endParaRPr lang="es-C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a:t>Inspecciones 2025 DR Aysén</a:t>
            </a:r>
          </a:p>
          <a:p>
            <a:pPr>
              <a:defRPr/>
            </a:pPr>
            <a:r>
              <a:rPr lang="es-CL"/>
              <a:t>Ámbito Productos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Productos!$A$2</c:f>
              <c:strCache>
                <c:ptCount val="1"/>
                <c:pt idx="0">
                  <c:v>Inspección Técnico Documental</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Productos!$B$1:$C$1</c:f>
              <c:strCache>
                <c:ptCount val="2"/>
                <c:pt idx="0">
                  <c:v>Realizadas</c:v>
                </c:pt>
                <c:pt idx="1">
                  <c:v>Rechazadas</c:v>
                </c:pt>
              </c:strCache>
            </c:strRef>
          </c:cat>
          <c:val>
            <c:numRef>
              <c:f>Productos!$B$2:$C$2</c:f>
              <c:numCache>
                <c:formatCode>General</c:formatCode>
                <c:ptCount val="2"/>
                <c:pt idx="0">
                  <c:v>6</c:v>
                </c:pt>
                <c:pt idx="1">
                  <c:v>4</c:v>
                </c:pt>
              </c:numCache>
            </c:numRef>
          </c:val>
          <c:extLst>
            <c:ext xmlns:c16="http://schemas.microsoft.com/office/drawing/2014/chart" uri="{C3380CC4-5D6E-409C-BE32-E72D297353CC}">
              <c16:uniqueId val="{00000000-37EF-4D5B-97BF-A55087A72500}"/>
            </c:ext>
          </c:extLst>
        </c:ser>
        <c:ser>
          <c:idx val="1"/>
          <c:order val="1"/>
          <c:tx>
            <c:strRef>
              <c:f>Productos!$A$3</c:f>
              <c:strCache>
                <c:ptCount val="1"/>
                <c:pt idx="0">
                  <c:v>Inspección Técnico Terreno</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Productos!$B$1:$C$1</c:f>
              <c:strCache>
                <c:ptCount val="2"/>
                <c:pt idx="0">
                  <c:v>Realizadas</c:v>
                </c:pt>
                <c:pt idx="1">
                  <c:v>Rechazadas</c:v>
                </c:pt>
              </c:strCache>
            </c:strRef>
          </c:cat>
          <c:val>
            <c:numRef>
              <c:f>Productos!$B$3:$C$3</c:f>
              <c:numCache>
                <c:formatCode>General</c:formatCode>
                <c:ptCount val="2"/>
                <c:pt idx="0">
                  <c:v>21</c:v>
                </c:pt>
                <c:pt idx="1">
                  <c:v>6</c:v>
                </c:pt>
              </c:numCache>
            </c:numRef>
          </c:val>
          <c:extLst>
            <c:ext xmlns:c16="http://schemas.microsoft.com/office/drawing/2014/chart" uri="{C3380CC4-5D6E-409C-BE32-E72D297353CC}">
              <c16:uniqueId val="{00000001-37EF-4D5B-97BF-A55087A72500}"/>
            </c:ext>
          </c:extLst>
        </c:ser>
        <c:ser>
          <c:idx val="2"/>
          <c:order val="2"/>
          <c:tx>
            <c:strRef>
              <c:f>Productos!$A$4</c:f>
              <c:strCache>
                <c:ptCount val="1"/>
                <c:pt idx="0">
                  <c:v>Inspecciones Totales</c:v>
                </c:pt>
              </c:strCache>
            </c:strRef>
          </c:tx>
          <c:spPr>
            <a:solidFill>
              <a:schemeClr val="bg1">
                <a:lumMod val="6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Productos!$B$1:$C$1</c:f>
              <c:strCache>
                <c:ptCount val="2"/>
                <c:pt idx="0">
                  <c:v>Realizadas</c:v>
                </c:pt>
                <c:pt idx="1">
                  <c:v>Rechazadas</c:v>
                </c:pt>
              </c:strCache>
            </c:strRef>
          </c:cat>
          <c:val>
            <c:numRef>
              <c:f>Productos!$B$4:$C$4</c:f>
              <c:numCache>
                <c:formatCode>General</c:formatCode>
                <c:ptCount val="2"/>
                <c:pt idx="0">
                  <c:v>27</c:v>
                </c:pt>
                <c:pt idx="1">
                  <c:v>10</c:v>
                </c:pt>
              </c:numCache>
            </c:numRef>
          </c:val>
          <c:extLst>
            <c:ext xmlns:c16="http://schemas.microsoft.com/office/drawing/2014/chart" uri="{C3380CC4-5D6E-409C-BE32-E72D297353CC}">
              <c16:uniqueId val="{00000002-37EF-4D5B-97BF-A55087A72500}"/>
            </c:ext>
          </c:extLst>
        </c:ser>
        <c:dLbls>
          <c:showLegendKey val="0"/>
          <c:showVal val="0"/>
          <c:showCatName val="0"/>
          <c:showSerName val="0"/>
          <c:showPercent val="0"/>
          <c:showBubbleSize val="0"/>
        </c:dLbls>
        <c:gapWidth val="219"/>
        <c:overlap val="-27"/>
        <c:axId val="1418529215"/>
        <c:axId val="1418526335"/>
      </c:barChart>
      <c:catAx>
        <c:axId val="14185292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418526335"/>
        <c:crosses val="autoZero"/>
        <c:auto val="1"/>
        <c:lblAlgn val="ctr"/>
        <c:lblOffset val="100"/>
        <c:noMultiLvlLbl val="0"/>
      </c:catAx>
      <c:valAx>
        <c:axId val="141852633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141852921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w="12700">
      <a:solidFill>
        <a:schemeClr val="tx1"/>
      </a:solid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0.11528</cdr:x>
      <cdr:y>0.18171</cdr:y>
    </cdr:from>
    <cdr:to>
      <cdr:x>0.21736</cdr:x>
      <cdr:y>0.25463</cdr:y>
    </cdr:to>
    <cdr:sp macro="" textlink="">
      <cdr:nvSpPr>
        <cdr:cNvPr id="2" name="CuadroTexto 1">
          <a:extLst xmlns:a="http://schemas.openxmlformats.org/drawingml/2006/main">
            <a:ext uri="{FF2B5EF4-FFF2-40B4-BE49-F238E27FC236}">
              <a16:creationId xmlns:a16="http://schemas.microsoft.com/office/drawing/2014/main" id="{DD853701-FA00-B93C-B2E0-06136ED7509E}"/>
            </a:ext>
          </a:extLst>
        </cdr:cNvPr>
        <cdr:cNvSpPr txBox="1"/>
      </cdr:nvSpPr>
      <cdr:spPr>
        <a:xfrm xmlns:a="http://schemas.openxmlformats.org/drawingml/2006/main">
          <a:off x="527050" y="498475"/>
          <a:ext cx="466725" cy="2000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s-CL" sz="1050" kern="1200" dirty="0"/>
            <a:t>1000</a:t>
          </a:r>
        </a:p>
      </cdr:txBody>
    </cdr:sp>
  </cdr:relSizeAnchor>
  <cdr:relSizeAnchor xmlns:cdr="http://schemas.openxmlformats.org/drawingml/2006/chartDrawing">
    <cdr:from>
      <cdr:x>0.26736</cdr:x>
      <cdr:y>0.51157</cdr:y>
    </cdr:from>
    <cdr:to>
      <cdr:x>0.36944</cdr:x>
      <cdr:y>0.58449</cdr:y>
    </cdr:to>
    <cdr:sp macro="" textlink="">
      <cdr:nvSpPr>
        <cdr:cNvPr id="3" name="CuadroTexto 1">
          <a:extLst xmlns:a="http://schemas.openxmlformats.org/drawingml/2006/main">
            <a:ext uri="{FF2B5EF4-FFF2-40B4-BE49-F238E27FC236}">
              <a16:creationId xmlns:a16="http://schemas.microsoft.com/office/drawing/2014/main" id="{2F6529A7-5D47-F6AE-6CE0-38A45BFE6478}"/>
            </a:ext>
          </a:extLst>
        </cdr:cNvPr>
        <cdr:cNvSpPr txBox="1"/>
      </cdr:nvSpPr>
      <cdr:spPr>
        <a:xfrm xmlns:a="http://schemas.openxmlformats.org/drawingml/2006/main">
          <a:off x="1222375" y="1403350"/>
          <a:ext cx="466725" cy="2000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s-CL" sz="1050" kern="1200"/>
            <a:t>345</a:t>
          </a:r>
        </a:p>
      </cdr:txBody>
    </cdr:sp>
  </cdr:relSizeAnchor>
  <cdr:relSizeAnchor xmlns:cdr="http://schemas.openxmlformats.org/drawingml/2006/chartDrawing">
    <cdr:from>
      <cdr:x>0.41528</cdr:x>
      <cdr:y>0.35185</cdr:y>
    </cdr:from>
    <cdr:to>
      <cdr:x>0.51736</cdr:x>
      <cdr:y>0.42477</cdr:y>
    </cdr:to>
    <cdr:sp macro="" textlink="">
      <cdr:nvSpPr>
        <cdr:cNvPr id="4" name="CuadroTexto 1">
          <a:extLst xmlns:a="http://schemas.openxmlformats.org/drawingml/2006/main">
            <a:ext uri="{FF2B5EF4-FFF2-40B4-BE49-F238E27FC236}">
              <a16:creationId xmlns:a16="http://schemas.microsoft.com/office/drawing/2014/main" id="{1C7BD0FF-B63C-C49E-8586-C719C6D44208}"/>
            </a:ext>
          </a:extLst>
        </cdr:cNvPr>
        <cdr:cNvSpPr txBox="1"/>
      </cdr:nvSpPr>
      <cdr:spPr>
        <a:xfrm xmlns:a="http://schemas.openxmlformats.org/drawingml/2006/main">
          <a:off x="1898650" y="965200"/>
          <a:ext cx="466725" cy="2000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s-CL" sz="1050" kern="1200"/>
            <a:t>687</a:t>
          </a:r>
        </a:p>
      </cdr:txBody>
    </cdr:sp>
  </cdr:relSizeAnchor>
  <cdr:relSizeAnchor xmlns:cdr="http://schemas.openxmlformats.org/drawingml/2006/chartDrawing">
    <cdr:from>
      <cdr:x>0.55069</cdr:x>
      <cdr:y>0.14005</cdr:y>
    </cdr:from>
    <cdr:to>
      <cdr:x>0.65278</cdr:x>
      <cdr:y>0.21296</cdr:y>
    </cdr:to>
    <cdr:sp macro="" textlink="">
      <cdr:nvSpPr>
        <cdr:cNvPr id="5" name="CuadroTexto 1">
          <a:extLst xmlns:a="http://schemas.openxmlformats.org/drawingml/2006/main">
            <a:ext uri="{FF2B5EF4-FFF2-40B4-BE49-F238E27FC236}">
              <a16:creationId xmlns:a16="http://schemas.microsoft.com/office/drawing/2014/main" id="{7D91B70B-29B5-BBD1-6985-6D7184FCBCB3}"/>
            </a:ext>
          </a:extLst>
        </cdr:cNvPr>
        <cdr:cNvSpPr txBox="1"/>
      </cdr:nvSpPr>
      <cdr:spPr>
        <a:xfrm xmlns:a="http://schemas.openxmlformats.org/drawingml/2006/main">
          <a:off x="2517775" y="384175"/>
          <a:ext cx="466725" cy="2000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s-CL" sz="1050" kern="1200" dirty="0"/>
            <a:t>1103</a:t>
          </a:r>
        </a:p>
      </cdr:txBody>
    </cdr:sp>
  </cdr:relSizeAnchor>
  <cdr:relSizeAnchor xmlns:cdr="http://schemas.openxmlformats.org/drawingml/2006/chartDrawing">
    <cdr:from>
      <cdr:x>0.70486</cdr:x>
      <cdr:y>0.45255</cdr:y>
    </cdr:from>
    <cdr:to>
      <cdr:x>0.80694</cdr:x>
      <cdr:y>0.52546</cdr:y>
    </cdr:to>
    <cdr:sp macro="" textlink="">
      <cdr:nvSpPr>
        <cdr:cNvPr id="6" name="CuadroTexto 1">
          <a:extLst xmlns:a="http://schemas.openxmlformats.org/drawingml/2006/main">
            <a:ext uri="{FF2B5EF4-FFF2-40B4-BE49-F238E27FC236}">
              <a16:creationId xmlns:a16="http://schemas.microsoft.com/office/drawing/2014/main" id="{2EA22E1F-925A-A793-93E9-80631783DD20}"/>
            </a:ext>
          </a:extLst>
        </cdr:cNvPr>
        <cdr:cNvSpPr txBox="1"/>
      </cdr:nvSpPr>
      <cdr:spPr>
        <a:xfrm xmlns:a="http://schemas.openxmlformats.org/drawingml/2006/main">
          <a:off x="3222625" y="1241425"/>
          <a:ext cx="466725" cy="2000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s-CL" sz="1050" kern="1200"/>
            <a:t>494</a:t>
          </a:r>
        </a:p>
      </cdr:txBody>
    </cdr:sp>
  </cdr:relSizeAnchor>
  <cdr:relSizeAnchor xmlns:cdr="http://schemas.openxmlformats.org/drawingml/2006/chartDrawing">
    <cdr:from>
      <cdr:x>0.85486</cdr:x>
      <cdr:y>0.45602</cdr:y>
    </cdr:from>
    <cdr:to>
      <cdr:x>0.95694</cdr:x>
      <cdr:y>0.52894</cdr:y>
    </cdr:to>
    <cdr:sp macro="" textlink="">
      <cdr:nvSpPr>
        <cdr:cNvPr id="7" name="CuadroTexto 1">
          <a:extLst xmlns:a="http://schemas.openxmlformats.org/drawingml/2006/main">
            <a:ext uri="{FF2B5EF4-FFF2-40B4-BE49-F238E27FC236}">
              <a16:creationId xmlns:a16="http://schemas.microsoft.com/office/drawing/2014/main" id="{1EB126EF-F77F-7069-14E1-D2C122D34D58}"/>
            </a:ext>
          </a:extLst>
        </cdr:cNvPr>
        <cdr:cNvSpPr txBox="1"/>
      </cdr:nvSpPr>
      <cdr:spPr>
        <a:xfrm xmlns:a="http://schemas.openxmlformats.org/drawingml/2006/main">
          <a:off x="3908425" y="1250950"/>
          <a:ext cx="466725" cy="200025"/>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s-CL" sz="1050" kern="1200"/>
            <a:t>497</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E862C18-7D9C-6E98-CE43-625B0A70E846}"/>
              </a:ext>
            </a:extLst>
          </p:cNvPr>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s-CL"/>
          </a:p>
        </p:txBody>
      </p:sp>
      <p:sp>
        <p:nvSpPr>
          <p:cNvPr id="3" name="Marcador de fecha 2">
            <a:extLst>
              <a:ext uri="{FF2B5EF4-FFF2-40B4-BE49-F238E27FC236}">
                <a16:creationId xmlns:a16="http://schemas.microsoft.com/office/drawing/2014/main" id="{A9D9D36F-87D8-F435-BA4A-BA42B9ED82A9}"/>
              </a:ext>
            </a:extLst>
          </p:cNvPr>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F0D7B5-8BD1-0343-9987-96CBA8519325}" type="datetimeFigureOut">
              <a:rPr lang="es-CL" smtClean="0"/>
              <a:t>11-05-2026</a:t>
            </a:fld>
            <a:endParaRPr lang="es-CL"/>
          </a:p>
        </p:txBody>
      </p:sp>
      <p:sp>
        <p:nvSpPr>
          <p:cNvPr id="4" name="Marcador de pie de página 3">
            <a:extLst>
              <a:ext uri="{FF2B5EF4-FFF2-40B4-BE49-F238E27FC236}">
                <a16:creationId xmlns:a16="http://schemas.microsoft.com/office/drawing/2014/main" id="{9EDA2835-E8CF-C4C0-3DEB-F69A386501F5}"/>
              </a:ext>
            </a:extLst>
          </p:cNvPr>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s-CL"/>
          </a:p>
        </p:txBody>
      </p:sp>
      <p:sp>
        <p:nvSpPr>
          <p:cNvPr id="5" name="Marcador de número de diapositiva 4">
            <a:extLst>
              <a:ext uri="{FF2B5EF4-FFF2-40B4-BE49-F238E27FC236}">
                <a16:creationId xmlns:a16="http://schemas.microsoft.com/office/drawing/2014/main" id="{39D9176C-39D2-AD16-9C51-9F78C885E945}"/>
              </a:ext>
            </a:extLst>
          </p:cNvPr>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381AF95-D37A-7B43-98A5-5E96F8C84FE1}" type="slidenum">
              <a:rPr lang="es-CL" smtClean="0"/>
              <a:t>‹Nº›</a:t>
            </a:fld>
            <a:endParaRPr lang="es-CL"/>
          </a:p>
        </p:txBody>
      </p:sp>
    </p:spTree>
    <p:extLst>
      <p:ext uri="{BB962C8B-B14F-4D97-AF65-F5344CB8AC3E}">
        <p14:creationId xmlns:p14="http://schemas.microsoft.com/office/powerpoint/2010/main" val="3179413621"/>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3127" userDrawn="1">
          <p15:clr>
            <a:srgbClr val="F26B43"/>
          </p15:clr>
        </p15:guide>
        <p15:guide id="2" pos="2141"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s-E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FC40C462-3E7C-4DF0-8257-999F3020341D}" type="datetimeFigureOut">
              <a:rPr lang="es-ES" smtClean="0"/>
              <a:t>11/05/2026</a:t>
            </a:fld>
            <a:endParaRPr lang="es-E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s-E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s-E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3ED2CEB-CD93-429D-9AFE-88A1C1D09F2B}" type="slidenum">
              <a:rPr lang="es-ES" smtClean="0"/>
              <a:t>‹Nº›</a:t>
            </a:fld>
            <a:endParaRPr lang="es-ES"/>
          </a:p>
        </p:txBody>
      </p:sp>
    </p:spTree>
    <p:extLst>
      <p:ext uri="{BB962C8B-B14F-4D97-AF65-F5344CB8AC3E}">
        <p14:creationId xmlns:p14="http://schemas.microsoft.com/office/powerpoint/2010/main" val="3619572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1D4D73-FE39-D661-D35E-8143EFDCFD54}"/>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F5C593B-4836-791F-BA41-8E7D22014CA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D5F8077-F71B-56A4-B418-B3A819650D7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EF42C8D-17F2-2B8A-E182-6C599893F6BD}"/>
              </a:ext>
            </a:extLst>
          </p:cNvPr>
          <p:cNvSpPr>
            <a:spLocks noGrp="1"/>
          </p:cNvSpPr>
          <p:nvPr>
            <p:ph type="sldNum" sz="quarter" idx="5"/>
          </p:nvPr>
        </p:nvSpPr>
        <p:spPr/>
        <p:txBody>
          <a:bodyPr/>
          <a:lstStyle/>
          <a:p>
            <a:fld id="{63ED2CEB-CD93-429D-9AFE-88A1C1D09F2B}" type="slidenum">
              <a:rPr lang="es-ES" smtClean="0"/>
              <a:t>6</a:t>
            </a:fld>
            <a:endParaRPr lang="es-ES"/>
          </a:p>
        </p:txBody>
      </p:sp>
    </p:spTree>
    <p:extLst>
      <p:ext uri="{BB962C8B-B14F-4D97-AF65-F5344CB8AC3E}">
        <p14:creationId xmlns:p14="http://schemas.microsoft.com/office/powerpoint/2010/main" val="1896326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E123E-7689-E8A4-DF40-6529392C4D1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D0E1D47-BC98-FE92-2140-1AC15EB8ACB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425C4A5-793B-A91E-A14E-38C9B551267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CFE11A0-7EDE-EFF0-65F5-CBFC595D98E4}"/>
              </a:ext>
            </a:extLst>
          </p:cNvPr>
          <p:cNvSpPr>
            <a:spLocks noGrp="1"/>
          </p:cNvSpPr>
          <p:nvPr>
            <p:ph type="sldNum" sz="quarter" idx="5"/>
          </p:nvPr>
        </p:nvSpPr>
        <p:spPr/>
        <p:txBody>
          <a:bodyPr/>
          <a:lstStyle/>
          <a:p>
            <a:fld id="{63ED2CEB-CD93-429D-9AFE-88A1C1D09F2B}" type="slidenum">
              <a:rPr lang="es-ES" smtClean="0"/>
              <a:t>8</a:t>
            </a:fld>
            <a:endParaRPr lang="es-ES"/>
          </a:p>
        </p:txBody>
      </p:sp>
    </p:spTree>
    <p:extLst>
      <p:ext uri="{BB962C8B-B14F-4D97-AF65-F5344CB8AC3E}">
        <p14:creationId xmlns:p14="http://schemas.microsoft.com/office/powerpoint/2010/main" val="4280157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BEF99-4062-2AD6-73F6-4541B44E3EF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FEFB364-F135-9A6F-8C2D-2B208C3FD1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48812C0-F376-C0A8-8497-830A6A3C5BA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142D3725-C34B-D139-E6D5-5668DFFE333D}"/>
              </a:ext>
            </a:extLst>
          </p:cNvPr>
          <p:cNvSpPr>
            <a:spLocks noGrp="1"/>
          </p:cNvSpPr>
          <p:nvPr>
            <p:ph type="sldNum" sz="quarter" idx="5"/>
          </p:nvPr>
        </p:nvSpPr>
        <p:spPr/>
        <p:txBody>
          <a:bodyPr/>
          <a:lstStyle/>
          <a:p>
            <a:fld id="{63ED2CEB-CD93-429D-9AFE-88A1C1D09F2B}" type="slidenum">
              <a:rPr lang="es-ES" smtClean="0"/>
              <a:t>9</a:t>
            </a:fld>
            <a:endParaRPr lang="es-ES"/>
          </a:p>
        </p:txBody>
      </p:sp>
    </p:spTree>
    <p:extLst>
      <p:ext uri="{BB962C8B-B14F-4D97-AF65-F5344CB8AC3E}">
        <p14:creationId xmlns:p14="http://schemas.microsoft.com/office/powerpoint/2010/main" val="3676608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05D481-219A-8DCE-DC2A-A76E996626C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1FCB320-558B-7F3A-32F4-CF43BD45C69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B836FC8-FD0E-7A86-01D9-CEA983B9C71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B69CC268-65A4-1EB5-49AA-4F696E6FF670}"/>
              </a:ext>
            </a:extLst>
          </p:cNvPr>
          <p:cNvSpPr>
            <a:spLocks noGrp="1"/>
          </p:cNvSpPr>
          <p:nvPr>
            <p:ph type="sldNum" sz="quarter" idx="5"/>
          </p:nvPr>
        </p:nvSpPr>
        <p:spPr/>
        <p:txBody>
          <a:bodyPr/>
          <a:lstStyle/>
          <a:p>
            <a:fld id="{63ED2CEB-CD93-429D-9AFE-88A1C1D09F2B}" type="slidenum">
              <a:rPr lang="es-ES" smtClean="0"/>
              <a:t>10</a:t>
            </a:fld>
            <a:endParaRPr lang="es-ES"/>
          </a:p>
        </p:txBody>
      </p:sp>
    </p:spTree>
    <p:extLst>
      <p:ext uri="{BB962C8B-B14F-4D97-AF65-F5344CB8AC3E}">
        <p14:creationId xmlns:p14="http://schemas.microsoft.com/office/powerpoint/2010/main" val="36663156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54B34-F173-24DA-4B5D-E9E9D5053A2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0A9A014-F73E-C67B-F303-7D7F02D33F9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AC92A2D-BE86-8F87-3D78-49DA99F31DCA}"/>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6E2E2ED-D753-9084-7ADA-9506AA493E91}"/>
              </a:ext>
            </a:extLst>
          </p:cNvPr>
          <p:cNvSpPr>
            <a:spLocks noGrp="1"/>
          </p:cNvSpPr>
          <p:nvPr>
            <p:ph type="sldNum" sz="quarter" idx="5"/>
          </p:nvPr>
        </p:nvSpPr>
        <p:spPr/>
        <p:txBody>
          <a:bodyPr/>
          <a:lstStyle/>
          <a:p>
            <a:fld id="{63ED2CEB-CD93-429D-9AFE-88A1C1D09F2B}" type="slidenum">
              <a:rPr lang="es-ES" smtClean="0"/>
              <a:t>11</a:t>
            </a:fld>
            <a:endParaRPr lang="es-ES"/>
          </a:p>
        </p:txBody>
      </p:sp>
    </p:spTree>
    <p:extLst>
      <p:ext uri="{BB962C8B-B14F-4D97-AF65-F5344CB8AC3E}">
        <p14:creationId xmlns:p14="http://schemas.microsoft.com/office/powerpoint/2010/main" val="16563835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9D35B-D47F-D05F-01FC-22D105C4E6E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3AE3AF-9931-E84D-9796-CB750526430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94BC7F7-A7EC-65C6-D48B-442DCEE1E1A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29FC4AAB-4B7D-CEC4-2496-E2D1035CA21A}"/>
              </a:ext>
            </a:extLst>
          </p:cNvPr>
          <p:cNvSpPr>
            <a:spLocks noGrp="1"/>
          </p:cNvSpPr>
          <p:nvPr>
            <p:ph type="sldNum" sz="quarter" idx="5"/>
          </p:nvPr>
        </p:nvSpPr>
        <p:spPr/>
        <p:txBody>
          <a:bodyPr/>
          <a:lstStyle/>
          <a:p>
            <a:fld id="{63ED2CEB-CD93-429D-9AFE-88A1C1D09F2B}" type="slidenum">
              <a:rPr lang="es-ES" smtClean="0"/>
              <a:t>12</a:t>
            </a:fld>
            <a:endParaRPr lang="es-ES"/>
          </a:p>
        </p:txBody>
      </p:sp>
    </p:spTree>
    <p:extLst>
      <p:ext uri="{BB962C8B-B14F-4D97-AF65-F5344CB8AC3E}">
        <p14:creationId xmlns:p14="http://schemas.microsoft.com/office/powerpoint/2010/main" val="2818138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1E273-3238-9848-387D-E0A86BD2952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BFE02B7-E4B7-4578-0743-0DC2BDB0415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27F3418-F7F7-CEA0-7896-D6A4AB5CE592}"/>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8BEEC26-B4C8-A953-1860-E9D4BDF6C2CE}"/>
              </a:ext>
            </a:extLst>
          </p:cNvPr>
          <p:cNvSpPr>
            <a:spLocks noGrp="1"/>
          </p:cNvSpPr>
          <p:nvPr>
            <p:ph type="sldNum" sz="quarter" idx="5"/>
          </p:nvPr>
        </p:nvSpPr>
        <p:spPr/>
        <p:txBody>
          <a:bodyPr/>
          <a:lstStyle/>
          <a:p>
            <a:fld id="{63ED2CEB-CD93-429D-9AFE-88A1C1D09F2B}" type="slidenum">
              <a:rPr lang="es-ES" smtClean="0"/>
              <a:t>13</a:t>
            </a:fld>
            <a:endParaRPr lang="es-ES"/>
          </a:p>
        </p:txBody>
      </p:sp>
    </p:spTree>
    <p:extLst>
      <p:ext uri="{BB962C8B-B14F-4D97-AF65-F5344CB8AC3E}">
        <p14:creationId xmlns:p14="http://schemas.microsoft.com/office/powerpoint/2010/main" val="4216310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744C8-0030-846F-2C3A-F789C6370BE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B5196A4-DA8C-1A90-F825-DDC8A517CCC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8E6733B-77D5-B3D4-401D-71A4C8F0F250}"/>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4FBDCA23-FDE1-F7A9-EBBA-2F4B541B39AA}"/>
              </a:ext>
            </a:extLst>
          </p:cNvPr>
          <p:cNvSpPr>
            <a:spLocks noGrp="1"/>
          </p:cNvSpPr>
          <p:nvPr>
            <p:ph type="sldNum" sz="quarter" idx="5"/>
          </p:nvPr>
        </p:nvSpPr>
        <p:spPr/>
        <p:txBody>
          <a:bodyPr/>
          <a:lstStyle/>
          <a:p>
            <a:fld id="{63ED2CEB-CD93-429D-9AFE-88A1C1D09F2B}" type="slidenum">
              <a:rPr lang="es-ES" smtClean="0"/>
              <a:t>14</a:t>
            </a:fld>
            <a:endParaRPr lang="es-ES"/>
          </a:p>
        </p:txBody>
      </p:sp>
    </p:spTree>
    <p:extLst>
      <p:ext uri="{BB962C8B-B14F-4D97-AF65-F5344CB8AC3E}">
        <p14:creationId xmlns:p14="http://schemas.microsoft.com/office/powerpoint/2010/main" val="14143781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1E865-3FFB-A404-5D07-54300A11ECC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4E4BB7F-4AFA-AD8D-BF03-63FA133A978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17C21BC-9C23-955B-8781-6E1A35EDB2C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E8FE649-E599-1EE0-3782-4915C84C5BC3}"/>
              </a:ext>
            </a:extLst>
          </p:cNvPr>
          <p:cNvSpPr>
            <a:spLocks noGrp="1"/>
          </p:cNvSpPr>
          <p:nvPr>
            <p:ph type="sldNum" sz="quarter" idx="5"/>
          </p:nvPr>
        </p:nvSpPr>
        <p:spPr/>
        <p:txBody>
          <a:bodyPr/>
          <a:lstStyle/>
          <a:p>
            <a:fld id="{63ED2CEB-CD93-429D-9AFE-88A1C1D09F2B}" type="slidenum">
              <a:rPr lang="es-ES" smtClean="0"/>
              <a:t>15</a:t>
            </a:fld>
            <a:endParaRPr lang="es-ES"/>
          </a:p>
        </p:txBody>
      </p:sp>
    </p:spTree>
    <p:extLst>
      <p:ext uri="{BB962C8B-B14F-4D97-AF65-F5344CB8AC3E}">
        <p14:creationId xmlns:p14="http://schemas.microsoft.com/office/powerpoint/2010/main" val="4224952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68555-C5AC-66A7-F208-A578B8764E4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F510DDD-0355-0398-AB2D-54DD1C1BDDE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72D5C78-AE10-6A17-FCE8-7D47F55FA76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776E982-AFFE-5BDA-FE28-23D07D6D4CF3}"/>
              </a:ext>
            </a:extLst>
          </p:cNvPr>
          <p:cNvSpPr>
            <a:spLocks noGrp="1"/>
          </p:cNvSpPr>
          <p:nvPr>
            <p:ph type="sldNum" sz="quarter" idx="5"/>
          </p:nvPr>
        </p:nvSpPr>
        <p:spPr/>
        <p:txBody>
          <a:bodyPr/>
          <a:lstStyle/>
          <a:p>
            <a:fld id="{63ED2CEB-CD93-429D-9AFE-88A1C1D09F2B}" type="slidenum">
              <a:rPr lang="es-ES" smtClean="0"/>
              <a:t>17</a:t>
            </a:fld>
            <a:endParaRPr lang="es-ES"/>
          </a:p>
        </p:txBody>
      </p:sp>
    </p:spTree>
    <p:extLst>
      <p:ext uri="{BB962C8B-B14F-4D97-AF65-F5344CB8AC3E}">
        <p14:creationId xmlns:p14="http://schemas.microsoft.com/office/powerpoint/2010/main" val="246735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968D86-68DD-7F29-F4A0-CBE6B2FAA6A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A4C0657-9E3F-F0C4-980C-787F67291BE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797F0FC-AA4B-65E0-21F3-2FEE5C7E2AE7}"/>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A904CC7F-B5C0-DCAD-E835-833E6AFA4C27}"/>
              </a:ext>
            </a:extLst>
          </p:cNvPr>
          <p:cNvSpPr>
            <a:spLocks noGrp="1"/>
          </p:cNvSpPr>
          <p:nvPr>
            <p:ph type="sldNum" sz="quarter" idx="5"/>
          </p:nvPr>
        </p:nvSpPr>
        <p:spPr/>
        <p:txBody>
          <a:bodyPr/>
          <a:lstStyle/>
          <a:p>
            <a:fld id="{63ED2CEB-CD93-429D-9AFE-88A1C1D09F2B}" type="slidenum">
              <a:rPr lang="es-ES" smtClean="0"/>
              <a:t>18</a:t>
            </a:fld>
            <a:endParaRPr lang="es-ES"/>
          </a:p>
        </p:txBody>
      </p:sp>
    </p:spTree>
    <p:extLst>
      <p:ext uri="{BB962C8B-B14F-4D97-AF65-F5344CB8AC3E}">
        <p14:creationId xmlns:p14="http://schemas.microsoft.com/office/powerpoint/2010/main" val="3683839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D941CD-505F-C435-C018-1104A99CF99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8ADFB84-DE6F-D81F-B826-282C05649B7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42CABBF-6E3E-0C75-C14E-3C532015ABA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B144CFB-345A-D850-856F-88876A71806D}"/>
              </a:ext>
            </a:extLst>
          </p:cNvPr>
          <p:cNvSpPr>
            <a:spLocks noGrp="1"/>
          </p:cNvSpPr>
          <p:nvPr>
            <p:ph type="sldNum" sz="quarter" idx="5"/>
          </p:nvPr>
        </p:nvSpPr>
        <p:spPr/>
        <p:txBody>
          <a:bodyPr/>
          <a:lstStyle/>
          <a:p>
            <a:fld id="{63ED2CEB-CD93-429D-9AFE-88A1C1D09F2B}" type="slidenum">
              <a:rPr lang="es-ES" smtClean="0"/>
              <a:t>19</a:t>
            </a:fld>
            <a:endParaRPr lang="es-ES"/>
          </a:p>
        </p:txBody>
      </p:sp>
    </p:spTree>
    <p:extLst>
      <p:ext uri="{BB962C8B-B14F-4D97-AF65-F5344CB8AC3E}">
        <p14:creationId xmlns:p14="http://schemas.microsoft.com/office/powerpoint/2010/main" val="26353341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6AF77-08B5-64C2-12E2-BE448207382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F7CCED1-13F8-4F29-9BE5-E03460EFE69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05127BE-6110-1F86-1CB3-79E0FB40EE8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B09892FC-CE6B-4F0D-4646-8900AC42E0D9}"/>
              </a:ext>
            </a:extLst>
          </p:cNvPr>
          <p:cNvSpPr>
            <a:spLocks noGrp="1"/>
          </p:cNvSpPr>
          <p:nvPr>
            <p:ph type="sldNum" sz="quarter" idx="5"/>
          </p:nvPr>
        </p:nvSpPr>
        <p:spPr/>
        <p:txBody>
          <a:bodyPr/>
          <a:lstStyle/>
          <a:p>
            <a:fld id="{63ED2CEB-CD93-429D-9AFE-88A1C1D09F2B}" type="slidenum">
              <a:rPr lang="es-ES" smtClean="0"/>
              <a:t>20</a:t>
            </a:fld>
            <a:endParaRPr lang="es-ES"/>
          </a:p>
        </p:txBody>
      </p:sp>
    </p:spTree>
    <p:extLst>
      <p:ext uri="{BB962C8B-B14F-4D97-AF65-F5344CB8AC3E}">
        <p14:creationId xmlns:p14="http://schemas.microsoft.com/office/powerpoint/2010/main" val="520391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C3C88-BFEA-9B61-B38E-58848F36E32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37E450C-1697-7941-00F7-879DA173099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2235083-3F03-B256-537E-F45C0CD4C2EE}"/>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73D43C8-CF04-098D-F754-6647B8D2E096}"/>
              </a:ext>
            </a:extLst>
          </p:cNvPr>
          <p:cNvSpPr>
            <a:spLocks noGrp="1"/>
          </p:cNvSpPr>
          <p:nvPr>
            <p:ph type="sldNum" sz="quarter" idx="5"/>
          </p:nvPr>
        </p:nvSpPr>
        <p:spPr/>
        <p:txBody>
          <a:bodyPr/>
          <a:lstStyle/>
          <a:p>
            <a:fld id="{63ED2CEB-CD93-429D-9AFE-88A1C1D09F2B}" type="slidenum">
              <a:rPr lang="es-ES" smtClean="0"/>
              <a:t>21</a:t>
            </a:fld>
            <a:endParaRPr lang="es-ES"/>
          </a:p>
        </p:txBody>
      </p:sp>
    </p:spTree>
    <p:extLst>
      <p:ext uri="{BB962C8B-B14F-4D97-AF65-F5344CB8AC3E}">
        <p14:creationId xmlns:p14="http://schemas.microsoft.com/office/powerpoint/2010/main" val="16142262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D845CB-9C72-4937-0385-955B0A58FCC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D0EAC1-39BF-4FE7-B6F1-9B22FD92BDB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3D707A4-7471-A96F-E2E5-96B8320CFB7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0924531-D86A-BC3A-10A3-53F570B44195}"/>
              </a:ext>
            </a:extLst>
          </p:cNvPr>
          <p:cNvSpPr>
            <a:spLocks noGrp="1"/>
          </p:cNvSpPr>
          <p:nvPr>
            <p:ph type="sldNum" sz="quarter" idx="5"/>
          </p:nvPr>
        </p:nvSpPr>
        <p:spPr/>
        <p:txBody>
          <a:bodyPr/>
          <a:lstStyle/>
          <a:p>
            <a:fld id="{63ED2CEB-CD93-429D-9AFE-88A1C1D09F2B}" type="slidenum">
              <a:rPr lang="es-ES" smtClean="0"/>
              <a:t>22</a:t>
            </a:fld>
            <a:endParaRPr lang="es-ES"/>
          </a:p>
        </p:txBody>
      </p:sp>
    </p:spTree>
    <p:extLst>
      <p:ext uri="{BB962C8B-B14F-4D97-AF65-F5344CB8AC3E}">
        <p14:creationId xmlns:p14="http://schemas.microsoft.com/office/powerpoint/2010/main" val="18665963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5A7DB-27F8-29C5-382D-980A3FDAE0A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F5114A3-B32D-D2EE-CEE4-70D54C32B04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AE68D34-911D-F804-1A6D-6E45463536F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112F3CD-5958-A0E8-ED5F-C6217523E2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3ED2CEB-CD93-429D-9AFE-88A1C1D09F2B}" type="slidenum">
              <a:rPr kumimoji="0" lang="es-E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s-E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3845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96984-3568-3880-B75C-B5C1F145D07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9CC2EA-8A06-12DA-CB45-BDDD73D5406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0561833-753A-2214-2AFD-DB4199BEC87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63C672D3-B5BF-0C80-6582-B44DE978A0C9}"/>
              </a:ext>
            </a:extLst>
          </p:cNvPr>
          <p:cNvSpPr>
            <a:spLocks noGrp="1"/>
          </p:cNvSpPr>
          <p:nvPr>
            <p:ph type="sldNum" sz="quarter" idx="5"/>
          </p:nvPr>
        </p:nvSpPr>
        <p:spPr/>
        <p:txBody>
          <a:bodyPr/>
          <a:lstStyle/>
          <a:p>
            <a:fld id="{63ED2CEB-CD93-429D-9AFE-88A1C1D09F2B}" type="slidenum">
              <a:rPr lang="es-ES" smtClean="0"/>
              <a:t>24</a:t>
            </a:fld>
            <a:endParaRPr lang="es-ES"/>
          </a:p>
        </p:txBody>
      </p:sp>
    </p:spTree>
    <p:extLst>
      <p:ext uri="{BB962C8B-B14F-4D97-AF65-F5344CB8AC3E}">
        <p14:creationId xmlns:p14="http://schemas.microsoft.com/office/powerpoint/2010/main" val="3599738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7AB73-1FF6-CD5F-0A3C-7E3544E8CAE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20D1994-2D40-4C05-9DCB-BA671658C04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05E9F61-4136-4590-529E-F06F3342859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9ADF331-00DC-1DD8-AC59-F21AEE3FD5AB}"/>
              </a:ext>
            </a:extLst>
          </p:cNvPr>
          <p:cNvSpPr>
            <a:spLocks noGrp="1"/>
          </p:cNvSpPr>
          <p:nvPr>
            <p:ph type="sldNum" sz="quarter" idx="5"/>
          </p:nvPr>
        </p:nvSpPr>
        <p:spPr/>
        <p:txBody>
          <a:bodyPr/>
          <a:lstStyle/>
          <a:p>
            <a:fld id="{63ED2CEB-CD93-429D-9AFE-88A1C1D09F2B}" type="slidenum">
              <a:rPr lang="es-ES" smtClean="0"/>
              <a:t>25</a:t>
            </a:fld>
            <a:endParaRPr lang="es-ES"/>
          </a:p>
        </p:txBody>
      </p:sp>
    </p:spTree>
    <p:extLst>
      <p:ext uri="{BB962C8B-B14F-4D97-AF65-F5344CB8AC3E}">
        <p14:creationId xmlns:p14="http://schemas.microsoft.com/office/powerpoint/2010/main" val="20975457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F600A-5A9A-A5A5-313B-243C322B240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E359239-A4B9-B984-E697-F212BD59736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FA4D3AB-A90A-942E-1ECD-39C4753C91B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2EC39C88-B683-3DE8-AD87-E14D2F40FF6D}"/>
              </a:ext>
            </a:extLst>
          </p:cNvPr>
          <p:cNvSpPr>
            <a:spLocks noGrp="1"/>
          </p:cNvSpPr>
          <p:nvPr>
            <p:ph type="sldNum" sz="quarter" idx="5"/>
          </p:nvPr>
        </p:nvSpPr>
        <p:spPr/>
        <p:txBody>
          <a:bodyPr/>
          <a:lstStyle/>
          <a:p>
            <a:fld id="{63ED2CEB-CD93-429D-9AFE-88A1C1D09F2B}" type="slidenum">
              <a:rPr lang="es-ES" smtClean="0"/>
              <a:t>26</a:t>
            </a:fld>
            <a:endParaRPr lang="es-ES"/>
          </a:p>
        </p:txBody>
      </p:sp>
    </p:spTree>
    <p:extLst>
      <p:ext uri="{BB962C8B-B14F-4D97-AF65-F5344CB8AC3E}">
        <p14:creationId xmlns:p14="http://schemas.microsoft.com/office/powerpoint/2010/main" val="31507632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6F82C4-E90E-3DA3-E83A-363B95FE6A0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43AEC00-50D8-903F-576D-93E2DEAB681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EE79A8E-D92C-9F9B-6506-EB3975E51765}"/>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06307C30-3331-7B0D-B076-B470FAD8D9DB}"/>
              </a:ext>
            </a:extLst>
          </p:cNvPr>
          <p:cNvSpPr>
            <a:spLocks noGrp="1"/>
          </p:cNvSpPr>
          <p:nvPr>
            <p:ph type="sldNum" sz="quarter" idx="5"/>
          </p:nvPr>
        </p:nvSpPr>
        <p:spPr/>
        <p:txBody>
          <a:bodyPr/>
          <a:lstStyle/>
          <a:p>
            <a:fld id="{63ED2CEB-CD93-429D-9AFE-88A1C1D09F2B}" type="slidenum">
              <a:rPr lang="es-ES" smtClean="0"/>
              <a:t>27</a:t>
            </a:fld>
            <a:endParaRPr lang="es-ES"/>
          </a:p>
        </p:txBody>
      </p:sp>
    </p:spTree>
    <p:extLst>
      <p:ext uri="{BB962C8B-B14F-4D97-AF65-F5344CB8AC3E}">
        <p14:creationId xmlns:p14="http://schemas.microsoft.com/office/powerpoint/2010/main" val="11997715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6FF78-A760-305F-C432-EF5F20CB420B}"/>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0DAB5D-615D-3F59-43BF-A9F09BCBFD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48830A6-3909-5CF8-45A5-EACF8138653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5FA585A-72FF-61D0-C720-B89B27A63CE6}"/>
              </a:ext>
            </a:extLst>
          </p:cNvPr>
          <p:cNvSpPr>
            <a:spLocks noGrp="1"/>
          </p:cNvSpPr>
          <p:nvPr>
            <p:ph type="sldNum" sz="quarter" idx="5"/>
          </p:nvPr>
        </p:nvSpPr>
        <p:spPr/>
        <p:txBody>
          <a:bodyPr/>
          <a:lstStyle/>
          <a:p>
            <a:fld id="{63ED2CEB-CD93-429D-9AFE-88A1C1D09F2B}" type="slidenum">
              <a:rPr lang="es-ES" smtClean="0"/>
              <a:t>28</a:t>
            </a:fld>
            <a:endParaRPr lang="es-ES"/>
          </a:p>
        </p:txBody>
      </p:sp>
    </p:spTree>
    <p:extLst>
      <p:ext uri="{BB962C8B-B14F-4D97-AF65-F5344CB8AC3E}">
        <p14:creationId xmlns:p14="http://schemas.microsoft.com/office/powerpoint/2010/main" val="14120514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DADE42-73C2-C31A-5CB8-18894731931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DC807D1-1AFB-32D1-1AAD-9B71A16EEF9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42C6AB3-AE19-13A7-9973-D44641998943}"/>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AF3C464-5418-3DA0-5B8D-440F4E06FA05}"/>
              </a:ext>
            </a:extLst>
          </p:cNvPr>
          <p:cNvSpPr>
            <a:spLocks noGrp="1"/>
          </p:cNvSpPr>
          <p:nvPr>
            <p:ph type="sldNum" sz="quarter" idx="5"/>
          </p:nvPr>
        </p:nvSpPr>
        <p:spPr/>
        <p:txBody>
          <a:bodyPr/>
          <a:lstStyle/>
          <a:p>
            <a:fld id="{63ED2CEB-CD93-429D-9AFE-88A1C1D09F2B}" type="slidenum">
              <a:rPr lang="es-ES" smtClean="0"/>
              <a:t>29</a:t>
            </a:fld>
            <a:endParaRPr lang="es-ES"/>
          </a:p>
        </p:txBody>
      </p:sp>
    </p:spTree>
    <p:extLst>
      <p:ext uri="{BB962C8B-B14F-4D97-AF65-F5344CB8AC3E}">
        <p14:creationId xmlns:p14="http://schemas.microsoft.com/office/powerpoint/2010/main" val="1563824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D24E9-43B5-3319-29BE-B1DFF2B6B72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783DDEF-8D16-D1B2-BA8E-24EACF0DA0A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CAECD48-2234-26F7-0006-153310B7484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D5771282-092B-A946-A9E7-847C45288654}"/>
              </a:ext>
            </a:extLst>
          </p:cNvPr>
          <p:cNvSpPr>
            <a:spLocks noGrp="1"/>
          </p:cNvSpPr>
          <p:nvPr>
            <p:ph type="sldNum" sz="quarter" idx="5"/>
          </p:nvPr>
        </p:nvSpPr>
        <p:spPr/>
        <p:txBody>
          <a:bodyPr/>
          <a:lstStyle/>
          <a:p>
            <a:fld id="{63ED2CEB-CD93-429D-9AFE-88A1C1D09F2B}" type="slidenum">
              <a:rPr lang="es-ES" smtClean="0"/>
              <a:t>30</a:t>
            </a:fld>
            <a:endParaRPr lang="es-ES"/>
          </a:p>
        </p:txBody>
      </p:sp>
    </p:spTree>
    <p:extLst>
      <p:ext uri="{BB962C8B-B14F-4D97-AF65-F5344CB8AC3E}">
        <p14:creationId xmlns:p14="http://schemas.microsoft.com/office/powerpoint/2010/main" val="17577380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F73DA3-B028-186E-0928-6C0E621F2649}"/>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858B513-7898-EF6E-075B-FBED3E99D66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7C64EE2-B43D-A262-21A0-D2135A990E3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38DE420E-523D-ADC4-DE0E-EF2C88AE407A}"/>
              </a:ext>
            </a:extLst>
          </p:cNvPr>
          <p:cNvSpPr>
            <a:spLocks noGrp="1"/>
          </p:cNvSpPr>
          <p:nvPr>
            <p:ph type="sldNum" sz="quarter" idx="5"/>
          </p:nvPr>
        </p:nvSpPr>
        <p:spPr/>
        <p:txBody>
          <a:bodyPr/>
          <a:lstStyle/>
          <a:p>
            <a:fld id="{63ED2CEB-CD93-429D-9AFE-88A1C1D09F2B}" type="slidenum">
              <a:rPr lang="es-ES" smtClean="0"/>
              <a:t>31</a:t>
            </a:fld>
            <a:endParaRPr lang="es-ES"/>
          </a:p>
        </p:txBody>
      </p:sp>
    </p:spTree>
    <p:extLst>
      <p:ext uri="{BB962C8B-B14F-4D97-AF65-F5344CB8AC3E}">
        <p14:creationId xmlns:p14="http://schemas.microsoft.com/office/powerpoint/2010/main" val="58339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8C5C8-11F6-70B0-F692-76A07199C20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B1C200B-BA17-19B0-C17E-CDC567C6EBA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ADF0792-5B58-4421-32F0-C00ABD53D559}"/>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B3F7004C-3D2F-4A21-CD1C-0E167A69529E}"/>
              </a:ext>
            </a:extLst>
          </p:cNvPr>
          <p:cNvSpPr>
            <a:spLocks noGrp="1"/>
          </p:cNvSpPr>
          <p:nvPr>
            <p:ph type="sldNum" sz="quarter" idx="5"/>
          </p:nvPr>
        </p:nvSpPr>
        <p:spPr/>
        <p:txBody>
          <a:bodyPr/>
          <a:lstStyle/>
          <a:p>
            <a:fld id="{63ED2CEB-CD93-429D-9AFE-88A1C1D09F2B}" type="slidenum">
              <a:rPr lang="es-ES" smtClean="0"/>
              <a:t>32</a:t>
            </a:fld>
            <a:endParaRPr lang="es-ES"/>
          </a:p>
        </p:txBody>
      </p:sp>
    </p:spTree>
    <p:extLst>
      <p:ext uri="{BB962C8B-B14F-4D97-AF65-F5344CB8AC3E}">
        <p14:creationId xmlns:p14="http://schemas.microsoft.com/office/powerpoint/2010/main" val="27139427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164A3-7BD0-0BDB-3BE2-A020EEF8AA0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7880EDD-AF31-E295-F026-B1E2BFC9954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B091FB5-85B4-1098-0D65-F33E267AA1C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3EE02D0B-7734-78DB-ACBA-DD707C3257C2}"/>
              </a:ext>
            </a:extLst>
          </p:cNvPr>
          <p:cNvSpPr>
            <a:spLocks noGrp="1"/>
          </p:cNvSpPr>
          <p:nvPr>
            <p:ph type="sldNum" sz="quarter" idx="5"/>
          </p:nvPr>
        </p:nvSpPr>
        <p:spPr/>
        <p:txBody>
          <a:bodyPr/>
          <a:lstStyle/>
          <a:p>
            <a:fld id="{63ED2CEB-CD93-429D-9AFE-88A1C1D09F2B}" type="slidenum">
              <a:rPr lang="es-ES" smtClean="0"/>
              <a:t>33</a:t>
            </a:fld>
            <a:endParaRPr lang="es-ES"/>
          </a:p>
        </p:txBody>
      </p:sp>
    </p:spTree>
    <p:extLst>
      <p:ext uri="{BB962C8B-B14F-4D97-AF65-F5344CB8AC3E}">
        <p14:creationId xmlns:p14="http://schemas.microsoft.com/office/powerpoint/2010/main" val="27741994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C1351-AF59-5BFD-75FA-78B4F41FD322}"/>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C9168CA-4EE7-6A21-6BA6-33C6ED6CAB0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6DFE207-98F0-51AF-69BE-ECC71D8915B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B7D7CAAB-7A9E-4DC7-8DDA-139252555107}"/>
              </a:ext>
            </a:extLst>
          </p:cNvPr>
          <p:cNvSpPr>
            <a:spLocks noGrp="1"/>
          </p:cNvSpPr>
          <p:nvPr>
            <p:ph type="sldNum" sz="quarter" idx="5"/>
          </p:nvPr>
        </p:nvSpPr>
        <p:spPr/>
        <p:txBody>
          <a:bodyPr/>
          <a:lstStyle/>
          <a:p>
            <a:fld id="{63ED2CEB-CD93-429D-9AFE-88A1C1D09F2B}" type="slidenum">
              <a:rPr lang="es-ES" smtClean="0"/>
              <a:t>34</a:t>
            </a:fld>
            <a:endParaRPr lang="es-ES"/>
          </a:p>
        </p:txBody>
      </p:sp>
    </p:spTree>
    <p:extLst>
      <p:ext uri="{BB962C8B-B14F-4D97-AF65-F5344CB8AC3E}">
        <p14:creationId xmlns:p14="http://schemas.microsoft.com/office/powerpoint/2010/main" val="396853402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3B015-EAE5-8043-331B-2F450502893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9EA1EE1-9B38-0478-6498-8686DFCC83F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81F8CDE-7358-4C42-0189-6E4718BEC154}"/>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87490CDE-5CD5-0FDA-F585-58EAC53B3209}"/>
              </a:ext>
            </a:extLst>
          </p:cNvPr>
          <p:cNvSpPr>
            <a:spLocks noGrp="1"/>
          </p:cNvSpPr>
          <p:nvPr>
            <p:ph type="sldNum" sz="quarter" idx="5"/>
          </p:nvPr>
        </p:nvSpPr>
        <p:spPr/>
        <p:txBody>
          <a:bodyPr/>
          <a:lstStyle/>
          <a:p>
            <a:fld id="{63ED2CEB-CD93-429D-9AFE-88A1C1D09F2B}" type="slidenum">
              <a:rPr lang="es-ES" smtClean="0"/>
              <a:t>35</a:t>
            </a:fld>
            <a:endParaRPr lang="es-ES"/>
          </a:p>
        </p:txBody>
      </p:sp>
    </p:spTree>
    <p:extLst>
      <p:ext uri="{BB962C8B-B14F-4D97-AF65-F5344CB8AC3E}">
        <p14:creationId xmlns:p14="http://schemas.microsoft.com/office/powerpoint/2010/main" val="24189684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E11AC-A571-4C9F-9195-5446C41EE72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6C13468-D045-E248-4E11-051447FA50D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0D76614-CF5C-3FD9-D550-EC62B47900A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B04F66B-3725-D2ED-D443-1CBB8617632B}"/>
              </a:ext>
            </a:extLst>
          </p:cNvPr>
          <p:cNvSpPr>
            <a:spLocks noGrp="1"/>
          </p:cNvSpPr>
          <p:nvPr>
            <p:ph type="sldNum" sz="quarter" idx="5"/>
          </p:nvPr>
        </p:nvSpPr>
        <p:spPr/>
        <p:txBody>
          <a:bodyPr/>
          <a:lstStyle/>
          <a:p>
            <a:fld id="{63ED2CEB-CD93-429D-9AFE-88A1C1D09F2B}" type="slidenum">
              <a:rPr lang="es-ES" smtClean="0"/>
              <a:t>36</a:t>
            </a:fld>
            <a:endParaRPr lang="es-ES"/>
          </a:p>
        </p:txBody>
      </p:sp>
    </p:spTree>
    <p:extLst>
      <p:ext uri="{BB962C8B-B14F-4D97-AF65-F5344CB8AC3E}">
        <p14:creationId xmlns:p14="http://schemas.microsoft.com/office/powerpoint/2010/main" val="16510547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D6C478-8C38-443D-D1FE-C02F6D7155D1}"/>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6A3C723-BB7C-C685-1773-4C278601837C}"/>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19AC244-481F-093C-5622-950F62BED86E}"/>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512EC3F-616F-7C39-BA4C-844A69FE25A0}"/>
              </a:ext>
            </a:extLst>
          </p:cNvPr>
          <p:cNvSpPr>
            <a:spLocks noGrp="1"/>
          </p:cNvSpPr>
          <p:nvPr>
            <p:ph type="sldNum" sz="quarter" idx="5"/>
          </p:nvPr>
        </p:nvSpPr>
        <p:spPr/>
        <p:txBody>
          <a:bodyPr/>
          <a:lstStyle/>
          <a:p>
            <a:fld id="{63ED2CEB-CD93-429D-9AFE-88A1C1D09F2B}" type="slidenum">
              <a:rPr lang="es-ES" smtClean="0"/>
              <a:t>37</a:t>
            </a:fld>
            <a:endParaRPr lang="es-ES"/>
          </a:p>
        </p:txBody>
      </p:sp>
    </p:spTree>
    <p:extLst>
      <p:ext uri="{BB962C8B-B14F-4D97-AF65-F5344CB8AC3E}">
        <p14:creationId xmlns:p14="http://schemas.microsoft.com/office/powerpoint/2010/main" val="10057190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BA559-AA9D-D159-A18B-823EF622FE1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BB0D801-0E54-14C9-44BD-AE827FBFE0A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1DEF232-CAC0-3942-1FC1-04C9C8152AD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5497E20-8AC9-2FD5-8DA7-5F93E28EE803}"/>
              </a:ext>
            </a:extLst>
          </p:cNvPr>
          <p:cNvSpPr>
            <a:spLocks noGrp="1"/>
          </p:cNvSpPr>
          <p:nvPr>
            <p:ph type="sldNum" sz="quarter" idx="5"/>
          </p:nvPr>
        </p:nvSpPr>
        <p:spPr/>
        <p:txBody>
          <a:bodyPr/>
          <a:lstStyle/>
          <a:p>
            <a:fld id="{63ED2CEB-CD93-429D-9AFE-88A1C1D09F2B}" type="slidenum">
              <a:rPr lang="es-ES" smtClean="0"/>
              <a:t>38</a:t>
            </a:fld>
            <a:endParaRPr lang="es-ES"/>
          </a:p>
        </p:txBody>
      </p:sp>
    </p:spTree>
    <p:extLst>
      <p:ext uri="{BB962C8B-B14F-4D97-AF65-F5344CB8AC3E}">
        <p14:creationId xmlns:p14="http://schemas.microsoft.com/office/powerpoint/2010/main" val="2623811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0F2CB-6FC5-0A17-0020-98DD5B475D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FF2CB2D-73FE-D78D-1348-C2C0E015040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EB114CB-2822-846E-05C8-D195B159BFD1}"/>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CBCDBC81-1D22-728F-4D3C-555670745FD2}"/>
              </a:ext>
            </a:extLst>
          </p:cNvPr>
          <p:cNvSpPr>
            <a:spLocks noGrp="1"/>
          </p:cNvSpPr>
          <p:nvPr>
            <p:ph type="sldNum" sz="quarter" idx="5"/>
          </p:nvPr>
        </p:nvSpPr>
        <p:spPr/>
        <p:txBody>
          <a:bodyPr/>
          <a:lstStyle/>
          <a:p>
            <a:fld id="{63ED2CEB-CD93-429D-9AFE-88A1C1D09F2B}" type="slidenum">
              <a:rPr lang="es-ES" smtClean="0"/>
              <a:t>39</a:t>
            </a:fld>
            <a:endParaRPr lang="es-ES"/>
          </a:p>
        </p:txBody>
      </p:sp>
    </p:spTree>
    <p:extLst>
      <p:ext uri="{BB962C8B-B14F-4D97-AF65-F5344CB8AC3E}">
        <p14:creationId xmlns:p14="http://schemas.microsoft.com/office/powerpoint/2010/main" val="330922675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15720-2C3D-6717-367F-A6B11EC5A75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C9351F7-DD65-95EA-F886-D105BAB8CCE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5C50822-A50D-097B-C40C-35C1AFB6F7C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58C9E386-7899-81C4-243A-DE201CBCB02F}"/>
              </a:ext>
            </a:extLst>
          </p:cNvPr>
          <p:cNvSpPr>
            <a:spLocks noGrp="1"/>
          </p:cNvSpPr>
          <p:nvPr>
            <p:ph type="sldNum" sz="quarter" idx="5"/>
          </p:nvPr>
        </p:nvSpPr>
        <p:spPr/>
        <p:txBody>
          <a:bodyPr/>
          <a:lstStyle/>
          <a:p>
            <a:fld id="{63ED2CEB-CD93-429D-9AFE-88A1C1D09F2B}" type="slidenum">
              <a:rPr lang="es-ES" smtClean="0"/>
              <a:t>40</a:t>
            </a:fld>
            <a:endParaRPr lang="es-ES"/>
          </a:p>
        </p:txBody>
      </p:sp>
    </p:spTree>
    <p:extLst>
      <p:ext uri="{BB962C8B-B14F-4D97-AF65-F5344CB8AC3E}">
        <p14:creationId xmlns:p14="http://schemas.microsoft.com/office/powerpoint/2010/main" val="217420908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6BE20-6990-E630-765F-FD3C07F8093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47FFA32-AFD0-100C-5574-7708AE533EAA}"/>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6E1E6B2-510D-6D0E-31CD-1DC34A5E41D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C8D5CF7-A9ED-1E3C-D44B-F154C6BFC2B9}"/>
              </a:ext>
            </a:extLst>
          </p:cNvPr>
          <p:cNvSpPr>
            <a:spLocks noGrp="1"/>
          </p:cNvSpPr>
          <p:nvPr>
            <p:ph type="sldNum" sz="quarter" idx="5"/>
          </p:nvPr>
        </p:nvSpPr>
        <p:spPr/>
        <p:txBody>
          <a:bodyPr/>
          <a:lstStyle/>
          <a:p>
            <a:fld id="{63ED2CEB-CD93-429D-9AFE-88A1C1D09F2B}" type="slidenum">
              <a:rPr lang="es-ES" smtClean="0"/>
              <a:t>41</a:t>
            </a:fld>
            <a:endParaRPr lang="es-ES"/>
          </a:p>
        </p:txBody>
      </p:sp>
    </p:spTree>
    <p:extLst>
      <p:ext uri="{BB962C8B-B14F-4D97-AF65-F5344CB8AC3E}">
        <p14:creationId xmlns:p14="http://schemas.microsoft.com/office/powerpoint/2010/main" val="21096434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560B9-41AC-363D-E8EF-0C4E871677F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6D5C231-75C4-2CC8-79AB-A9C285F5A1A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1807D8-63A9-94BA-A5F1-46E871232E1C}"/>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2B712DF9-298A-9A98-F76A-1F14917553EF}"/>
              </a:ext>
            </a:extLst>
          </p:cNvPr>
          <p:cNvSpPr>
            <a:spLocks noGrp="1"/>
          </p:cNvSpPr>
          <p:nvPr>
            <p:ph type="sldNum" sz="quarter" idx="5"/>
          </p:nvPr>
        </p:nvSpPr>
        <p:spPr/>
        <p:txBody>
          <a:bodyPr/>
          <a:lstStyle/>
          <a:p>
            <a:fld id="{63ED2CEB-CD93-429D-9AFE-88A1C1D09F2B}" type="slidenum">
              <a:rPr lang="es-ES" smtClean="0"/>
              <a:t>42</a:t>
            </a:fld>
            <a:endParaRPr lang="es-ES"/>
          </a:p>
        </p:txBody>
      </p:sp>
    </p:spTree>
    <p:extLst>
      <p:ext uri="{BB962C8B-B14F-4D97-AF65-F5344CB8AC3E}">
        <p14:creationId xmlns:p14="http://schemas.microsoft.com/office/powerpoint/2010/main" val="21709852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5DC03-032D-C930-28CA-65A54F199D6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31399E1-3E5D-9A72-C552-A101645836D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EE48630-EB8F-A8CA-6E0B-6B3B547D624B}"/>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3AA2EE3D-E762-F6A8-0DE3-E8A0D1890543}"/>
              </a:ext>
            </a:extLst>
          </p:cNvPr>
          <p:cNvSpPr>
            <a:spLocks noGrp="1"/>
          </p:cNvSpPr>
          <p:nvPr>
            <p:ph type="sldNum" sz="quarter" idx="5"/>
          </p:nvPr>
        </p:nvSpPr>
        <p:spPr/>
        <p:txBody>
          <a:bodyPr/>
          <a:lstStyle/>
          <a:p>
            <a:fld id="{63ED2CEB-CD93-429D-9AFE-88A1C1D09F2B}" type="slidenum">
              <a:rPr lang="es-ES" smtClean="0"/>
              <a:t>43</a:t>
            </a:fld>
            <a:endParaRPr lang="es-ES"/>
          </a:p>
        </p:txBody>
      </p:sp>
    </p:spTree>
    <p:extLst>
      <p:ext uri="{BB962C8B-B14F-4D97-AF65-F5344CB8AC3E}">
        <p14:creationId xmlns:p14="http://schemas.microsoft.com/office/powerpoint/2010/main" val="26013156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1CCD0-6B5F-E373-C223-0C8FCF27706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8CFB5C3-30F2-028E-4740-AFEB39C8D58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E5F8823-94EE-1A9B-729C-49FCD4CFABBF}"/>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3D27463D-9D1E-B588-F78C-B17859882BE1}"/>
              </a:ext>
            </a:extLst>
          </p:cNvPr>
          <p:cNvSpPr>
            <a:spLocks noGrp="1"/>
          </p:cNvSpPr>
          <p:nvPr>
            <p:ph type="sldNum" sz="quarter" idx="5"/>
          </p:nvPr>
        </p:nvSpPr>
        <p:spPr/>
        <p:txBody>
          <a:bodyPr/>
          <a:lstStyle/>
          <a:p>
            <a:fld id="{63ED2CEB-CD93-429D-9AFE-88A1C1D09F2B}" type="slidenum">
              <a:rPr lang="es-ES" smtClean="0"/>
              <a:t>44</a:t>
            </a:fld>
            <a:endParaRPr lang="es-ES"/>
          </a:p>
        </p:txBody>
      </p:sp>
    </p:spTree>
    <p:extLst>
      <p:ext uri="{BB962C8B-B14F-4D97-AF65-F5344CB8AC3E}">
        <p14:creationId xmlns:p14="http://schemas.microsoft.com/office/powerpoint/2010/main" val="4152990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797E92-5097-E81B-2B04-2BF65D7D32A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C4ACF99-1753-6791-A1C8-11F0E8B591C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B098F43-BFBB-63E8-3515-F9D67BCA7A48}"/>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ECF1FEC1-171F-96E6-AAC9-20E69CB6017B}"/>
              </a:ext>
            </a:extLst>
          </p:cNvPr>
          <p:cNvSpPr>
            <a:spLocks noGrp="1"/>
          </p:cNvSpPr>
          <p:nvPr>
            <p:ph type="sldNum" sz="quarter" idx="5"/>
          </p:nvPr>
        </p:nvSpPr>
        <p:spPr/>
        <p:txBody>
          <a:bodyPr/>
          <a:lstStyle/>
          <a:p>
            <a:fld id="{63ED2CEB-CD93-429D-9AFE-88A1C1D09F2B}" type="slidenum">
              <a:rPr lang="es-ES" smtClean="0"/>
              <a:t>45</a:t>
            </a:fld>
            <a:endParaRPr lang="es-ES"/>
          </a:p>
        </p:txBody>
      </p:sp>
    </p:spTree>
    <p:extLst>
      <p:ext uri="{BB962C8B-B14F-4D97-AF65-F5344CB8AC3E}">
        <p14:creationId xmlns:p14="http://schemas.microsoft.com/office/powerpoint/2010/main" val="4036204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025BE-287D-C226-B7EA-A14ED4C1C3C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A09BB6F-5FA8-8196-2113-1CDA2A7081E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9DFA760-58C7-7B56-DC70-69CC1D5DCCCE}"/>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FCA25821-E94A-8BD2-CE1F-E0AA031E5F7D}"/>
              </a:ext>
            </a:extLst>
          </p:cNvPr>
          <p:cNvSpPr>
            <a:spLocks noGrp="1"/>
          </p:cNvSpPr>
          <p:nvPr>
            <p:ph type="sldNum" sz="quarter" idx="5"/>
          </p:nvPr>
        </p:nvSpPr>
        <p:spPr/>
        <p:txBody>
          <a:bodyPr/>
          <a:lstStyle/>
          <a:p>
            <a:fld id="{63ED2CEB-CD93-429D-9AFE-88A1C1D09F2B}" type="slidenum">
              <a:rPr lang="es-ES" smtClean="0"/>
              <a:t>46</a:t>
            </a:fld>
            <a:endParaRPr lang="es-ES"/>
          </a:p>
        </p:txBody>
      </p:sp>
    </p:spTree>
    <p:extLst>
      <p:ext uri="{BB962C8B-B14F-4D97-AF65-F5344CB8AC3E}">
        <p14:creationId xmlns:p14="http://schemas.microsoft.com/office/powerpoint/2010/main" val="31532589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33A5E-054E-932F-8B61-3FC3E4F8A3F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E14F73B-E9B7-96FF-90FA-014D7FEA232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B6C77E1-E83E-BC35-74C8-FC5EEDA45C5D}"/>
              </a:ext>
            </a:extLst>
          </p:cNvPr>
          <p:cNvSpPr>
            <a:spLocks noGrp="1"/>
          </p:cNvSpPr>
          <p:nvPr>
            <p:ph type="body" idx="1"/>
          </p:nvPr>
        </p:nvSpPr>
        <p:spPr/>
        <p:txBody>
          <a:bodyPr/>
          <a:lstStyle/>
          <a:p>
            <a:endParaRPr lang="es-CL" dirty="0"/>
          </a:p>
        </p:txBody>
      </p:sp>
      <p:sp>
        <p:nvSpPr>
          <p:cNvPr id="4" name="Marcador de número de diapositiva 3">
            <a:extLst>
              <a:ext uri="{FF2B5EF4-FFF2-40B4-BE49-F238E27FC236}">
                <a16:creationId xmlns:a16="http://schemas.microsoft.com/office/drawing/2014/main" id="{3D27FD05-3140-B714-1B15-351BD35789AD}"/>
              </a:ext>
            </a:extLst>
          </p:cNvPr>
          <p:cNvSpPr>
            <a:spLocks noGrp="1"/>
          </p:cNvSpPr>
          <p:nvPr>
            <p:ph type="sldNum" sz="quarter" idx="5"/>
          </p:nvPr>
        </p:nvSpPr>
        <p:spPr/>
        <p:txBody>
          <a:bodyPr/>
          <a:lstStyle/>
          <a:p>
            <a:fld id="{63ED2CEB-CD93-429D-9AFE-88A1C1D09F2B}" type="slidenum">
              <a:rPr lang="es-ES" smtClean="0"/>
              <a:t>47</a:t>
            </a:fld>
            <a:endParaRPr lang="es-ES"/>
          </a:p>
        </p:txBody>
      </p:sp>
    </p:spTree>
    <p:extLst>
      <p:ext uri="{BB962C8B-B14F-4D97-AF65-F5344CB8AC3E}">
        <p14:creationId xmlns:p14="http://schemas.microsoft.com/office/powerpoint/2010/main" val="205898894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Portad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10B83-DC68-9CB3-26B7-4BF431E64A98}"/>
              </a:ext>
            </a:extLst>
          </p:cNvPr>
          <p:cNvSpPr>
            <a:spLocks noGrp="1"/>
          </p:cNvSpPr>
          <p:nvPr>
            <p:ph type="title" hasCustomPrompt="1"/>
          </p:nvPr>
        </p:nvSpPr>
        <p:spPr>
          <a:xfrm>
            <a:off x="838200" y="2339259"/>
            <a:ext cx="10515600" cy="837710"/>
          </a:xfrm>
        </p:spPr>
        <p:txBody>
          <a:bodyPr>
            <a:normAutofit/>
          </a:bodyPr>
          <a:lstStyle>
            <a:lvl1pPr algn="ctr">
              <a:defRPr sz="4000"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s-MX" dirty="0"/>
              <a:t>TÍTULO DE PRESENTACIÓN</a:t>
            </a:r>
            <a:endParaRPr lang="es-CL" dirty="0"/>
          </a:p>
        </p:txBody>
      </p:sp>
      <p:sp>
        <p:nvSpPr>
          <p:cNvPr id="14" name="Marcador de texto 13">
            <a:extLst>
              <a:ext uri="{FF2B5EF4-FFF2-40B4-BE49-F238E27FC236}">
                <a16:creationId xmlns:a16="http://schemas.microsoft.com/office/drawing/2014/main" id="{4EF85A1B-74A0-E128-CE32-50B638FB7137}"/>
              </a:ext>
            </a:extLst>
          </p:cNvPr>
          <p:cNvSpPr>
            <a:spLocks noGrp="1"/>
          </p:cNvSpPr>
          <p:nvPr>
            <p:ph type="body" sz="quarter" idx="11" hasCustomPrompt="1"/>
          </p:nvPr>
        </p:nvSpPr>
        <p:spPr>
          <a:xfrm>
            <a:off x="2882212" y="3264816"/>
            <a:ext cx="6427574" cy="346738"/>
          </a:xfrm>
        </p:spPr>
        <p:txBody>
          <a:bodyPr>
            <a:noAutofit/>
          </a:bodyPr>
          <a:lstStyle>
            <a:lvl1pPr marL="0" indent="0" algn="ctr">
              <a:buNone/>
              <a:defRPr sz="2800">
                <a:solidFill>
                  <a:schemeClr val="bg1"/>
                </a:solidFill>
              </a:defRPr>
            </a:lvl1pPr>
          </a:lstStyle>
          <a:p>
            <a:pPr lvl="0"/>
            <a:r>
              <a:rPr lang="es-MX" dirty="0"/>
              <a:t>Bajada lorem ipsum dolor sit amet</a:t>
            </a:r>
            <a:endParaRPr lang="es-CL" dirty="0"/>
          </a:p>
        </p:txBody>
      </p:sp>
      <p:sp>
        <p:nvSpPr>
          <p:cNvPr id="8" name="Marcador de texto 7">
            <a:extLst>
              <a:ext uri="{FF2B5EF4-FFF2-40B4-BE49-F238E27FC236}">
                <a16:creationId xmlns:a16="http://schemas.microsoft.com/office/drawing/2014/main" id="{D3EAE4C3-C21C-0F74-3775-DD3486554FC2}"/>
              </a:ext>
            </a:extLst>
          </p:cNvPr>
          <p:cNvSpPr>
            <a:spLocks noGrp="1"/>
          </p:cNvSpPr>
          <p:nvPr>
            <p:ph type="body" sz="quarter" idx="12" hasCustomPrompt="1"/>
          </p:nvPr>
        </p:nvSpPr>
        <p:spPr>
          <a:xfrm>
            <a:off x="4101379" y="1989474"/>
            <a:ext cx="3989238" cy="261938"/>
          </a:xfrm>
        </p:spPr>
        <p:txBody>
          <a:bodyPr/>
          <a:lstStyle>
            <a:lvl1pPr marL="0" indent="0" algn="ctr">
              <a:buNone/>
              <a:defRPr sz="1600"/>
            </a:lvl1pPr>
          </a:lstStyle>
          <a:p>
            <a:pPr lvl="0"/>
            <a:r>
              <a:rPr lang="es-MX" dirty="0"/>
              <a:t>Epígrafe</a:t>
            </a:r>
            <a:endParaRPr lang="es-CL" dirty="0"/>
          </a:p>
        </p:txBody>
      </p:sp>
    </p:spTree>
    <p:extLst>
      <p:ext uri="{BB962C8B-B14F-4D97-AF65-F5344CB8AC3E}">
        <p14:creationId xmlns:p14="http://schemas.microsoft.com/office/powerpoint/2010/main" val="13714196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Portadill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10B83-DC68-9CB3-26B7-4BF431E64A98}"/>
              </a:ext>
            </a:extLst>
          </p:cNvPr>
          <p:cNvSpPr>
            <a:spLocks noGrp="1"/>
          </p:cNvSpPr>
          <p:nvPr>
            <p:ph type="title" hasCustomPrompt="1"/>
          </p:nvPr>
        </p:nvSpPr>
        <p:spPr>
          <a:xfrm>
            <a:off x="838200" y="2279843"/>
            <a:ext cx="10515600" cy="837710"/>
          </a:xfrm>
        </p:spPr>
        <p:txBody>
          <a:bodyPr>
            <a:normAutofit/>
          </a:bodyPr>
          <a:lstStyle>
            <a:lvl1pPr algn="ctr">
              <a:defRPr sz="46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stStyle>
          <a:p>
            <a:r>
              <a:rPr lang="es-MX" dirty="0"/>
              <a:t>Título de lámina</a:t>
            </a:r>
            <a:endParaRPr lang="es-CL" dirty="0"/>
          </a:p>
        </p:txBody>
      </p:sp>
      <p:sp>
        <p:nvSpPr>
          <p:cNvPr id="14" name="Marcador de texto 13">
            <a:extLst>
              <a:ext uri="{FF2B5EF4-FFF2-40B4-BE49-F238E27FC236}">
                <a16:creationId xmlns:a16="http://schemas.microsoft.com/office/drawing/2014/main" id="{4EF85A1B-74A0-E128-CE32-50B638FB7137}"/>
              </a:ext>
            </a:extLst>
          </p:cNvPr>
          <p:cNvSpPr>
            <a:spLocks noGrp="1"/>
          </p:cNvSpPr>
          <p:nvPr>
            <p:ph type="body" sz="quarter" idx="11" hasCustomPrompt="1"/>
          </p:nvPr>
        </p:nvSpPr>
        <p:spPr>
          <a:xfrm>
            <a:off x="4201159" y="3264816"/>
            <a:ext cx="3789682" cy="346738"/>
          </a:xfrm>
        </p:spPr>
        <p:txBody>
          <a:bodyPr>
            <a:normAutofit/>
          </a:bodyPr>
          <a:lstStyle>
            <a:lvl1pPr marL="0" indent="0" algn="ctr">
              <a:buNone/>
              <a:defRPr sz="2000">
                <a:solidFill>
                  <a:srgbClr val="0B4581"/>
                </a:solidFill>
              </a:defRPr>
            </a:lvl1pPr>
          </a:lstStyle>
          <a:p>
            <a:pPr lvl="0"/>
            <a:r>
              <a:rPr lang="es-MX" dirty="0"/>
              <a:t>Bajada de lámina</a:t>
            </a:r>
            <a:endParaRPr lang="es-CL" dirty="0"/>
          </a:p>
        </p:txBody>
      </p:sp>
    </p:spTree>
    <p:extLst>
      <p:ext uri="{BB962C8B-B14F-4D97-AF65-F5344CB8AC3E}">
        <p14:creationId xmlns:p14="http://schemas.microsoft.com/office/powerpoint/2010/main" val="32506405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Lámina interior_op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481A2E76-457B-7287-B7E9-E9E0C0329FCC}"/>
              </a:ext>
            </a:extLst>
          </p:cNvPr>
          <p:cNvSpPr>
            <a:spLocks noGrp="1"/>
          </p:cNvSpPr>
          <p:nvPr>
            <p:ph type="body" idx="1"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dirty="0"/>
              <a:t>Título de lámina</a:t>
            </a:r>
          </a:p>
        </p:txBody>
      </p:sp>
      <p:sp>
        <p:nvSpPr>
          <p:cNvPr id="13" name="Marcador de texto 12">
            <a:extLst>
              <a:ext uri="{FF2B5EF4-FFF2-40B4-BE49-F238E27FC236}">
                <a16:creationId xmlns:a16="http://schemas.microsoft.com/office/drawing/2014/main" id="{98520361-BD56-4E8E-9CB5-6FC8EDEDDB91}"/>
              </a:ext>
            </a:extLst>
          </p:cNvPr>
          <p:cNvSpPr>
            <a:spLocks noGrp="1"/>
          </p:cNvSpPr>
          <p:nvPr>
            <p:ph type="body" sz="quarter" idx="16" hasCustomPrompt="1"/>
          </p:nvPr>
        </p:nvSpPr>
        <p:spPr>
          <a:xfrm>
            <a:off x="3821113" y="1991656"/>
            <a:ext cx="7569200" cy="3584575"/>
          </a:xfrm>
        </p:spPr>
        <p:txBody>
          <a:bodyPr/>
          <a:lstStyle>
            <a:lvl1pPr marL="0" indent="0">
              <a:buNone/>
              <a:defRPr sz="2000">
                <a:solidFill>
                  <a:srgbClr val="0C4581"/>
                </a:solidFill>
              </a:defRPr>
            </a:lvl1pPr>
          </a:lstStyle>
          <a:p>
            <a:pPr lvl="0"/>
            <a:r>
              <a:rPr lang="es-MX" dirty="0"/>
              <a:t>Texto de lámina. Lorem ipsum dolor sit amet.</a:t>
            </a:r>
            <a:endParaRPr lang="es-CL" dirty="0"/>
          </a:p>
        </p:txBody>
      </p:sp>
    </p:spTree>
    <p:extLst>
      <p:ext uri="{BB962C8B-B14F-4D97-AF65-F5344CB8AC3E}">
        <p14:creationId xmlns:p14="http://schemas.microsoft.com/office/powerpoint/2010/main" val="75947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Lámina interior_op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481A2E76-457B-7287-B7E9-E9E0C0329FCC}"/>
              </a:ext>
            </a:extLst>
          </p:cNvPr>
          <p:cNvSpPr>
            <a:spLocks noGrp="1"/>
          </p:cNvSpPr>
          <p:nvPr>
            <p:ph type="body" idx="1"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dirty="0"/>
              <a:t>Título de lámina</a:t>
            </a:r>
          </a:p>
        </p:txBody>
      </p:sp>
      <p:sp>
        <p:nvSpPr>
          <p:cNvPr id="13" name="Marcador de texto 12">
            <a:extLst>
              <a:ext uri="{FF2B5EF4-FFF2-40B4-BE49-F238E27FC236}">
                <a16:creationId xmlns:a16="http://schemas.microsoft.com/office/drawing/2014/main" id="{98520361-BD56-4E8E-9CB5-6FC8EDEDDB91}"/>
              </a:ext>
            </a:extLst>
          </p:cNvPr>
          <p:cNvSpPr>
            <a:spLocks noGrp="1"/>
          </p:cNvSpPr>
          <p:nvPr>
            <p:ph type="body" sz="quarter" idx="16" hasCustomPrompt="1"/>
          </p:nvPr>
        </p:nvSpPr>
        <p:spPr>
          <a:xfrm>
            <a:off x="3821113" y="1991656"/>
            <a:ext cx="7569200" cy="3584575"/>
          </a:xfrm>
        </p:spPr>
        <p:txBody>
          <a:bodyPr/>
          <a:lstStyle>
            <a:lvl1pPr marL="0" indent="0">
              <a:buNone/>
              <a:defRPr sz="2000">
                <a:solidFill>
                  <a:srgbClr val="0C4581"/>
                </a:solidFill>
              </a:defRPr>
            </a:lvl1pPr>
          </a:lstStyle>
          <a:p>
            <a:pPr lvl="0"/>
            <a:r>
              <a:rPr lang="es-MX" dirty="0"/>
              <a:t>Texto de lámina. Lorem ipsum dolor sit amet.</a:t>
            </a:r>
            <a:endParaRPr lang="es-CL" dirty="0"/>
          </a:p>
        </p:txBody>
      </p:sp>
    </p:spTree>
    <p:extLst>
      <p:ext uri="{BB962C8B-B14F-4D97-AF65-F5344CB8AC3E}">
        <p14:creationId xmlns:p14="http://schemas.microsoft.com/office/powerpoint/2010/main" val="32455267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Dos objeto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BE79EC74-3BED-0EC0-A81D-ABF62D8EA302}"/>
              </a:ext>
            </a:extLst>
          </p:cNvPr>
          <p:cNvSpPr>
            <a:spLocks noGrp="1"/>
          </p:cNvSpPr>
          <p:nvPr>
            <p:ph sz="half" idx="1"/>
          </p:nvPr>
        </p:nvSpPr>
        <p:spPr>
          <a:xfrm>
            <a:off x="838200" y="1485090"/>
            <a:ext cx="5181600" cy="4351338"/>
          </a:xfrm>
        </p:spPr>
        <p:txBody>
          <a:bodyPr/>
          <a:lstStyle/>
          <a:p>
            <a:pPr lvl="0"/>
            <a:endParaRPr lang="es-CL" dirty="0"/>
          </a:p>
        </p:txBody>
      </p:sp>
      <p:sp>
        <p:nvSpPr>
          <p:cNvPr id="11" name="Marcador de texto 9">
            <a:extLst>
              <a:ext uri="{FF2B5EF4-FFF2-40B4-BE49-F238E27FC236}">
                <a16:creationId xmlns:a16="http://schemas.microsoft.com/office/drawing/2014/main" id="{FFDD4098-A489-3EDD-9C9D-BD18C956122D}"/>
              </a:ext>
            </a:extLst>
          </p:cNvPr>
          <p:cNvSpPr>
            <a:spLocks noGrp="1"/>
          </p:cNvSpPr>
          <p:nvPr>
            <p:ph type="body" sz="quarter" idx="11"/>
          </p:nvPr>
        </p:nvSpPr>
        <p:spPr>
          <a:xfrm>
            <a:off x="6172200" y="1484313"/>
            <a:ext cx="5181600" cy="4351337"/>
          </a:xfrm>
        </p:spPr>
        <p:txBody>
          <a:bodyPr/>
          <a:lstStyle>
            <a:lvl1pPr>
              <a:defRPr sz="2400">
                <a:solidFill>
                  <a:srgbClr val="0C4581"/>
                </a:solidFill>
              </a:defRPr>
            </a:lvl1pPr>
            <a:lvl2pPr>
              <a:defRPr sz="2000">
                <a:solidFill>
                  <a:srgbClr val="0C4581"/>
                </a:solidFill>
              </a:defRPr>
            </a:lvl2pPr>
            <a:lvl3pPr>
              <a:defRPr sz="1800">
                <a:solidFill>
                  <a:srgbClr val="0C4581"/>
                </a:solidFill>
              </a:defRPr>
            </a:lvl3pPr>
            <a:lvl4pPr>
              <a:defRPr sz="1600">
                <a:solidFill>
                  <a:srgbClr val="0C4581"/>
                </a:solidFill>
              </a:defRPr>
            </a:lvl4pPr>
            <a:lvl5pPr>
              <a:defRPr sz="1600">
                <a:solidFill>
                  <a:srgbClr val="0C4581"/>
                </a:solidFill>
              </a:defRPr>
            </a:lvl5p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endParaRPr lang="es-CL" dirty="0"/>
          </a:p>
        </p:txBody>
      </p:sp>
      <p:sp>
        <p:nvSpPr>
          <p:cNvPr id="12" name="Marcador de texto 2">
            <a:extLst>
              <a:ext uri="{FF2B5EF4-FFF2-40B4-BE49-F238E27FC236}">
                <a16:creationId xmlns:a16="http://schemas.microsoft.com/office/drawing/2014/main" id="{D3881AA8-46B6-8B1C-2BFD-E829BBDBE929}"/>
              </a:ext>
            </a:extLst>
          </p:cNvPr>
          <p:cNvSpPr>
            <a:spLocks noGrp="1"/>
          </p:cNvSpPr>
          <p:nvPr>
            <p:ph type="body" idx="12" hasCustomPrompt="1"/>
          </p:nvPr>
        </p:nvSpPr>
        <p:spPr>
          <a:xfrm>
            <a:off x="831850" y="623078"/>
            <a:ext cx="10515600" cy="518388"/>
          </a:xfrm>
        </p:spPr>
        <p:txBody>
          <a:bodyPr>
            <a:normAutofit/>
          </a:bodyPr>
          <a:lstStyle>
            <a:lvl1pPr marL="0" indent="0">
              <a:buNone/>
              <a:defRPr sz="4000" b="1" i="0">
                <a:solidFill>
                  <a:srgbClr val="0B4581"/>
                </a:solidFill>
                <a:latin typeface="Verdana" panose="020B0604030504040204" pitchFamily="34" charset="0"/>
                <a:ea typeface="Verdana" panose="020B0604030504040204" pitchFamily="34" charset="0"/>
                <a:cs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MX" dirty="0"/>
              <a:t>Título de lámina</a:t>
            </a:r>
          </a:p>
        </p:txBody>
      </p:sp>
    </p:spTree>
    <p:extLst>
      <p:ext uri="{BB962C8B-B14F-4D97-AF65-F5344CB8AC3E}">
        <p14:creationId xmlns:p14="http://schemas.microsoft.com/office/powerpoint/2010/main" val="178416535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Cier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607201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7F2359B-04E4-01ED-689A-93A1663A09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MX" dirty="0"/>
              <a:t>Haz clic para modificar el estilo de título del patrón</a:t>
            </a:r>
            <a:endParaRPr lang="es-CL" dirty="0"/>
          </a:p>
        </p:txBody>
      </p:sp>
      <p:sp>
        <p:nvSpPr>
          <p:cNvPr id="3" name="Marcador de texto 2">
            <a:extLst>
              <a:ext uri="{FF2B5EF4-FFF2-40B4-BE49-F238E27FC236}">
                <a16:creationId xmlns:a16="http://schemas.microsoft.com/office/drawing/2014/main" id="{5D5BCEEC-C96B-0DC0-4290-32F18394F3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MX" dirty="0"/>
              <a:t>Haga clic para modificar los estilos de texto del patrón</a:t>
            </a:r>
          </a:p>
          <a:p>
            <a:pPr lvl="1"/>
            <a:r>
              <a:rPr lang="es-MX" dirty="0"/>
              <a:t>Segundo nivel</a:t>
            </a:r>
          </a:p>
          <a:p>
            <a:pPr lvl="2"/>
            <a:r>
              <a:rPr lang="es-MX" dirty="0"/>
              <a:t>Tercer nivel</a:t>
            </a:r>
          </a:p>
          <a:p>
            <a:pPr lvl="3"/>
            <a:r>
              <a:rPr lang="es-MX" dirty="0"/>
              <a:t>Cuarto nivel</a:t>
            </a:r>
          </a:p>
          <a:p>
            <a:pPr lvl="4"/>
            <a:r>
              <a:rPr lang="es-MX" dirty="0"/>
              <a:t>Quinto nivel</a:t>
            </a:r>
            <a:endParaRPr lang="es-CL" dirty="0"/>
          </a:p>
        </p:txBody>
      </p:sp>
      <p:sp>
        <p:nvSpPr>
          <p:cNvPr id="4" name="Marcador de fecha 3">
            <a:extLst>
              <a:ext uri="{FF2B5EF4-FFF2-40B4-BE49-F238E27FC236}">
                <a16:creationId xmlns:a16="http://schemas.microsoft.com/office/drawing/2014/main" id="{D5E2851F-2CF1-6901-1409-D84ED8AA56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45C7F5-E518-4449-946A-19B136B5AE60}" type="datetimeFigureOut">
              <a:rPr lang="es-CL" smtClean="0"/>
              <a:t>11-05-2026</a:t>
            </a:fld>
            <a:endParaRPr lang="es-CL"/>
          </a:p>
        </p:txBody>
      </p:sp>
      <p:sp>
        <p:nvSpPr>
          <p:cNvPr id="5" name="Marcador de pie de página 4">
            <a:extLst>
              <a:ext uri="{FF2B5EF4-FFF2-40B4-BE49-F238E27FC236}">
                <a16:creationId xmlns:a16="http://schemas.microsoft.com/office/drawing/2014/main" id="{472B1A28-07FD-79E1-FE0A-90EE1D5E2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1FDA1963-E09C-389D-ABAF-717B8D7A19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097A0-6419-AF42-932A-B78F8253A792}" type="slidenum">
              <a:rPr lang="es-CL" smtClean="0"/>
              <a:t>‹Nº›</a:t>
            </a:fld>
            <a:endParaRPr lang="es-CL"/>
          </a:p>
        </p:txBody>
      </p:sp>
    </p:spTree>
    <p:extLst>
      <p:ext uri="{BB962C8B-B14F-4D97-AF65-F5344CB8AC3E}">
        <p14:creationId xmlns:p14="http://schemas.microsoft.com/office/powerpoint/2010/main" val="1530940288"/>
      </p:ext>
    </p:extLst>
  </p:cSld>
  <p:clrMap bg1="lt1" tx1="dk1" bg2="lt2" tx2="dk2" accent1="accent1" accent2="accent2" accent3="accent3" accent4="accent4" accent5="accent5" accent6="accent6" hlink="hlink" folHlink="folHlink"/>
  <p:sldLayoutIdLst>
    <p:sldLayoutId id="2147483660" r:id="rId1"/>
    <p:sldLayoutId id="2147483650" r:id="rId2"/>
    <p:sldLayoutId id="2147483651" r:id="rId3"/>
    <p:sldLayoutId id="2147483662" r:id="rId4"/>
    <p:sldLayoutId id="2147483652" r:id="rId5"/>
    <p:sldLayoutId id="2147483663" r:id="rId6"/>
  </p:sldLayoutIdLst>
  <p:txStyles>
    <p:titleStyle>
      <a:lvl1pPr algn="l" defTabSz="914400" rtl="0" eaLnBrk="1" latinLnBrk="0" hangingPunct="1">
        <a:lnSpc>
          <a:spcPct val="90000"/>
        </a:lnSpc>
        <a:spcBef>
          <a:spcPct val="0"/>
        </a:spcBef>
        <a:buNone/>
        <a:defRPr sz="4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jp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34.emf"/></Relationships>
</file>

<file path=ppt/slides/_rels/slide2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chart" Target="../charts/chart2.xm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2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48.emf"/></Relationships>
</file>

<file path=ppt/slides/_rels/slide2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50.png"/></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53.png"/><Relationship Id="rId4" Type="http://schemas.openxmlformats.org/officeDocument/2006/relationships/image" Target="../media/image52.png"/></Relationships>
</file>

<file path=ppt/slides/_rels/slide2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56.emf"/></Relationships>
</file>

<file path=ppt/slides/_rels/slide31.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58.emf"/></Relationships>
</file>

<file path=ppt/slides/_rels/slide3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60.png"/></Relationships>
</file>

<file path=ppt/slides/_rels/slide3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62.png"/></Relationships>
</file>

<file path=ppt/slides/_rels/slide3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7.xml"/><Relationship Id="rId1" Type="http://schemas.openxmlformats.org/officeDocument/2006/relationships/slideLayout" Target="../slideLayouts/slideLayout3.xml"/><Relationship Id="rId5" Type="http://schemas.openxmlformats.org/officeDocument/2006/relationships/image" Target="../media/image65.png"/><Relationship Id="rId4" Type="http://schemas.openxmlformats.org/officeDocument/2006/relationships/image" Target="../media/image64.png"/></Relationships>
</file>

<file path=ppt/slides/_rels/slide3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72.png"/><Relationship Id="rId4" Type="http://schemas.openxmlformats.org/officeDocument/2006/relationships/image" Target="../media/image71.png"/></Relationships>
</file>

<file path=ppt/slides/_rels/slide3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0.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3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77.png"/></Relationships>
</file>

<file path=ppt/slides/_rels/slide3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4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33.xml"/><Relationship Id="rId1" Type="http://schemas.openxmlformats.org/officeDocument/2006/relationships/slideLayout" Target="../slideLayouts/slideLayout3.xml"/><Relationship Id="rId5" Type="http://schemas.openxmlformats.org/officeDocument/2006/relationships/image" Target="../media/image84.png"/><Relationship Id="rId4" Type="http://schemas.openxmlformats.org/officeDocument/2006/relationships/image" Target="../media/image83.png"/></Relationships>
</file>

<file path=ppt/slides/_rels/slide41.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image" Target="../media/image89.png"/><Relationship Id="rId5" Type="http://schemas.openxmlformats.org/officeDocument/2006/relationships/image" Target="../media/image88.png"/><Relationship Id="rId10" Type="http://schemas.openxmlformats.org/officeDocument/2006/relationships/image" Target="../media/image93.png"/><Relationship Id="rId4" Type="http://schemas.openxmlformats.org/officeDocument/2006/relationships/image" Target="../media/image87.png"/><Relationship Id="rId9" Type="http://schemas.openxmlformats.org/officeDocument/2006/relationships/image" Target="../media/image92.png"/></Relationships>
</file>

<file path=ppt/slides/_rels/slide43.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36.xml"/><Relationship Id="rId1" Type="http://schemas.openxmlformats.org/officeDocument/2006/relationships/slideLayout" Target="../slideLayouts/slideLayout3.xml"/><Relationship Id="rId5" Type="http://schemas.openxmlformats.org/officeDocument/2006/relationships/image" Target="../media/image96.emf"/><Relationship Id="rId4" Type="http://schemas.openxmlformats.org/officeDocument/2006/relationships/image" Target="../media/image95.png"/></Relationships>
</file>

<file path=ppt/slides/_rels/slide4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image" Target="../media/image98.emf"/><Relationship Id="rId4" Type="http://schemas.openxmlformats.org/officeDocument/2006/relationships/image" Target="../media/image95.png"/></Relationships>
</file>

<file path=ppt/slides/_rels/slide45.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99.png"/><Relationship Id="rId7" Type="http://schemas.openxmlformats.org/officeDocument/2006/relationships/image" Target="../media/image103.png"/><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image" Target="../media/image102.png"/><Relationship Id="rId5" Type="http://schemas.openxmlformats.org/officeDocument/2006/relationships/image" Target="../media/image101.png"/><Relationship Id="rId10" Type="http://schemas.openxmlformats.org/officeDocument/2006/relationships/image" Target="../media/image106.png"/><Relationship Id="rId4" Type="http://schemas.openxmlformats.org/officeDocument/2006/relationships/image" Target="../media/image100.png"/><Relationship Id="rId9" Type="http://schemas.openxmlformats.org/officeDocument/2006/relationships/image" Target="../media/image105.png"/></Relationships>
</file>

<file path=ppt/slides/_rels/slide46.xml.rels><?xml version="1.0" encoding="UTF-8" standalone="yes"?>
<Relationships xmlns="http://schemas.openxmlformats.org/package/2006/relationships"><Relationship Id="rId8" Type="http://schemas.openxmlformats.org/officeDocument/2006/relationships/image" Target="../media/image112.jpeg"/><Relationship Id="rId13" Type="http://schemas.openxmlformats.org/officeDocument/2006/relationships/image" Target="../media/image117.jpeg"/><Relationship Id="rId3" Type="http://schemas.openxmlformats.org/officeDocument/2006/relationships/image" Target="../media/image107.jpeg"/><Relationship Id="rId7" Type="http://schemas.openxmlformats.org/officeDocument/2006/relationships/image" Target="../media/image111.jpeg"/><Relationship Id="rId12" Type="http://schemas.openxmlformats.org/officeDocument/2006/relationships/image" Target="../media/image116.jpeg"/><Relationship Id="rId17" Type="http://schemas.openxmlformats.org/officeDocument/2006/relationships/image" Target="../media/image121.jpeg"/><Relationship Id="rId2" Type="http://schemas.openxmlformats.org/officeDocument/2006/relationships/notesSlide" Target="../notesSlides/notesSlide39.xml"/><Relationship Id="rId16" Type="http://schemas.openxmlformats.org/officeDocument/2006/relationships/image" Target="../media/image120.png"/><Relationship Id="rId1" Type="http://schemas.openxmlformats.org/officeDocument/2006/relationships/slideLayout" Target="../slideLayouts/slideLayout3.xml"/><Relationship Id="rId6" Type="http://schemas.openxmlformats.org/officeDocument/2006/relationships/image" Target="../media/image110.jpeg"/><Relationship Id="rId11" Type="http://schemas.openxmlformats.org/officeDocument/2006/relationships/image" Target="../media/image115.jpeg"/><Relationship Id="rId5" Type="http://schemas.openxmlformats.org/officeDocument/2006/relationships/image" Target="../media/image109.jpeg"/><Relationship Id="rId15" Type="http://schemas.openxmlformats.org/officeDocument/2006/relationships/image" Target="../media/image119.png"/><Relationship Id="rId10" Type="http://schemas.openxmlformats.org/officeDocument/2006/relationships/image" Target="../media/image114.jpeg"/><Relationship Id="rId4" Type="http://schemas.openxmlformats.org/officeDocument/2006/relationships/image" Target="../media/image108.jpeg"/><Relationship Id="rId9" Type="http://schemas.openxmlformats.org/officeDocument/2006/relationships/image" Target="../media/image113.jpeg"/><Relationship Id="rId14" Type="http://schemas.openxmlformats.org/officeDocument/2006/relationships/image" Target="../media/image118.png"/></Relationships>
</file>

<file path=ppt/slides/_rels/slide47.xml.rels><?xml version="1.0" encoding="UTF-8" standalone="yes"?>
<Relationships xmlns="http://schemas.openxmlformats.org/package/2006/relationships"><Relationship Id="rId3" Type="http://schemas.openxmlformats.org/officeDocument/2006/relationships/image" Target="../media/image122.png"/><Relationship Id="rId7" Type="http://schemas.openxmlformats.org/officeDocument/2006/relationships/image" Target="../media/image126.png"/><Relationship Id="rId2" Type="http://schemas.openxmlformats.org/officeDocument/2006/relationships/notesSlide" Target="../notesSlides/notesSlide40.xml"/><Relationship Id="rId1" Type="http://schemas.openxmlformats.org/officeDocument/2006/relationships/slideLayout" Target="../slideLayouts/slideLayout3.xml"/><Relationship Id="rId6" Type="http://schemas.openxmlformats.org/officeDocument/2006/relationships/image" Target="../media/image125.png"/><Relationship Id="rId5" Type="http://schemas.openxmlformats.org/officeDocument/2006/relationships/image" Target="../media/image124.png"/><Relationship Id="rId4" Type="http://schemas.openxmlformats.org/officeDocument/2006/relationships/image" Target="../media/image123.png"/></Relationships>
</file>

<file path=ppt/slides/_rels/slide48.xml.rels><?xml version="1.0" encoding="UTF-8" standalone="yes"?>
<Relationships xmlns="http://schemas.openxmlformats.org/package/2006/relationships"><Relationship Id="rId3" Type="http://schemas.openxmlformats.org/officeDocument/2006/relationships/image" Target="../media/image128.gif"/><Relationship Id="rId2" Type="http://schemas.openxmlformats.org/officeDocument/2006/relationships/image" Target="../media/image12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8B6F0E-E3EF-DF1F-5766-D244A8CE85C5}"/>
              </a:ext>
            </a:extLst>
          </p:cNvPr>
          <p:cNvSpPr>
            <a:spLocks noGrp="1"/>
          </p:cNvSpPr>
          <p:nvPr>
            <p:ph type="title"/>
          </p:nvPr>
        </p:nvSpPr>
        <p:spPr/>
        <p:txBody>
          <a:bodyPr/>
          <a:lstStyle/>
          <a:p>
            <a:endParaRPr lang="es-CL"/>
          </a:p>
        </p:txBody>
      </p:sp>
      <p:sp>
        <p:nvSpPr>
          <p:cNvPr id="3" name="Marcador de texto 2">
            <a:extLst>
              <a:ext uri="{FF2B5EF4-FFF2-40B4-BE49-F238E27FC236}">
                <a16:creationId xmlns:a16="http://schemas.microsoft.com/office/drawing/2014/main" id="{5C9030D3-0026-A25C-2670-99EC42E7FB7E}"/>
              </a:ext>
            </a:extLst>
          </p:cNvPr>
          <p:cNvSpPr>
            <a:spLocks noGrp="1"/>
          </p:cNvSpPr>
          <p:nvPr>
            <p:ph type="body" sz="quarter" idx="11"/>
          </p:nvPr>
        </p:nvSpPr>
        <p:spPr/>
        <p:txBody>
          <a:bodyPr>
            <a:normAutofit lnSpcReduction="10000"/>
          </a:bodyPr>
          <a:lstStyle/>
          <a:p>
            <a:endParaRPr lang="es-CL"/>
          </a:p>
        </p:txBody>
      </p:sp>
      <p:pic>
        <p:nvPicPr>
          <p:cNvPr id="4" name="Imagen 3">
            <a:extLst>
              <a:ext uri="{FF2B5EF4-FFF2-40B4-BE49-F238E27FC236}">
                <a16:creationId xmlns:a16="http://schemas.microsoft.com/office/drawing/2014/main" id="{35D7D9A2-E01C-536B-3B41-17A8BA00AAB9}"/>
              </a:ext>
            </a:extLst>
          </p:cNvPr>
          <p:cNvPicPr>
            <a:picLocks noChangeAspect="1"/>
          </p:cNvPicPr>
          <p:nvPr/>
        </p:nvPicPr>
        <p:blipFill>
          <a:blip r:embed="rId2"/>
          <a:srcRect/>
          <a:stretch/>
        </p:blipFill>
        <p:spPr>
          <a:xfrm>
            <a:off x="169682" y="96637"/>
            <a:ext cx="11924908" cy="6705378"/>
          </a:xfrm>
          <a:prstGeom prst="rect">
            <a:avLst/>
          </a:prstGeom>
        </p:spPr>
      </p:pic>
      <p:sp>
        <p:nvSpPr>
          <p:cNvPr id="5" name="Marcador de texto 1">
            <a:extLst>
              <a:ext uri="{FF2B5EF4-FFF2-40B4-BE49-F238E27FC236}">
                <a16:creationId xmlns:a16="http://schemas.microsoft.com/office/drawing/2014/main" id="{67D73379-5C67-7B96-C0DB-1E2B66CFD83A}"/>
              </a:ext>
            </a:extLst>
          </p:cNvPr>
          <p:cNvSpPr txBox="1">
            <a:spLocks/>
          </p:cNvSpPr>
          <p:nvPr/>
        </p:nvSpPr>
        <p:spPr>
          <a:xfrm>
            <a:off x="4286863" y="4560699"/>
            <a:ext cx="3789682" cy="5183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MX" sz="2000" b="1" dirty="0">
                <a:solidFill>
                  <a:srgbClr val="0B4581"/>
                </a:solidFill>
              </a:rPr>
              <a:t>Región de Aysén</a:t>
            </a:r>
            <a:endParaRPr lang="es-CL" sz="2000" b="1" dirty="0">
              <a:solidFill>
                <a:srgbClr val="0B4581"/>
              </a:solidFill>
            </a:endParaRPr>
          </a:p>
        </p:txBody>
      </p:sp>
      <p:sp>
        <p:nvSpPr>
          <p:cNvPr id="6" name="Marcador de texto 1">
            <a:extLst>
              <a:ext uri="{FF2B5EF4-FFF2-40B4-BE49-F238E27FC236}">
                <a16:creationId xmlns:a16="http://schemas.microsoft.com/office/drawing/2014/main" id="{1C4F00DC-D7AE-EF50-C34A-38A028CB20E0}"/>
              </a:ext>
            </a:extLst>
          </p:cNvPr>
          <p:cNvSpPr txBox="1">
            <a:spLocks/>
          </p:cNvSpPr>
          <p:nvPr/>
        </p:nvSpPr>
        <p:spPr>
          <a:xfrm>
            <a:off x="4286862" y="4893783"/>
            <a:ext cx="6538155" cy="51838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MX" sz="1600" dirty="0">
                <a:solidFill>
                  <a:srgbClr val="0B4581"/>
                </a:solidFill>
              </a:rPr>
              <a:t>Superintendencia de Electricidad y Combustibles</a:t>
            </a:r>
            <a:endParaRPr lang="es-CL" sz="1600" dirty="0">
              <a:solidFill>
                <a:srgbClr val="0B4581"/>
              </a:solidFill>
            </a:endParaRPr>
          </a:p>
        </p:txBody>
      </p:sp>
    </p:spTree>
    <p:extLst>
      <p:ext uri="{BB962C8B-B14F-4D97-AF65-F5344CB8AC3E}">
        <p14:creationId xmlns:p14="http://schemas.microsoft.com/office/powerpoint/2010/main" val="42035919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6EB5E810-D2EE-8BC8-6DC3-2E30DD2E2625}"/>
              </a:ext>
            </a:extLst>
          </p:cNvPr>
          <p:cNvSpPr>
            <a:spLocks noGrp="1"/>
          </p:cNvSpPr>
          <p:nvPr>
            <p:ph type="body" idx="1"/>
          </p:nvPr>
        </p:nvSpPr>
        <p:spPr/>
        <p:txBody>
          <a:bodyPr>
            <a:normAutofit fontScale="92500" lnSpcReduction="20000"/>
          </a:bodyPr>
          <a:lstStyle/>
          <a:p>
            <a:r>
              <a:rPr lang="es-MX" dirty="0"/>
              <a:t>1. Nuestra Institución</a:t>
            </a:r>
            <a:endParaRPr lang="es-CL" dirty="0"/>
          </a:p>
        </p:txBody>
      </p:sp>
      <p:sp>
        <p:nvSpPr>
          <p:cNvPr id="4" name="Marcador de texto 2">
            <a:extLst>
              <a:ext uri="{FF2B5EF4-FFF2-40B4-BE49-F238E27FC236}">
                <a16:creationId xmlns:a16="http://schemas.microsoft.com/office/drawing/2014/main" id="{DCD847CE-583D-E650-2C9D-D9C914CA7E2E}"/>
              </a:ext>
            </a:extLst>
          </p:cNvPr>
          <p:cNvSpPr>
            <a:spLocks noGrp="1"/>
          </p:cNvSpPr>
          <p:nvPr>
            <p:ph type="body" sz="quarter" idx="16"/>
          </p:nvPr>
        </p:nvSpPr>
        <p:spPr>
          <a:xfrm>
            <a:off x="831850" y="1514480"/>
            <a:ext cx="10782637" cy="775960"/>
          </a:xfrm>
        </p:spPr>
        <p:txBody>
          <a:bodyPr>
            <a:noAutofit/>
          </a:bodyPr>
          <a:lstStyle/>
          <a:p>
            <a:pPr lvl="0" algn="just"/>
            <a:r>
              <a:rPr lang="es-ES" sz="1800" b="1"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121 años Trabajando por las personas, fiscalizando la seguridad y calidad de los Productos y Servicios de la industria de la Energía</a:t>
            </a:r>
            <a:endParaRPr lang="es-CL" sz="1600" dirty="0">
              <a:latin typeface="Calibri" panose="020F0502020204030204" pitchFamily="34" charset="0"/>
              <a:cs typeface="Calibri" panose="020F0502020204030204" pitchFamily="34" charset="0"/>
            </a:endParaRPr>
          </a:p>
        </p:txBody>
      </p:sp>
      <p:sp>
        <p:nvSpPr>
          <p:cNvPr id="5" name="CuadroTexto 4">
            <a:extLst>
              <a:ext uri="{FF2B5EF4-FFF2-40B4-BE49-F238E27FC236}">
                <a16:creationId xmlns:a16="http://schemas.microsoft.com/office/drawing/2014/main" id="{B8DA2D38-EA4B-0FF2-B5F9-8C330C7CDB0F}"/>
              </a:ext>
            </a:extLst>
          </p:cNvPr>
          <p:cNvSpPr txBox="1"/>
          <p:nvPr/>
        </p:nvSpPr>
        <p:spPr>
          <a:xfrm>
            <a:off x="831849" y="2300624"/>
            <a:ext cx="10782637" cy="2031325"/>
          </a:xfrm>
          <a:prstGeom prst="rect">
            <a:avLst/>
          </a:prstGeom>
          <a:noFill/>
        </p:spPr>
        <p:txBody>
          <a:bodyPr wrap="square">
            <a:spAutoFit/>
          </a:bodyPr>
          <a:lstStyle/>
          <a:p>
            <a:pPr algn="just">
              <a:defRPr/>
            </a:pPr>
            <a:r>
              <a:rPr lang="es-CL" sz="1800" dirty="0">
                <a:solidFill>
                  <a:srgbClr val="0B4581"/>
                </a:solidFill>
              </a:rPr>
              <a:t>La </a:t>
            </a:r>
            <a:r>
              <a:rPr lang="es-CL" sz="1800" b="1" dirty="0">
                <a:solidFill>
                  <a:srgbClr val="0B4581"/>
                </a:solidFill>
              </a:rPr>
              <a:t>Superintendencia de Electricidad y Combustibles </a:t>
            </a:r>
            <a:r>
              <a:rPr lang="es-CL" sz="1800" dirty="0">
                <a:solidFill>
                  <a:srgbClr val="0B4581"/>
                </a:solidFill>
              </a:rPr>
              <a:t>ha cumplido 121 años de trabajo aportando a conseguir servicios y productos energéticos seguros y de calidad para los ciudadanos de nuestro país. Una larga historia, en que particularmente los últimos años hemos definido que las personas están en el centro de nuestra acción. Para ese fin, hemos decidido trabajar junto a todos los actores, generando un diálogo participativo entre industria, usuarios, clientes y la autoridad, tendiente a elevar los estándares de calidad de los servicios prestados; pero también, a ejercer el rol que la ley nos faculta para llevar procesos administrativos y aplicar las sanciones correspondientes cuando las exigencias normativas no son cumplidas.</a:t>
            </a:r>
            <a:endParaRPr lang="es-ES" sz="2000" dirty="0">
              <a:solidFill>
                <a:srgbClr val="0B4581"/>
              </a:solidFill>
            </a:endParaRPr>
          </a:p>
        </p:txBody>
      </p:sp>
    </p:spTree>
    <p:extLst>
      <p:ext uri="{BB962C8B-B14F-4D97-AF65-F5344CB8AC3E}">
        <p14:creationId xmlns:p14="http://schemas.microsoft.com/office/powerpoint/2010/main" val="323321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B5176-14A3-BDAD-FD2D-038C7F12BA26}"/>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E6CE28DC-0E7E-6075-EBFA-7D3DFA03F197}"/>
              </a:ext>
            </a:extLst>
          </p:cNvPr>
          <p:cNvSpPr>
            <a:spLocks noGrp="1"/>
          </p:cNvSpPr>
          <p:nvPr>
            <p:ph type="body" idx="1"/>
          </p:nvPr>
        </p:nvSpPr>
        <p:spPr/>
        <p:txBody>
          <a:bodyPr>
            <a:normAutofit fontScale="92500" lnSpcReduction="20000"/>
          </a:bodyPr>
          <a:lstStyle/>
          <a:p>
            <a:r>
              <a:rPr lang="es-MX" dirty="0"/>
              <a:t>1. Nuestra Institución</a:t>
            </a:r>
            <a:endParaRPr lang="es-CL" dirty="0"/>
          </a:p>
        </p:txBody>
      </p:sp>
      <p:sp>
        <p:nvSpPr>
          <p:cNvPr id="14" name="Rectángulo: esquinas redondeadas 13">
            <a:extLst>
              <a:ext uri="{FF2B5EF4-FFF2-40B4-BE49-F238E27FC236}">
                <a16:creationId xmlns:a16="http://schemas.microsoft.com/office/drawing/2014/main" id="{E1C0AF80-F39B-1A36-27F8-1CFC502CB104}"/>
              </a:ext>
            </a:extLst>
          </p:cNvPr>
          <p:cNvSpPr/>
          <p:nvPr/>
        </p:nvSpPr>
        <p:spPr>
          <a:xfrm>
            <a:off x="1357746" y="1874982"/>
            <a:ext cx="2890981" cy="3851563"/>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Google Shape;95;p16">
            <a:extLst>
              <a:ext uri="{FF2B5EF4-FFF2-40B4-BE49-F238E27FC236}">
                <a16:creationId xmlns:a16="http://schemas.microsoft.com/office/drawing/2014/main" id="{7E9D3850-AF2F-8F67-B418-F05F5E9520DE}"/>
              </a:ext>
            </a:extLst>
          </p:cNvPr>
          <p:cNvSpPr/>
          <p:nvPr/>
        </p:nvSpPr>
        <p:spPr>
          <a:xfrm>
            <a:off x="1108365" y="1609207"/>
            <a:ext cx="822036" cy="775960"/>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12" name="Marcador de texto 2">
            <a:extLst>
              <a:ext uri="{FF2B5EF4-FFF2-40B4-BE49-F238E27FC236}">
                <a16:creationId xmlns:a16="http://schemas.microsoft.com/office/drawing/2014/main" id="{B1E44C52-2A8C-8937-B1B8-259AE1372C8A}"/>
              </a:ext>
            </a:extLst>
          </p:cNvPr>
          <p:cNvSpPr>
            <a:spLocks noGrp="1"/>
          </p:cNvSpPr>
          <p:nvPr>
            <p:ph type="body" sz="quarter" idx="16"/>
          </p:nvPr>
        </p:nvSpPr>
        <p:spPr>
          <a:xfrm>
            <a:off x="1357746" y="2207546"/>
            <a:ext cx="2890981" cy="775960"/>
          </a:xfrm>
        </p:spPr>
        <p:txBody>
          <a:bodyPr>
            <a:noAutofit/>
          </a:bodyPr>
          <a:lstStyle/>
          <a:p>
            <a:pPr lvl="0" algn="ctr"/>
            <a:r>
              <a:rPr lang="es-ES" sz="2400" b="1" kern="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Nuestra misión</a:t>
            </a:r>
            <a:endParaRPr lang="es-CL" dirty="0">
              <a:solidFill>
                <a:schemeClr val="bg1"/>
              </a:solidFill>
              <a:latin typeface="Calibri" panose="020F0502020204030204" pitchFamily="34" charset="0"/>
              <a:cs typeface="Calibri" panose="020F0502020204030204" pitchFamily="34" charset="0"/>
            </a:endParaRPr>
          </a:p>
        </p:txBody>
      </p:sp>
      <p:sp>
        <p:nvSpPr>
          <p:cNvPr id="17" name="CuadroTexto 16">
            <a:extLst>
              <a:ext uri="{FF2B5EF4-FFF2-40B4-BE49-F238E27FC236}">
                <a16:creationId xmlns:a16="http://schemas.microsoft.com/office/drawing/2014/main" id="{8C3E50AC-6DF9-0EF5-9019-C935D5026333}"/>
              </a:ext>
            </a:extLst>
          </p:cNvPr>
          <p:cNvSpPr txBox="1"/>
          <p:nvPr/>
        </p:nvSpPr>
        <p:spPr>
          <a:xfrm>
            <a:off x="1519383" y="2677419"/>
            <a:ext cx="2553853" cy="2462213"/>
          </a:xfrm>
          <a:prstGeom prst="rect">
            <a:avLst/>
          </a:prstGeom>
          <a:noFill/>
        </p:spPr>
        <p:txBody>
          <a:bodyPr wrap="square">
            <a:spAutoFit/>
          </a:bodyPr>
          <a:lstStyle/>
          <a:p>
            <a:pPr algn="just">
              <a:defRPr/>
            </a:pPr>
            <a:r>
              <a:rPr lang="es-CL" sz="1400" b="0" i="0" u="none" strike="noStrike" baseline="0" dirty="0">
                <a:solidFill>
                  <a:schemeClr val="bg1"/>
                </a:solidFill>
              </a:rPr>
              <a:t>Vigilar que la ciudadanía reciba productos y servicios energéticos en condiciones de seguridad y calidad. Lo anterior, mediante la fiscalización de la normativa vigente y resguardando los derechos de las usuarias y los usuarios, así como de todas las entidades que participan en el mercado energético.</a:t>
            </a:r>
            <a:endParaRPr lang="es-ES" sz="1400" dirty="0">
              <a:solidFill>
                <a:schemeClr val="bg1"/>
              </a:solidFill>
            </a:endParaRPr>
          </a:p>
        </p:txBody>
      </p:sp>
      <p:sp>
        <p:nvSpPr>
          <p:cNvPr id="18" name="Rectángulo: esquinas redondeadas 17">
            <a:extLst>
              <a:ext uri="{FF2B5EF4-FFF2-40B4-BE49-F238E27FC236}">
                <a16:creationId xmlns:a16="http://schemas.microsoft.com/office/drawing/2014/main" id="{213AD2FE-1680-B7A0-7F6F-E8D348BEB6D4}"/>
              </a:ext>
            </a:extLst>
          </p:cNvPr>
          <p:cNvSpPr/>
          <p:nvPr/>
        </p:nvSpPr>
        <p:spPr>
          <a:xfrm>
            <a:off x="4659745" y="1874982"/>
            <a:ext cx="2890981" cy="3851563"/>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9" name="Google Shape;95;p16">
            <a:extLst>
              <a:ext uri="{FF2B5EF4-FFF2-40B4-BE49-F238E27FC236}">
                <a16:creationId xmlns:a16="http://schemas.microsoft.com/office/drawing/2014/main" id="{C9FF255C-1E3D-9AD4-3868-FF49D1331275}"/>
              </a:ext>
            </a:extLst>
          </p:cNvPr>
          <p:cNvSpPr/>
          <p:nvPr/>
        </p:nvSpPr>
        <p:spPr>
          <a:xfrm>
            <a:off x="4410364" y="1609207"/>
            <a:ext cx="822036" cy="775960"/>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2</a:t>
            </a:r>
            <a:endParaRPr sz="2800" b="1" dirty="0">
              <a:solidFill>
                <a:schemeClr val="lt1"/>
              </a:solidFill>
              <a:latin typeface="Montserrat"/>
              <a:ea typeface="Montserrat"/>
              <a:cs typeface="Montserrat"/>
              <a:sym typeface="Montserrat"/>
            </a:endParaRPr>
          </a:p>
        </p:txBody>
      </p:sp>
      <p:sp>
        <p:nvSpPr>
          <p:cNvPr id="20" name="Marcador de texto 2">
            <a:extLst>
              <a:ext uri="{FF2B5EF4-FFF2-40B4-BE49-F238E27FC236}">
                <a16:creationId xmlns:a16="http://schemas.microsoft.com/office/drawing/2014/main" id="{9DCE6803-BF04-AE35-ACAD-5873FB404E8A}"/>
              </a:ext>
            </a:extLst>
          </p:cNvPr>
          <p:cNvSpPr txBox="1">
            <a:spLocks/>
          </p:cNvSpPr>
          <p:nvPr/>
        </p:nvSpPr>
        <p:spPr>
          <a:xfrm>
            <a:off x="4659745" y="2207546"/>
            <a:ext cx="289098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Nuestra visión</a:t>
            </a:r>
            <a:endParaRPr lang="es-CL" dirty="0">
              <a:solidFill>
                <a:schemeClr val="bg1"/>
              </a:solidFill>
              <a:latin typeface="Calibri" panose="020F0502020204030204" pitchFamily="34" charset="0"/>
              <a:cs typeface="Calibri" panose="020F0502020204030204" pitchFamily="34" charset="0"/>
            </a:endParaRPr>
          </a:p>
        </p:txBody>
      </p:sp>
      <p:sp>
        <p:nvSpPr>
          <p:cNvPr id="21" name="CuadroTexto 20">
            <a:extLst>
              <a:ext uri="{FF2B5EF4-FFF2-40B4-BE49-F238E27FC236}">
                <a16:creationId xmlns:a16="http://schemas.microsoft.com/office/drawing/2014/main" id="{AB5924B9-F5F2-745C-97BB-AE4684A68549}"/>
              </a:ext>
            </a:extLst>
          </p:cNvPr>
          <p:cNvSpPr txBox="1"/>
          <p:nvPr/>
        </p:nvSpPr>
        <p:spPr>
          <a:xfrm>
            <a:off x="4821382" y="2677419"/>
            <a:ext cx="2553853" cy="1169551"/>
          </a:xfrm>
          <a:prstGeom prst="rect">
            <a:avLst/>
          </a:prstGeom>
          <a:noFill/>
        </p:spPr>
        <p:txBody>
          <a:bodyPr wrap="square">
            <a:spAutoFit/>
          </a:bodyPr>
          <a:lstStyle/>
          <a:p>
            <a:pPr algn="just">
              <a:defRPr/>
            </a:pPr>
            <a:r>
              <a:rPr lang="es-MX" sz="1400" b="0" i="0" u="none" strike="noStrike" baseline="0" dirty="0">
                <a:solidFill>
                  <a:schemeClr val="bg1"/>
                </a:solidFill>
              </a:rPr>
              <a:t>Ser un referente en el sistema energético para la ciudadanía, como también para los servidores públicos que aquí desarrollan sus talentos.</a:t>
            </a:r>
          </a:p>
        </p:txBody>
      </p:sp>
      <p:pic>
        <p:nvPicPr>
          <p:cNvPr id="22" name="Imagen 21">
            <a:extLst>
              <a:ext uri="{FF2B5EF4-FFF2-40B4-BE49-F238E27FC236}">
                <a16:creationId xmlns:a16="http://schemas.microsoft.com/office/drawing/2014/main" id="{F5A96538-2FC9-F7F1-34F7-8A923B6F8ED9}"/>
              </a:ext>
            </a:extLst>
          </p:cNvPr>
          <p:cNvPicPr>
            <a:picLocks noChangeAspect="1"/>
          </p:cNvPicPr>
          <p:nvPr/>
        </p:nvPicPr>
        <p:blipFill>
          <a:blip r:embed="rId2"/>
          <a:stretch>
            <a:fillRect/>
          </a:stretch>
        </p:blipFill>
        <p:spPr>
          <a:xfrm rot="19782674">
            <a:off x="8480487" y="2433637"/>
            <a:ext cx="2714404" cy="2088002"/>
          </a:xfrm>
          <a:prstGeom prst="ellipse">
            <a:avLst/>
          </a:prstGeom>
          <a:ln>
            <a:noFill/>
          </a:ln>
          <a:effectLst>
            <a:softEdge rad="112500"/>
          </a:effectLst>
        </p:spPr>
      </p:pic>
    </p:spTree>
    <p:extLst>
      <p:ext uri="{BB962C8B-B14F-4D97-AF65-F5344CB8AC3E}">
        <p14:creationId xmlns:p14="http://schemas.microsoft.com/office/powerpoint/2010/main" val="251316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BC3A697E-F118-3BD2-7661-0D4557D4457B}"/>
              </a:ext>
            </a:extLst>
          </p:cNvPr>
          <p:cNvSpPr>
            <a:spLocks noGrp="1"/>
          </p:cNvSpPr>
          <p:nvPr>
            <p:ph type="body" idx="1"/>
          </p:nvPr>
        </p:nvSpPr>
        <p:spPr/>
        <p:txBody>
          <a:bodyPr>
            <a:normAutofit fontScale="92500" lnSpcReduction="20000"/>
          </a:bodyPr>
          <a:lstStyle/>
          <a:p>
            <a:r>
              <a:rPr lang="es-MX" dirty="0"/>
              <a:t>1. Nuestra Institución </a:t>
            </a:r>
            <a:endParaRPr lang="es-CL" dirty="0"/>
          </a:p>
        </p:txBody>
      </p:sp>
      <p:sp>
        <p:nvSpPr>
          <p:cNvPr id="4" name="Marcador de texto 2">
            <a:extLst>
              <a:ext uri="{FF2B5EF4-FFF2-40B4-BE49-F238E27FC236}">
                <a16:creationId xmlns:a16="http://schemas.microsoft.com/office/drawing/2014/main" id="{D90F8220-4DAF-5E68-7FAF-4C9841A753AF}"/>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ES"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Objetivos Estratégicos</a:t>
            </a:r>
            <a:endParaRPr lang="es-CL" dirty="0">
              <a:latin typeface="Calibri" panose="020F0502020204030204" pitchFamily="34" charset="0"/>
              <a:cs typeface="Calibri" panose="020F0502020204030204" pitchFamily="34" charset="0"/>
            </a:endParaRPr>
          </a:p>
        </p:txBody>
      </p:sp>
      <p:sp>
        <p:nvSpPr>
          <p:cNvPr id="5" name="Rectángulo: esquinas redondeadas 4">
            <a:extLst>
              <a:ext uri="{FF2B5EF4-FFF2-40B4-BE49-F238E27FC236}">
                <a16:creationId xmlns:a16="http://schemas.microsoft.com/office/drawing/2014/main" id="{691CC47A-9504-D82D-A86A-3D34CA1DB6C4}"/>
              </a:ext>
            </a:extLst>
          </p:cNvPr>
          <p:cNvSpPr/>
          <p:nvPr/>
        </p:nvSpPr>
        <p:spPr>
          <a:xfrm>
            <a:off x="983957" y="2037499"/>
            <a:ext cx="2266951" cy="3679035"/>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BD983892-6ADD-E6EE-3087-29066EBF016E}"/>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0BE7616F-1509-F061-90E7-4E682FE487B0}"/>
              </a:ext>
            </a:extLst>
          </p:cNvPr>
          <p:cNvSpPr>
            <a:spLocks noGrp="1"/>
          </p:cNvSpPr>
          <p:nvPr>
            <p:ph type="body" sz="quarter" idx="16"/>
          </p:nvPr>
        </p:nvSpPr>
        <p:spPr>
          <a:xfrm>
            <a:off x="1053520" y="2249990"/>
            <a:ext cx="2197388" cy="775960"/>
          </a:xfrm>
        </p:spPr>
        <p:txBody>
          <a:bodyPr>
            <a:noAutofit/>
          </a:bodyPr>
          <a:lstStyle/>
          <a:p>
            <a:pPr lvl="0" algn="ctr"/>
            <a:r>
              <a:rPr lang="es-ES" sz="2400" b="1" kern="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Valor Público</a:t>
            </a:r>
            <a:endParaRPr lang="es-CL" dirty="0">
              <a:solidFill>
                <a:schemeClr val="bg1"/>
              </a:solidFill>
              <a:latin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4C09B0E5-F040-F654-7CEB-4882FADA07B6}"/>
              </a:ext>
            </a:extLst>
          </p:cNvPr>
          <p:cNvSpPr txBox="1"/>
          <p:nvPr/>
        </p:nvSpPr>
        <p:spPr>
          <a:xfrm>
            <a:off x="1053519" y="2868693"/>
            <a:ext cx="2119456" cy="1384995"/>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Fortalecer las capacidades de fiscalización con enfoque digital para impulsar los mercados energéticos hacia estándares más altos.</a:t>
            </a:r>
          </a:p>
        </p:txBody>
      </p:sp>
      <p:sp>
        <p:nvSpPr>
          <p:cNvPr id="33" name="Rectángulo: esquinas redondeadas 32">
            <a:extLst>
              <a:ext uri="{FF2B5EF4-FFF2-40B4-BE49-F238E27FC236}">
                <a16:creationId xmlns:a16="http://schemas.microsoft.com/office/drawing/2014/main" id="{F9537E35-99CB-F761-C70D-0E490562CEAB}"/>
              </a:ext>
            </a:extLst>
          </p:cNvPr>
          <p:cNvSpPr/>
          <p:nvPr/>
        </p:nvSpPr>
        <p:spPr>
          <a:xfrm>
            <a:off x="3611988" y="2037499"/>
            <a:ext cx="2266951" cy="3679035"/>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Google Shape;95;p16">
            <a:extLst>
              <a:ext uri="{FF2B5EF4-FFF2-40B4-BE49-F238E27FC236}">
                <a16:creationId xmlns:a16="http://schemas.microsoft.com/office/drawing/2014/main" id="{4B24936B-0473-AD9C-5299-F9E87CB079CC}"/>
              </a:ext>
            </a:extLst>
          </p:cNvPr>
          <p:cNvSpPr/>
          <p:nvPr/>
        </p:nvSpPr>
        <p:spPr>
          <a:xfrm>
            <a:off x="3454683"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2</a:t>
            </a:r>
            <a:endParaRPr sz="2800" b="1" dirty="0">
              <a:solidFill>
                <a:schemeClr val="lt1"/>
              </a:solidFill>
              <a:latin typeface="Montserrat"/>
              <a:ea typeface="Montserrat"/>
              <a:cs typeface="Montserrat"/>
              <a:sym typeface="Montserrat"/>
            </a:endParaRPr>
          </a:p>
        </p:txBody>
      </p:sp>
      <p:sp>
        <p:nvSpPr>
          <p:cNvPr id="35" name="Marcador de texto 2">
            <a:extLst>
              <a:ext uri="{FF2B5EF4-FFF2-40B4-BE49-F238E27FC236}">
                <a16:creationId xmlns:a16="http://schemas.microsoft.com/office/drawing/2014/main" id="{99BA0308-F73A-14F3-286F-7F8B8F4DEAC4}"/>
              </a:ext>
            </a:extLst>
          </p:cNvPr>
          <p:cNvSpPr txBox="1">
            <a:spLocks/>
          </p:cNvSpPr>
          <p:nvPr/>
        </p:nvSpPr>
        <p:spPr>
          <a:xfrm>
            <a:off x="3681551" y="2249990"/>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cs typeface="Calibri" panose="020F0502020204030204" pitchFamily="34" charset="0"/>
              </a:rPr>
              <a:t>Ciudadanos</a:t>
            </a:r>
            <a:endParaRPr lang="es-CL" dirty="0">
              <a:solidFill>
                <a:schemeClr val="bg1"/>
              </a:solidFill>
              <a:latin typeface="Calibri" panose="020F0502020204030204" pitchFamily="34" charset="0"/>
              <a:cs typeface="Calibri" panose="020F0502020204030204" pitchFamily="34" charset="0"/>
            </a:endParaRPr>
          </a:p>
        </p:txBody>
      </p:sp>
      <p:sp>
        <p:nvSpPr>
          <p:cNvPr id="36" name="CuadroTexto 35">
            <a:extLst>
              <a:ext uri="{FF2B5EF4-FFF2-40B4-BE49-F238E27FC236}">
                <a16:creationId xmlns:a16="http://schemas.microsoft.com/office/drawing/2014/main" id="{42AE75B4-C7DD-7057-D4C1-D23D257A6E4A}"/>
              </a:ext>
            </a:extLst>
          </p:cNvPr>
          <p:cNvSpPr txBox="1"/>
          <p:nvPr/>
        </p:nvSpPr>
        <p:spPr>
          <a:xfrm>
            <a:off x="3681550" y="2868693"/>
            <a:ext cx="2119456" cy="1384995"/>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Construir certidumbre y confianza en el sistema energético del país, a través de respuestas pertinentes, oportunas y precisas.</a:t>
            </a:r>
          </a:p>
        </p:txBody>
      </p:sp>
      <p:sp>
        <p:nvSpPr>
          <p:cNvPr id="37" name="Rectángulo: esquinas redondeadas 36">
            <a:extLst>
              <a:ext uri="{FF2B5EF4-FFF2-40B4-BE49-F238E27FC236}">
                <a16:creationId xmlns:a16="http://schemas.microsoft.com/office/drawing/2014/main" id="{BDC7CA96-386A-2ABC-2361-B862C7263F10}"/>
              </a:ext>
            </a:extLst>
          </p:cNvPr>
          <p:cNvSpPr/>
          <p:nvPr/>
        </p:nvSpPr>
        <p:spPr>
          <a:xfrm>
            <a:off x="6240019" y="2037499"/>
            <a:ext cx="2266951" cy="3679035"/>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8" name="Google Shape;95;p16">
            <a:extLst>
              <a:ext uri="{FF2B5EF4-FFF2-40B4-BE49-F238E27FC236}">
                <a16:creationId xmlns:a16="http://schemas.microsoft.com/office/drawing/2014/main" id="{CFB12994-6356-5B64-A755-6DE66E051CC7}"/>
              </a:ext>
            </a:extLst>
          </p:cNvPr>
          <p:cNvSpPr/>
          <p:nvPr/>
        </p:nvSpPr>
        <p:spPr>
          <a:xfrm>
            <a:off x="6082714"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3</a:t>
            </a:r>
            <a:endParaRPr sz="2800" b="1" dirty="0">
              <a:solidFill>
                <a:schemeClr val="lt1"/>
              </a:solidFill>
              <a:latin typeface="Montserrat"/>
              <a:ea typeface="Montserrat"/>
              <a:cs typeface="Montserrat"/>
              <a:sym typeface="Montserrat"/>
            </a:endParaRPr>
          </a:p>
        </p:txBody>
      </p:sp>
      <p:sp>
        <p:nvSpPr>
          <p:cNvPr id="39" name="Marcador de texto 2">
            <a:extLst>
              <a:ext uri="{FF2B5EF4-FFF2-40B4-BE49-F238E27FC236}">
                <a16:creationId xmlns:a16="http://schemas.microsoft.com/office/drawing/2014/main" id="{CD98961D-B013-B9F4-DD9E-6EB027FDBA2D}"/>
              </a:ext>
            </a:extLst>
          </p:cNvPr>
          <p:cNvSpPr txBox="1">
            <a:spLocks/>
          </p:cNvSpPr>
          <p:nvPr/>
        </p:nvSpPr>
        <p:spPr>
          <a:xfrm>
            <a:off x="6309582" y="2249990"/>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Organización</a:t>
            </a:r>
            <a:endParaRPr lang="es-CL" dirty="0">
              <a:solidFill>
                <a:schemeClr val="bg1"/>
              </a:solidFill>
              <a:latin typeface="Calibri" panose="020F0502020204030204" pitchFamily="34" charset="0"/>
              <a:cs typeface="Calibri" panose="020F0502020204030204" pitchFamily="34" charset="0"/>
            </a:endParaRPr>
          </a:p>
        </p:txBody>
      </p:sp>
      <p:sp>
        <p:nvSpPr>
          <p:cNvPr id="40" name="CuadroTexto 39">
            <a:extLst>
              <a:ext uri="{FF2B5EF4-FFF2-40B4-BE49-F238E27FC236}">
                <a16:creationId xmlns:a16="http://schemas.microsoft.com/office/drawing/2014/main" id="{A262EC15-15DB-F824-62A3-F23625C0E15E}"/>
              </a:ext>
            </a:extLst>
          </p:cNvPr>
          <p:cNvSpPr txBox="1"/>
          <p:nvPr/>
        </p:nvSpPr>
        <p:spPr>
          <a:xfrm>
            <a:off x="6309581" y="2868693"/>
            <a:ext cx="2119456" cy="2246769"/>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Establecer relaciones sólidas con los </a:t>
            </a:r>
            <a:r>
              <a:rPr lang="es-MX" sz="1400" b="0" i="0" u="none" strike="noStrike" baseline="0" dirty="0" err="1">
                <a:solidFill>
                  <a:schemeClr val="bg1"/>
                </a:solidFill>
                <a:latin typeface="Calibri" panose="020F0502020204030204" pitchFamily="34" charset="0"/>
                <a:ea typeface="Calibri" panose="020F0502020204030204" pitchFamily="34" charset="0"/>
                <a:cs typeface="Calibri" panose="020F0502020204030204" pitchFamily="34" charset="0"/>
              </a:rPr>
              <a:t>stakeholders</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 </a:t>
            </a:r>
            <a:r>
              <a:rPr lang="es-MX" sz="1400" b="0" i="0" u="none" strike="noStrike" baseline="0" dirty="0" err="1">
                <a:solidFill>
                  <a:schemeClr val="bg1"/>
                </a:solidFill>
                <a:latin typeface="Calibri" panose="020F0502020204030204" pitchFamily="34" charset="0"/>
                <a:ea typeface="Calibri" panose="020F0502020204030204" pitchFamily="34" charset="0"/>
                <a:cs typeface="Calibri" panose="020F0502020204030204" pitchFamily="34" charset="0"/>
              </a:rPr>
              <a:t>promovien</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-do la participación y transparencia. Adaptar la organización y el desarrollo de capacidades para dar soporte a los desafíos estratégicos.</a:t>
            </a:r>
          </a:p>
        </p:txBody>
      </p:sp>
      <p:sp>
        <p:nvSpPr>
          <p:cNvPr id="41" name="Rectángulo: esquinas redondeadas 40">
            <a:extLst>
              <a:ext uri="{FF2B5EF4-FFF2-40B4-BE49-F238E27FC236}">
                <a16:creationId xmlns:a16="http://schemas.microsoft.com/office/drawing/2014/main" id="{6F41A85F-D549-7B60-EA37-3A39E8B713F3}"/>
              </a:ext>
            </a:extLst>
          </p:cNvPr>
          <p:cNvSpPr/>
          <p:nvPr/>
        </p:nvSpPr>
        <p:spPr>
          <a:xfrm>
            <a:off x="8868050" y="2037499"/>
            <a:ext cx="2266951" cy="3679035"/>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2" name="Google Shape;95;p16">
            <a:extLst>
              <a:ext uri="{FF2B5EF4-FFF2-40B4-BE49-F238E27FC236}">
                <a16:creationId xmlns:a16="http://schemas.microsoft.com/office/drawing/2014/main" id="{27D218F9-5775-9F0E-5D68-0F577C7C4DEE}"/>
              </a:ext>
            </a:extLst>
          </p:cNvPr>
          <p:cNvSpPr/>
          <p:nvPr/>
        </p:nvSpPr>
        <p:spPr>
          <a:xfrm>
            <a:off x="8710745"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4</a:t>
            </a:r>
            <a:endParaRPr sz="2800" b="1" dirty="0">
              <a:solidFill>
                <a:schemeClr val="lt1"/>
              </a:solidFill>
              <a:latin typeface="Montserrat"/>
              <a:ea typeface="Montserrat"/>
              <a:cs typeface="Montserrat"/>
              <a:sym typeface="Montserrat"/>
            </a:endParaRPr>
          </a:p>
        </p:txBody>
      </p:sp>
      <p:sp>
        <p:nvSpPr>
          <p:cNvPr id="43" name="Marcador de texto 2">
            <a:extLst>
              <a:ext uri="{FF2B5EF4-FFF2-40B4-BE49-F238E27FC236}">
                <a16:creationId xmlns:a16="http://schemas.microsoft.com/office/drawing/2014/main" id="{C91C54CF-98AC-A834-462C-98302C96E57C}"/>
              </a:ext>
            </a:extLst>
          </p:cNvPr>
          <p:cNvSpPr txBox="1">
            <a:spLocks/>
          </p:cNvSpPr>
          <p:nvPr/>
        </p:nvSpPr>
        <p:spPr>
          <a:xfrm>
            <a:off x="8937613" y="2249990"/>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Personas</a:t>
            </a:r>
            <a:endParaRPr lang="es-CL" dirty="0">
              <a:solidFill>
                <a:schemeClr val="bg1"/>
              </a:solidFill>
              <a:latin typeface="Calibri" panose="020F0502020204030204" pitchFamily="34" charset="0"/>
              <a:cs typeface="Calibri" panose="020F0502020204030204" pitchFamily="34" charset="0"/>
            </a:endParaRPr>
          </a:p>
        </p:txBody>
      </p:sp>
      <p:sp>
        <p:nvSpPr>
          <p:cNvPr id="44" name="CuadroTexto 43">
            <a:extLst>
              <a:ext uri="{FF2B5EF4-FFF2-40B4-BE49-F238E27FC236}">
                <a16:creationId xmlns:a16="http://schemas.microsoft.com/office/drawing/2014/main" id="{2701FE2E-41A8-A32C-62E1-5174325C70D4}"/>
              </a:ext>
            </a:extLst>
          </p:cNvPr>
          <p:cNvSpPr txBox="1"/>
          <p:nvPr/>
        </p:nvSpPr>
        <p:spPr>
          <a:xfrm>
            <a:off x="8937612" y="2868693"/>
            <a:ext cx="2119456" cy="738664"/>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Potenciar el talento de la institución, en especial en las unidades regionales.</a:t>
            </a:r>
          </a:p>
        </p:txBody>
      </p:sp>
    </p:spTree>
    <p:extLst>
      <p:ext uri="{BB962C8B-B14F-4D97-AF65-F5344CB8AC3E}">
        <p14:creationId xmlns:p14="http://schemas.microsoft.com/office/powerpoint/2010/main" val="4019146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2DFAC86F-9B40-36C1-B938-5303A834F0E2}"/>
              </a:ext>
            </a:extLst>
          </p:cNvPr>
          <p:cNvSpPr>
            <a:spLocks noGrp="1"/>
          </p:cNvSpPr>
          <p:nvPr>
            <p:ph type="body" idx="1"/>
          </p:nvPr>
        </p:nvSpPr>
        <p:spPr/>
        <p:txBody>
          <a:bodyPr>
            <a:normAutofit fontScale="92500" lnSpcReduction="20000"/>
          </a:bodyPr>
          <a:lstStyle/>
          <a:p>
            <a:r>
              <a:rPr lang="es-MX" dirty="0"/>
              <a:t>1. Nuestra Institución</a:t>
            </a:r>
            <a:endParaRPr lang="es-CL" dirty="0"/>
          </a:p>
        </p:txBody>
      </p:sp>
      <p:sp>
        <p:nvSpPr>
          <p:cNvPr id="4" name="Marcador de texto 2">
            <a:extLst>
              <a:ext uri="{FF2B5EF4-FFF2-40B4-BE49-F238E27FC236}">
                <a16:creationId xmlns:a16="http://schemas.microsoft.com/office/drawing/2014/main" id="{4935FCFD-B049-6FBE-A677-4211DC261ADA}"/>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Modelo de Gestión SEC – 3M: Medir-Medidas-Metas</a:t>
            </a:r>
          </a:p>
        </p:txBody>
      </p:sp>
      <p:sp>
        <p:nvSpPr>
          <p:cNvPr id="5" name="Rectángulo: esquinas redondeadas 4">
            <a:extLst>
              <a:ext uri="{FF2B5EF4-FFF2-40B4-BE49-F238E27FC236}">
                <a16:creationId xmlns:a16="http://schemas.microsoft.com/office/drawing/2014/main" id="{47687211-183D-B3AF-4B5E-00E86B55F6B6}"/>
              </a:ext>
            </a:extLst>
          </p:cNvPr>
          <p:cNvSpPr/>
          <p:nvPr/>
        </p:nvSpPr>
        <p:spPr>
          <a:xfrm>
            <a:off x="983957" y="2037499"/>
            <a:ext cx="2266951" cy="3679035"/>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758093E7-D508-5AF7-B9F6-689299FBB221}"/>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F4296BCE-9845-01C6-C16E-5AFCA183ABCA}"/>
              </a:ext>
            </a:extLst>
          </p:cNvPr>
          <p:cNvSpPr txBox="1">
            <a:spLocks/>
          </p:cNvSpPr>
          <p:nvPr/>
        </p:nvSpPr>
        <p:spPr>
          <a:xfrm>
            <a:off x="1053520" y="2249990"/>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Modelo de gestión SEC</a:t>
            </a:r>
            <a:endParaRPr lang="es-CL" dirty="0">
              <a:solidFill>
                <a:schemeClr val="bg1"/>
              </a:solidFill>
              <a:latin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5BF63279-C42A-1937-C551-A018432CA1D1}"/>
              </a:ext>
            </a:extLst>
          </p:cNvPr>
          <p:cNvSpPr txBox="1"/>
          <p:nvPr/>
        </p:nvSpPr>
        <p:spPr>
          <a:xfrm>
            <a:off x="1053519" y="3127309"/>
            <a:ext cx="2119456" cy="1815882"/>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Busca movilizar a los actores al cumplimiento normativo, para ello se ha intensificado el monitoreo del desempeño con alto uso de tecnología e indicadores para los distintos segmentos.</a:t>
            </a:r>
          </a:p>
        </p:txBody>
      </p:sp>
      <p:pic>
        <p:nvPicPr>
          <p:cNvPr id="9" name="Imagen 1">
            <a:extLst>
              <a:ext uri="{FF2B5EF4-FFF2-40B4-BE49-F238E27FC236}">
                <a16:creationId xmlns:a16="http://schemas.microsoft.com/office/drawing/2014/main" id="{D2A3F11B-6EF7-5347-52AF-E1E8CF55F7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48189" y="2037499"/>
            <a:ext cx="7573952" cy="360114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2620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D33410-2A5C-F70F-A9D2-A7FF017A0955}"/>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D118EACC-F06F-89F9-FC2B-61A9177C220E}"/>
              </a:ext>
            </a:extLst>
          </p:cNvPr>
          <p:cNvSpPr>
            <a:spLocks noGrp="1"/>
          </p:cNvSpPr>
          <p:nvPr>
            <p:ph type="body" idx="1"/>
          </p:nvPr>
        </p:nvSpPr>
        <p:spPr/>
        <p:txBody>
          <a:bodyPr>
            <a:normAutofit fontScale="92500" lnSpcReduction="20000"/>
          </a:bodyPr>
          <a:lstStyle/>
          <a:p>
            <a:r>
              <a:rPr lang="es-MX" dirty="0"/>
              <a:t>2. Gestión 2025</a:t>
            </a:r>
            <a:endParaRPr lang="es-CL" dirty="0"/>
          </a:p>
        </p:txBody>
      </p:sp>
      <p:sp>
        <p:nvSpPr>
          <p:cNvPr id="4" name="Marcador de texto 2">
            <a:extLst>
              <a:ext uri="{FF2B5EF4-FFF2-40B4-BE49-F238E27FC236}">
                <a16:creationId xmlns:a16="http://schemas.microsoft.com/office/drawing/2014/main" id="{26C99D19-C92D-A71C-3ECD-DDC81D4C2B8A}"/>
              </a:ext>
            </a:extLst>
          </p:cNvPr>
          <p:cNvSpPr txBox="1">
            <a:spLocks/>
          </p:cNvSpPr>
          <p:nvPr/>
        </p:nvSpPr>
        <p:spPr>
          <a:xfrm>
            <a:off x="1524577" y="1141466"/>
            <a:ext cx="2742623" cy="4194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Atención Ciudadana</a:t>
            </a:r>
          </a:p>
        </p:txBody>
      </p:sp>
      <p:sp>
        <p:nvSpPr>
          <p:cNvPr id="5" name="Rectángulo: esquinas redondeadas 4">
            <a:extLst>
              <a:ext uri="{FF2B5EF4-FFF2-40B4-BE49-F238E27FC236}">
                <a16:creationId xmlns:a16="http://schemas.microsoft.com/office/drawing/2014/main" id="{59886EE4-D835-6D98-D7A6-8B7BED14578B}"/>
              </a:ext>
            </a:extLst>
          </p:cNvPr>
          <p:cNvSpPr/>
          <p:nvPr/>
        </p:nvSpPr>
        <p:spPr>
          <a:xfrm>
            <a:off x="983957" y="2037499"/>
            <a:ext cx="2266951" cy="3838138"/>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323D7A22-0597-6431-D8EE-B20594DC80B4}"/>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CCF41F36-C8A4-B2B6-C997-7154840AB79E}"/>
              </a:ext>
            </a:extLst>
          </p:cNvPr>
          <p:cNvSpPr txBox="1">
            <a:spLocks/>
          </p:cNvSpPr>
          <p:nvPr/>
        </p:nvSpPr>
        <p:spPr>
          <a:xfrm>
            <a:off x="983957" y="2249990"/>
            <a:ext cx="226695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Atenciones 2025</a:t>
            </a:r>
            <a:endParaRPr lang="es-CL" sz="2400" dirty="0">
              <a:solidFill>
                <a:schemeClr val="bg1"/>
              </a:solidFill>
              <a:latin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6BED5AA9-FC40-30A8-BB84-CA5A9380048A}"/>
              </a:ext>
            </a:extLst>
          </p:cNvPr>
          <p:cNvSpPr txBox="1"/>
          <p:nvPr/>
        </p:nvSpPr>
        <p:spPr>
          <a:xfrm>
            <a:off x="1053520" y="3133152"/>
            <a:ext cx="2119456" cy="1600438"/>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En el ámbito eléctrico, en la Región de Aysén, se realizaron un total de 336 atenciones, por canales de atención dispuestos por SEC, destacándose el uso preferente de celulares. </a:t>
            </a:r>
          </a:p>
        </p:txBody>
      </p:sp>
      <p:grpSp>
        <p:nvGrpSpPr>
          <p:cNvPr id="16" name="Grupo 15">
            <a:extLst>
              <a:ext uri="{FF2B5EF4-FFF2-40B4-BE49-F238E27FC236}">
                <a16:creationId xmlns:a16="http://schemas.microsoft.com/office/drawing/2014/main" id="{74A4C83D-21B4-3F7B-18F8-AE8E7364F4FA}"/>
              </a:ext>
            </a:extLst>
          </p:cNvPr>
          <p:cNvGrpSpPr/>
          <p:nvPr/>
        </p:nvGrpSpPr>
        <p:grpSpPr>
          <a:xfrm>
            <a:off x="5070764" y="1479353"/>
            <a:ext cx="5911273" cy="4239490"/>
            <a:chOff x="4950691" y="1209964"/>
            <a:chExt cx="5864514" cy="3842257"/>
          </a:xfrm>
        </p:grpSpPr>
        <p:grpSp>
          <p:nvGrpSpPr>
            <p:cNvPr id="14" name="Grupo 13">
              <a:extLst>
                <a:ext uri="{FF2B5EF4-FFF2-40B4-BE49-F238E27FC236}">
                  <a16:creationId xmlns:a16="http://schemas.microsoft.com/office/drawing/2014/main" id="{538BFABD-49CA-C540-3223-D713A114C865}"/>
                </a:ext>
              </a:extLst>
            </p:cNvPr>
            <p:cNvGrpSpPr/>
            <p:nvPr/>
          </p:nvGrpSpPr>
          <p:grpSpPr>
            <a:xfrm>
              <a:off x="4957288" y="1214083"/>
              <a:ext cx="5857917" cy="3838138"/>
              <a:chOff x="4957288" y="1214083"/>
              <a:chExt cx="5857917" cy="3838138"/>
            </a:xfrm>
          </p:grpSpPr>
          <p:pic>
            <p:nvPicPr>
              <p:cNvPr id="12" name="Imagen 11">
                <a:extLst>
                  <a:ext uri="{FF2B5EF4-FFF2-40B4-BE49-F238E27FC236}">
                    <a16:creationId xmlns:a16="http://schemas.microsoft.com/office/drawing/2014/main" id="{AADE56B8-AE7B-2B60-C998-F890310290D1}"/>
                  </a:ext>
                </a:extLst>
              </p:cNvPr>
              <p:cNvPicPr>
                <a:picLocks noChangeAspect="1"/>
              </p:cNvPicPr>
              <p:nvPr/>
            </p:nvPicPr>
            <p:blipFill>
              <a:blip r:embed="rId3"/>
              <a:stretch>
                <a:fillRect/>
              </a:stretch>
            </p:blipFill>
            <p:spPr>
              <a:xfrm>
                <a:off x="4957288" y="1214083"/>
                <a:ext cx="5857917" cy="3838138"/>
              </a:xfrm>
              <a:prstGeom prst="rect">
                <a:avLst/>
              </a:prstGeom>
            </p:spPr>
          </p:pic>
          <p:sp>
            <p:nvSpPr>
              <p:cNvPr id="13" name="CuadroTexto 12">
                <a:extLst>
                  <a:ext uri="{FF2B5EF4-FFF2-40B4-BE49-F238E27FC236}">
                    <a16:creationId xmlns:a16="http://schemas.microsoft.com/office/drawing/2014/main" id="{0DDE7AD2-E7C4-9C5E-A835-434AD571A61E}"/>
                  </a:ext>
                </a:extLst>
              </p:cNvPr>
              <p:cNvSpPr txBox="1"/>
              <p:nvPr/>
            </p:nvSpPr>
            <p:spPr>
              <a:xfrm>
                <a:off x="9393382" y="4455073"/>
                <a:ext cx="834396" cy="276999"/>
              </a:xfrm>
              <a:prstGeom prst="rect">
                <a:avLst/>
              </a:prstGeom>
              <a:noFill/>
            </p:spPr>
            <p:txBody>
              <a:bodyPr wrap="none" rtlCol="0">
                <a:spAutoFit/>
              </a:bodyPr>
              <a:lstStyle/>
              <a:p>
                <a:r>
                  <a:rPr lang="es-CL" sz="1200" dirty="0"/>
                  <a:t>Total : 336</a:t>
                </a:r>
                <a:endParaRPr lang="es-ES" sz="1200" dirty="0"/>
              </a:p>
            </p:txBody>
          </p:sp>
        </p:grpSp>
        <p:sp>
          <p:nvSpPr>
            <p:cNvPr id="15" name="Rectángulo 14">
              <a:extLst>
                <a:ext uri="{FF2B5EF4-FFF2-40B4-BE49-F238E27FC236}">
                  <a16:creationId xmlns:a16="http://schemas.microsoft.com/office/drawing/2014/main" id="{5AD14B9A-3C8A-93D8-C8CF-16B92F17B892}"/>
                </a:ext>
              </a:extLst>
            </p:cNvPr>
            <p:cNvSpPr/>
            <p:nvPr/>
          </p:nvSpPr>
          <p:spPr>
            <a:xfrm>
              <a:off x="4950691" y="1209964"/>
              <a:ext cx="5857917" cy="3838138"/>
            </a:xfrm>
            <a:prstGeom prst="rect">
              <a:avLst/>
            </a:prstGeom>
            <a:no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grpSp>
    </p:spTree>
    <p:extLst>
      <p:ext uri="{BB962C8B-B14F-4D97-AF65-F5344CB8AC3E}">
        <p14:creationId xmlns:p14="http://schemas.microsoft.com/office/powerpoint/2010/main" val="811440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BFB75F66-5AA1-E242-242D-5F7DF16F7224}"/>
              </a:ext>
            </a:extLst>
          </p:cNvPr>
          <p:cNvPicPr>
            <a:picLocks noChangeAspect="1"/>
          </p:cNvPicPr>
          <p:nvPr/>
        </p:nvPicPr>
        <p:blipFill>
          <a:blip r:embed="rId2"/>
          <a:stretch>
            <a:fillRect/>
          </a:stretch>
        </p:blipFill>
        <p:spPr>
          <a:xfrm>
            <a:off x="4944454" y="1560946"/>
            <a:ext cx="6528337" cy="4275568"/>
          </a:xfrm>
          <a:prstGeom prst="rect">
            <a:avLst/>
          </a:prstGeom>
        </p:spPr>
      </p:pic>
      <p:sp>
        <p:nvSpPr>
          <p:cNvPr id="8" name="Marcador de texto 1">
            <a:extLst>
              <a:ext uri="{FF2B5EF4-FFF2-40B4-BE49-F238E27FC236}">
                <a16:creationId xmlns:a16="http://schemas.microsoft.com/office/drawing/2014/main" id="{14CDE6EA-2D6D-A983-A7C8-8810BFEAFD88}"/>
              </a:ext>
            </a:extLst>
          </p:cNvPr>
          <p:cNvSpPr>
            <a:spLocks noGrp="1"/>
          </p:cNvSpPr>
          <p:nvPr>
            <p:ph type="body" idx="1"/>
          </p:nvPr>
        </p:nvSpPr>
        <p:spPr>
          <a:xfrm>
            <a:off x="831850" y="623078"/>
            <a:ext cx="10515600" cy="518388"/>
          </a:xfrm>
        </p:spPr>
        <p:txBody>
          <a:bodyPr>
            <a:normAutofit fontScale="92500" lnSpcReduction="20000"/>
          </a:bodyPr>
          <a:lstStyle/>
          <a:p>
            <a:r>
              <a:rPr lang="es-MX" dirty="0"/>
              <a:t>2. Gestión 2025</a:t>
            </a:r>
            <a:endParaRPr lang="es-CL" dirty="0"/>
          </a:p>
        </p:txBody>
      </p:sp>
      <p:sp>
        <p:nvSpPr>
          <p:cNvPr id="9" name="Rectángulo: esquinas redondeadas 8">
            <a:extLst>
              <a:ext uri="{FF2B5EF4-FFF2-40B4-BE49-F238E27FC236}">
                <a16:creationId xmlns:a16="http://schemas.microsoft.com/office/drawing/2014/main" id="{053340DA-D2FB-A897-7800-8B5EF688A7DD}"/>
              </a:ext>
            </a:extLst>
          </p:cNvPr>
          <p:cNvSpPr/>
          <p:nvPr/>
        </p:nvSpPr>
        <p:spPr>
          <a:xfrm>
            <a:off x="983957" y="2037499"/>
            <a:ext cx="2742623" cy="3838138"/>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En el ámbito eléctrico, el 53% de los reclamos ingresados por canales distintos a los de la distribuidora correspondieron a cortes de suministro. Le siguen en importancia cobros excesivos (12%) y daños en artefactos 7%.</a:t>
            </a:r>
            <a:endParaRPr lang="es-CL" sz="1400" dirty="0"/>
          </a:p>
        </p:txBody>
      </p:sp>
      <p:sp>
        <p:nvSpPr>
          <p:cNvPr id="10" name="Marcador de texto 2">
            <a:extLst>
              <a:ext uri="{FF2B5EF4-FFF2-40B4-BE49-F238E27FC236}">
                <a16:creationId xmlns:a16="http://schemas.microsoft.com/office/drawing/2014/main" id="{25FE4A39-8524-150E-529A-201F49CD3A05}"/>
              </a:ext>
            </a:extLst>
          </p:cNvPr>
          <p:cNvSpPr txBox="1">
            <a:spLocks/>
          </p:cNvSpPr>
          <p:nvPr/>
        </p:nvSpPr>
        <p:spPr>
          <a:xfrm>
            <a:off x="1524577" y="1141466"/>
            <a:ext cx="2742623" cy="419479"/>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Atención Ciudadana</a:t>
            </a:r>
          </a:p>
        </p:txBody>
      </p:sp>
      <p:sp>
        <p:nvSpPr>
          <p:cNvPr id="13" name="Google Shape;95;p16">
            <a:extLst>
              <a:ext uri="{FF2B5EF4-FFF2-40B4-BE49-F238E27FC236}">
                <a16:creationId xmlns:a16="http://schemas.microsoft.com/office/drawing/2014/main" id="{ADA7564F-3F03-488B-4233-80595FB68825}"/>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2</a:t>
            </a:r>
            <a:endParaRPr sz="2800" b="1" dirty="0">
              <a:solidFill>
                <a:schemeClr val="lt1"/>
              </a:solidFill>
              <a:latin typeface="Montserrat"/>
              <a:ea typeface="Montserrat"/>
              <a:cs typeface="Montserrat"/>
              <a:sym typeface="Montserrat"/>
            </a:endParaRPr>
          </a:p>
        </p:txBody>
      </p:sp>
      <p:sp>
        <p:nvSpPr>
          <p:cNvPr id="14" name="Marcador de texto 2">
            <a:extLst>
              <a:ext uri="{FF2B5EF4-FFF2-40B4-BE49-F238E27FC236}">
                <a16:creationId xmlns:a16="http://schemas.microsoft.com/office/drawing/2014/main" id="{2755EDD8-9119-A1AC-AD96-A38D02125464}"/>
              </a:ext>
            </a:extLst>
          </p:cNvPr>
          <p:cNvSpPr txBox="1">
            <a:spLocks/>
          </p:cNvSpPr>
          <p:nvPr/>
        </p:nvSpPr>
        <p:spPr>
          <a:xfrm>
            <a:off x="983957" y="2249990"/>
            <a:ext cx="226695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Atenciones 2025</a:t>
            </a:r>
            <a:endParaRPr lang="es-CL" sz="2400" dirty="0">
              <a:solidFill>
                <a:schemeClr val="bg1"/>
              </a:solidFill>
              <a:latin typeface="Calibri" panose="020F0502020204030204" pitchFamily="34" charset="0"/>
              <a:cs typeface="Calibri" panose="020F0502020204030204" pitchFamily="34" charset="0"/>
            </a:endParaRPr>
          </a:p>
        </p:txBody>
      </p:sp>
      <p:sp>
        <p:nvSpPr>
          <p:cNvPr id="15" name="Rectángulo 14">
            <a:extLst>
              <a:ext uri="{FF2B5EF4-FFF2-40B4-BE49-F238E27FC236}">
                <a16:creationId xmlns:a16="http://schemas.microsoft.com/office/drawing/2014/main" id="{0B513C13-F6AF-0659-AD5A-419F9BFE65C4}"/>
              </a:ext>
            </a:extLst>
          </p:cNvPr>
          <p:cNvSpPr/>
          <p:nvPr/>
        </p:nvSpPr>
        <p:spPr>
          <a:xfrm>
            <a:off x="4932218" y="1560945"/>
            <a:ext cx="6539346" cy="4211782"/>
          </a:xfrm>
          <a:prstGeom prst="rect">
            <a:avLst/>
          </a:prstGeom>
          <a:noFill/>
          <a:ln>
            <a:solidFill>
              <a:srgbClr val="00618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808218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8A7FE-F9E8-0F40-B6A4-C539648099A8}"/>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614B928-2433-87BE-A08C-B78C1D79BFA3}"/>
              </a:ext>
            </a:extLst>
          </p:cNvPr>
          <p:cNvSpPr>
            <a:spLocks noGrp="1"/>
          </p:cNvSpPr>
          <p:nvPr>
            <p:ph type="body" idx="1"/>
          </p:nvPr>
        </p:nvSpPr>
        <p:spPr/>
        <p:txBody>
          <a:bodyPr>
            <a:normAutofit fontScale="92500" lnSpcReduction="20000"/>
          </a:bodyPr>
          <a:lstStyle/>
          <a:p>
            <a:r>
              <a:rPr lang="es-MX" dirty="0"/>
              <a:t>2. Gestión 2025</a:t>
            </a:r>
            <a:endParaRPr lang="es-CL" dirty="0"/>
          </a:p>
        </p:txBody>
      </p:sp>
      <p:sp>
        <p:nvSpPr>
          <p:cNvPr id="4" name="Marcador de texto 2">
            <a:extLst>
              <a:ext uri="{FF2B5EF4-FFF2-40B4-BE49-F238E27FC236}">
                <a16:creationId xmlns:a16="http://schemas.microsoft.com/office/drawing/2014/main" id="{3D8B19E8-7ACE-9AAC-83B8-1A94E6B0F3EF}"/>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Electrodependientes</a:t>
            </a:r>
          </a:p>
        </p:txBody>
      </p:sp>
      <p:sp>
        <p:nvSpPr>
          <p:cNvPr id="5" name="Rectángulo: esquinas redondeadas 4">
            <a:extLst>
              <a:ext uri="{FF2B5EF4-FFF2-40B4-BE49-F238E27FC236}">
                <a16:creationId xmlns:a16="http://schemas.microsoft.com/office/drawing/2014/main" id="{AF5CF011-06A5-C999-8AB2-B842976E1917}"/>
              </a:ext>
            </a:extLst>
          </p:cNvPr>
          <p:cNvSpPr/>
          <p:nvPr/>
        </p:nvSpPr>
        <p:spPr>
          <a:xfrm>
            <a:off x="983957" y="2037498"/>
            <a:ext cx="2266951" cy="4520319"/>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FDD89E2A-7860-7CB7-390D-188B55DA3909}"/>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93BCFA8E-95B2-1929-A461-FF922C189032}"/>
              </a:ext>
            </a:extLst>
          </p:cNvPr>
          <p:cNvSpPr txBox="1">
            <a:spLocks/>
          </p:cNvSpPr>
          <p:nvPr/>
        </p:nvSpPr>
        <p:spPr>
          <a:xfrm>
            <a:off x="1053520" y="2249990"/>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Ley N°21304 de 2020</a:t>
            </a:r>
            <a:endParaRPr lang="es-CL" dirty="0">
              <a:solidFill>
                <a:schemeClr val="bg1"/>
              </a:solidFill>
              <a:latin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AEC3B574-B424-237C-AB31-13300160388E}"/>
              </a:ext>
            </a:extLst>
          </p:cNvPr>
          <p:cNvSpPr txBox="1"/>
          <p:nvPr/>
        </p:nvSpPr>
        <p:spPr>
          <a:xfrm>
            <a:off x="1053519" y="3044181"/>
            <a:ext cx="2119456" cy="3323987"/>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Establece que las concesionarias deberán implementar, en forma eficaz y oportuna, las mejores soluciones técnicas disponibles para mitigar los efectos que las interrupciones de suministro eléctrico podrían tener respecto del funcionamiento del equipamiento de uso médico al que se encuentra conectado un electrodependiente.</a:t>
            </a:r>
          </a:p>
        </p:txBody>
      </p:sp>
      <p:sp>
        <p:nvSpPr>
          <p:cNvPr id="9" name="Rectángulo: esquinas redondeadas 8">
            <a:extLst>
              <a:ext uri="{FF2B5EF4-FFF2-40B4-BE49-F238E27FC236}">
                <a16:creationId xmlns:a16="http://schemas.microsoft.com/office/drawing/2014/main" id="{7F2B5DF5-4C43-E07D-230F-290FCFF5A1B3}"/>
              </a:ext>
            </a:extLst>
          </p:cNvPr>
          <p:cNvSpPr/>
          <p:nvPr/>
        </p:nvSpPr>
        <p:spPr>
          <a:xfrm>
            <a:off x="3704066" y="2037498"/>
            <a:ext cx="2266951" cy="4520319"/>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Google Shape;95;p16">
            <a:extLst>
              <a:ext uri="{FF2B5EF4-FFF2-40B4-BE49-F238E27FC236}">
                <a16:creationId xmlns:a16="http://schemas.microsoft.com/office/drawing/2014/main" id="{08C850ED-6EFA-6411-DD19-BBDC9F2CBD8B}"/>
              </a:ext>
            </a:extLst>
          </p:cNvPr>
          <p:cNvSpPr/>
          <p:nvPr/>
        </p:nvSpPr>
        <p:spPr>
          <a:xfrm>
            <a:off x="3546761"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2</a:t>
            </a:r>
            <a:endParaRPr sz="2800" b="1" dirty="0">
              <a:solidFill>
                <a:schemeClr val="lt1"/>
              </a:solidFill>
              <a:latin typeface="Montserrat"/>
              <a:ea typeface="Montserrat"/>
              <a:cs typeface="Montserrat"/>
              <a:sym typeface="Montserrat"/>
            </a:endParaRPr>
          </a:p>
        </p:txBody>
      </p:sp>
      <p:sp>
        <p:nvSpPr>
          <p:cNvPr id="11" name="Marcador de texto 2">
            <a:extLst>
              <a:ext uri="{FF2B5EF4-FFF2-40B4-BE49-F238E27FC236}">
                <a16:creationId xmlns:a16="http://schemas.microsoft.com/office/drawing/2014/main" id="{04958C0E-3E9A-9D20-111D-39D23C34A302}"/>
              </a:ext>
            </a:extLst>
          </p:cNvPr>
          <p:cNvSpPr txBox="1">
            <a:spLocks/>
          </p:cNvSpPr>
          <p:nvPr/>
        </p:nvSpPr>
        <p:spPr>
          <a:xfrm>
            <a:off x="3773629" y="2249991"/>
            <a:ext cx="2197388" cy="502354"/>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Aysén</a:t>
            </a:r>
            <a:endParaRPr lang="es-CL" dirty="0">
              <a:solidFill>
                <a:schemeClr val="bg1"/>
              </a:solidFill>
              <a:latin typeface="Calibri" panose="020F0502020204030204" pitchFamily="34" charset="0"/>
              <a:cs typeface="Calibri" panose="020F0502020204030204" pitchFamily="34" charset="0"/>
            </a:endParaRPr>
          </a:p>
        </p:txBody>
      </p:sp>
      <p:sp>
        <p:nvSpPr>
          <p:cNvPr id="12" name="CuadroTexto 11">
            <a:extLst>
              <a:ext uri="{FF2B5EF4-FFF2-40B4-BE49-F238E27FC236}">
                <a16:creationId xmlns:a16="http://schemas.microsoft.com/office/drawing/2014/main" id="{CE3E0C49-0EA9-BAC2-DD39-240E728141EE}"/>
              </a:ext>
            </a:extLst>
          </p:cNvPr>
          <p:cNvSpPr txBox="1"/>
          <p:nvPr/>
        </p:nvSpPr>
        <p:spPr>
          <a:xfrm>
            <a:off x="3777813" y="3044181"/>
            <a:ext cx="2119456" cy="2893100"/>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En la Región de Aysén, el registro a Diciembre de 2025 contaba con 80  hogares con pacientes electrodependientes, de los cuales 13 de ellos fueron fiscalizados en terreno y 2 de manera documental para verificar que la empresa distribuidora cumpliera con lo establecido en la ley.</a:t>
            </a:r>
          </a:p>
        </p:txBody>
      </p:sp>
      <p:sp>
        <p:nvSpPr>
          <p:cNvPr id="16" name="Google Shape;95;p16">
            <a:extLst>
              <a:ext uri="{FF2B5EF4-FFF2-40B4-BE49-F238E27FC236}">
                <a16:creationId xmlns:a16="http://schemas.microsoft.com/office/drawing/2014/main" id="{A9731106-FADF-95CB-B6F1-9C928A060CBD}"/>
              </a:ext>
            </a:extLst>
          </p:cNvPr>
          <p:cNvSpPr/>
          <p:nvPr/>
        </p:nvSpPr>
        <p:spPr>
          <a:xfrm>
            <a:off x="5483408" y="1733474"/>
            <a:ext cx="637886" cy="608047"/>
          </a:xfrm>
          <a:prstGeom prst="ellipse">
            <a:avLst/>
          </a:prstGeom>
          <a:solidFill>
            <a:schemeClr val="bg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sz="2800" b="1" dirty="0">
              <a:solidFill>
                <a:schemeClr val="lt1"/>
              </a:solidFill>
              <a:latin typeface="Montserrat"/>
              <a:ea typeface="Montserrat"/>
              <a:cs typeface="Montserrat"/>
              <a:sym typeface="Montserrat"/>
            </a:endParaRPr>
          </a:p>
        </p:txBody>
      </p:sp>
      <p:pic>
        <p:nvPicPr>
          <p:cNvPr id="13" name="Picture 2" descr="Zoom - Electrodependientes (2018)">
            <a:extLst>
              <a:ext uri="{FF2B5EF4-FFF2-40B4-BE49-F238E27FC236}">
                <a16:creationId xmlns:a16="http://schemas.microsoft.com/office/drawing/2014/main" id="{2D3253D8-19FB-2396-0E9E-1A92E343D1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90441" y="1866598"/>
            <a:ext cx="435922" cy="392869"/>
          </a:xfrm>
          <a:prstGeom prst="rect">
            <a:avLst/>
          </a:prstGeom>
          <a:solidFill>
            <a:schemeClr val="bg1"/>
          </a:solidFill>
          <a:ln>
            <a:noFill/>
          </a:ln>
        </p:spPr>
      </p:pic>
      <p:pic>
        <p:nvPicPr>
          <p:cNvPr id="17" name="Imagen 3" descr="Interfaz de usuario gráfica, Texto, Aplicación&#10;&#10;Descripción generada automáticamente">
            <a:extLst>
              <a:ext uri="{FF2B5EF4-FFF2-40B4-BE49-F238E27FC236}">
                <a16:creationId xmlns:a16="http://schemas.microsoft.com/office/drawing/2014/main" id="{7F8E5C8C-637D-FBE2-5CA9-907B89DAE9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02218" y="2746636"/>
            <a:ext cx="1638882" cy="92476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8" name="Imagen 4" descr="Interfaz de usuario gráfica, Aplicación&#10;&#10;Descripción generada automáticamente">
            <a:extLst>
              <a:ext uri="{FF2B5EF4-FFF2-40B4-BE49-F238E27FC236}">
                <a16:creationId xmlns:a16="http://schemas.microsoft.com/office/drawing/2014/main" id="{332CF27B-0BD7-68EB-4B76-7E0FF0CDA36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0985" y="3706971"/>
            <a:ext cx="1644503" cy="92476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9" name="Imagen 5" descr="Interfaz de usuario gráfica, Texto, Aplicación&#10;&#10;Descripción generada automáticamente">
            <a:extLst>
              <a:ext uri="{FF2B5EF4-FFF2-40B4-BE49-F238E27FC236}">
                <a16:creationId xmlns:a16="http://schemas.microsoft.com/office/drawing/2014/main" id="{51D29B86-5A54-44BD-B372-6FECA92AF0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20985" y="4667306"/>
            <a:ext cx="1640275" cy="92476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20" name="Imagen 19" descr="Interfaz de usuario gráfica, Aplicación, Word&#10;&#10;Descripción generada automáticamente">
            <a:extLst>
              <a:ext uri="{FF2B5EF4-FFF2-40B4-BE49-F238E27FC236}">
                <a16:creationId xmlns:a16="http://schemas.microsoft.com/office/drawing/2014/main" id="{34218C57-0DB5-9E3E-2312-B7439ECA45D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20985" y="5627641"/>
            <a:ext cx="1638883" cy="930176"/>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pic>
        <p:nvPicPr>
          <p:cNvPr id="14" name="Imagen 13">
            <a:extLst>
              <a:ext uri="{FF2B5EF4-FFF2-40B4-BE49-F238E27FC236}">
                <a16:creationId xmlns:a16="http://schemas.microsoft.com/office/drawing/2014/main" id="{9D3FD57F-454A-C543-CA1C-F2D6AC2C330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34364" y="2259466"/>
            <a:ext cx="2604116" cy="3472155"/>
          </a:xfrm>
          <a:prstGeom prst="rect">
            <a:avLst/>
          </a:prstGeom>
        </p:spPr>
      </p:pic>
      <p:pic>
        <p:nvPicPr>
          <p:cNvPr id="22" name="Imagen 21">
            <a:extLst>
              <a:ext uri="{FF2B5EF4-FFF2-40B4-BE49-F238E27FC236}">
                <a16:creationId xmlns:a16="http://schemas.microsoft.com/office/drawing/2014/main" id="{B66F5F45-C131-0E1E-4768-D969CBBD3BE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02218" y="1824492"/>
            <a:ext cx="1638882" cy="922144"/>
          </a:xfrm>
          <a:prstGeom prst="rect">
            <a:avLst/>
          </a:prstGeom>
        </p:spPr>
      </p:pic>
    </p:spTree>
    <p:extLst>
      <p:ext uri="{BB962C8B-B14F-4D97-AF65-F5344CB8AC3E}">
        <p14:creationId xmlns:p14="http://schemas.microsoft.com/office/powerpoint/2010/main" val="4134233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FC862-157E-B566-F1D3-C40E1C65F936}"/>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E1542A4-3D35-CB31-FEF1-B8DE9281B781}"/>
              </a:ext>
            </a:extLst>
          </p:cNvPr>
          <p:cNvSpPr>
            <a:spLocks noGrp="1"/>
          </p:cNvSpPr>
          <p:nvPr>
            <p:ph type="body" idx="1"/>
          </p:nvPr>
        </p:nvSpPr>
        <p:spPr/>
        <p:txBody>
          <a:bodyPr>
            <a:normAutofit fontScale="92500" lnSpcReduction="20000"/>
          </a:bodyPr>
          <a:lstStyle/>
          <a:p>
            <a:r>
              <a:rPr lang="es-MX" dirty="0"/>
              <a:t>2. Gestión 2025</a:t>
            </a:r>
            <a:endParaRPr lang="es-CL" dirty="0"/>
          </a:p>
        </p:txBody>
      </p:sp>
      <p:sp>
        <p:nvSpPr>
          <p:cNvPr id="4" name="Marcador de texto 2">
            <a:extLst>
              <a:ext uri="{FF2B5EF4-FFF2-40B4-BE49-F238E27FC236}">
                <a16:creationId xmlns:a16="http://schemas.microsoft.com/office/drawing/2014/main" id="{03E50E45-9FB6-9716-4587-0500F9F64D1E}"/>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Fiscalizaciones en conjunto</a:t>
            </a:r>
          </a:p>
        </p:txBody>
      </p:sp>
      <p:sp>
        <p:nvSpPr>
          <p:cNvPr id="5" name="Rectángulo: esquinas redondeadas 4">
            <a:extLst>
              <a:ext uri="{FF2B5EF4-FFF2-40B4-BE49-F238E27FC236}">
                <a16:creationId xmlns:a16="http://schemas.microsoft.com/office/drawing/2014/main" id="{B54A65BC-119B-AA0D-9A92-B32FFA9E9E7F}"/>
              </a:ext>
            </a:extLst>
          </p:cNvPr>
          <p:cNvSpPr/>
          <p:nvPr/>
        </p:nvSpPr>
        <p:spPr>
          <a:xfrm>
            <a:off x="831850" y="1810512"/>
            <a:ext cx="2613313" cy="4602286"/>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8AC4FB70-F02F-BB21-D132-29B5AD45B1BB}"/>
              </a:ext>
            </a:extLst>
          </p:cNvPr>
          <p:cNvSpPr/>
          <p:nvPr/>
        </p:nvSpPr>
        <p:spPr>
          <a:xfrm>
            <a:off x="831850" y="1343553"/>
            <a:ext cx="637886" cy="608916"/>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636D2CB7-9907-5C09-3AB5-98EB4B0215C6}"/>
              </a:ext>
            </a:extLst>
          </p:cNvPr>
          <p:cNvSpPr txBox="1">
            <a:spLocks/>
          </p:cNvSpPr>
          <p:nvPr/>
        </p:nvSpPr>
        <p:spPr>
          <a:xfrm>
            <a:off x="949829" y="1881963"/>
            <a:ext cx="226695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Seremi de Energía</a:t>
            </a:r>
          </a:p>
        </p:txBody>
      </p:sp>
      <p:sp>
        <p:nvSpPr>
          <p:cNvPr id="8" name="CuadroTexto 7">
            <a:extLst>
              <a:ext uri="{FF2B5EF4-FFF2-40B4-BE49-F238E27FC236}">
                <a16:creationId xmlns:a16="http://schemas.microsoft.com/office/drawing/2014/main" id="{D2F6AF8A-4075-1CAC-DCC5-E128A92AF56F}"/>
              </a:ext>
            </a:extLst>
          </p:cNvPr>
          <p:cNvSpPr txBox="1"/>
          <p:nvPr/>
        </p:nvSpPr>
        <p:spPr>
          <a:xfrm>
            <a:off x="910503" y="2657923"/>
            <a:ext cx="2433061" cy="3754874"/>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Durante el año 2025, se llevaron a cabo diferentes actividades en conjunto con el equipo de la Seremi de Energía, entre las cuales se destacan las visitas técnicas a las principales instalaciones energéticas de la región, así como también las fiscalizaciones a </a:t>
            </a:r>
            <a:r>
              <a:rPr lang="es-ES"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instalaciones eléctricas de las fondas y ramadas, a </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la comercialización de productos certificados, al </a:t>
            </a:r>
            <a:r>
              <a:rPr lang="es-ES" sz="1400" dirty="0">
                <a:solidFill>
                  <a:schemeClr val="bg1"/>
                </a:solidFill>
                <a:latin typeface="Calibri" panose="020F0502020204030204" pitchFamily="34" charset="0"/>
                <a:ea typeface="Calibri" panose="020F0502020204030204" pitchFamily="34" charset="0"/>
                <a:cs typeface="Calibri" panose="020F0502020204030204" pitchFamily="34" charset="0"/>
              </a:rPr>
              <a:t>mantenimiento preventivo del suministro eléctrico</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 y las visitas  a Centros de Procesamiento de Biomasa.</a:t>
            </a:r>
          </a:p>
        </p:txBody>
      </p:sp>
      <p:pic>
        <p:nvPicPr>
          <p:cNvPr id="9" name="Imagen 8">
            <a:extLst>
              <a:ext uri="{FF2B5EF4-FFF2-40B4-BE49-F238E27FC236}">
                <a16:creationId xmlns:a16="http://schemas.microsoft.com/office/drawing/2014/main" id="{6C2C617D-D83A-F46C-DCCF-BBA58B1E3BA7}"/>
              </a:ext>
            </a:extLst>
          </p:cNvPr>
          <p:cNvPicPr>
            <a:picLocks noChangeAspect="1"/>
          </p:cNvPicPr>
          <p:nvPr/>
        </p:nvPicPr>
        <p:blipFill>
          <a:blip r:embed="rId3"/>
          <a:srcRect t="2319"/>
          <a:stretch>
            <a:fillRect/>
          </a:stretch>
        </p:blipFill>
        <p:spPr>
          <a:xfrm>
            <a:off x="3725119" y="2435814"/>
            <a:ext cx="3850650" cy="2831269"/>
          </a:xfrm>
          <a:prstGeom prst="rect">
            <a:avLst/>
          </a:prstGeom>
          <a:ln w="12700">
            <a:solidFill>
              <a:schemeClr val="tx1"/>
            </a:solidFill>
          </a:ln>
        </p:spPr>
      </p:pic>
      <p:pic>
        <p:nvPicPr>
          <p:cNvPr id="13" name="Imagen 12">
            <a:extLst>
              <a:ext uri="{FF2B5EF4-FFF2-40B4-BE49-F238E27FC236}">
                <a16:creationId xmlns:a16="http://schemas.microsoft.com/office/drawing/2014/main" id="{1B8C6FEE-DB8A-A4E5-02BD-D703DD59DD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55725" y="2435814"/>
            <a:ext cx="3775024" cy="2831268"/>
          </a:xfrm>
          <a:prstGeom prst="rect">
            <a:avLst/>
          </a:prstGeom>
          <a:ln w="12700">
            <a:solidFill>
              <a:schemeClr val="tx1"/>
            </a:solidFill>
          </a:ln>
        </p:spPr>
      </p:pic>
    </p:spTree>
    <p:extLst>
      <p:ext uri="{BB962C8B-B14F-4D97-AF65-F5344CB8AC3E}">
        <p14:creationId xmlns:p14="http://schemas.microsoft.com/office/powerpoint/2010/main" val="3833620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4D4FA3-3407-34E7-1410-81F6624C56CF}"/>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E5E7060C-88FF-4C06-8124-A9890A588975}"/>
              </a:ext>
            </a:extLst>
          </p:cNvPr>
          <p:cNvSpPr>
            <a:spLocks noGrp="1"/>
          </p:cNvSpPr>
          <p:nvPr>
            <p:ph type="body" idx="1"/>
          </p:nvPr>
        </p:nvSpPr>
        <p:spPr/>
        <p:txBody>
          <a:bodyPr>
            <a:normAutofit fontScale="92500" lnSpcReduction="20000"/>
          </a:bodyPr>
          <a:lstStyle/>
          <a:p>
            <a:r>
              <a:rPr lang="es-MX" dirty="0"/>
              <a:t>2. Gestión 2025</a:t>
            </a:r>
            <a:endParaRPr lang="es-CL" dirty="0"/>
          </a:p>
        </p:txBody>
      </p:sp>
      <p:sp>
        <p:nvSpPr>
          <p:cNvPr id="4" name="Marcador de texto 2">
            <a:extLst>
              <a:ext uri="{FF2B5EF4-FFF2-40B4-BE49-F238E27FC236}">
                <a16:creationId xmlns:a16="http://schemas.microsoft.com/office/drawing/2014/main" id="{6E82742E-9825-7193-47D7-B0C98314FFF4}"/>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Fiscalizaciones en conjunto</a:t>
            </a:r>
          </a:p>
        </p:txBody>
      </p:sp>
      <p:sp>
        <p:nvSpPr>
          <p:cNvPr id="5" name="Rectángulo: esquinas redondeadas 4">
            <a:extLst>
              <a:ext uri="{FF2B5EF4-FFF2-40B4-BE49-F238E27FC236}">
                <a16:creationId xmlns:a16="http://schemas.microsoft.com/office/drawing/2014/main" id="{EC492FC1-8F0E-079B-94C9-0F6AC935E720}"/>
              </a:ext>
            </a:extLst>
          </p:cNvPr>
          <p:cNvSpPr/>
          <p:nvPr/>
        </p:nvSpPr>
        <p:spPr>
          <a:xfrm>
            <a:off x="983957" y="1835723"/>
            <a:ext cx="4262298" cy="1743739"/>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6B00DCFE-BA26-8BDE-C708-40EB81046060}"/>
              </a:ext>
            </a:extLst>
          </p:cNvPr>
          <p:cNvSpPr/>
          <p:nvPr/>
        </p:nvSpPr>
        <p:spPr>
          <a:xfrm>
            <a:off x="826652" y="1613613"/>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CL" sz="2800" b="1" dirty="0">
                <a:solidFill>
                  <a:schemeClr val="lt1"/>
                </a:solidFill>
                <a:latin typeface="Montserrat"/>
                <a:ea typeface="Montserrat"/>
                <a:cs typeface="Montserrat"/>
                <a:sym typeface="Montserrat"/>
              </a:rPr>
              <a:t>2</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8DFDCDF5-3552-2BB2-84C3-72EC60C3AC12}"/>
              </a:ext>
            </a:extLst>
          </p:cNvPr>
          <p:cNvSpPr txBox="1">
            <a:spLocks/>
          </p:cNvSpPr>
          <p:nvPr/>
        </p:nvSpPr>
        <p:spPr>
          <a:xfrm>
            <a:off x="983957" y="1956244"/>
            <a:ext cx="2266951" cy="3955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SERNAC </a:t>
            </a:r>
          </a:p>
        </p:txBody>
      </p:sp>
      <p:sp>
        <p:nvSpPr>
          <p:cNvPr id="8" name="CuadroTexto 7">
            <a:extLst>
              <a:ext uri="{FF2B5EF4-FFF2-40B4-BE49-F238E27FC236}">
                <a16:creationId xmlns:a16="http://schemas.microsoft.com/office/drawing/2014/main" id="{EAD16963-37D4-6176-2512-B4133034478E}"/>
              </a:ext>
            </a:extLst>
          </p:cNvPr>
          <p:cNvSpPr txBox="1"/>
          <p:nvPr/>
        </p:nvSpPr>
        <p:spPr>
          <a:xfrm>
            <a:off x="1055758" y="2331141"/>
            <a:ext cx="4118696" cy="1169551"/>
          </a:xfrm>
          <a:prstGeom prst="rect">
            <a:avLst/>
          </a:prstGeom>
          <a:noFill/>
        </p:spPr>
        <p:txBody>
          <a:bodyPr wrap="square">
            <a:spAutoFit/>
          </a:bodyPr>
          <a:lstStyle/>
          <a:p>
            <a:pPr algn="just">
              <a:defRPr/>
            </a:pPr>
            <a:r>
              <a:rPr lang="es-ES"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Ante el aumento en la venta de equipos de calefacción durante el invierno, la SEC y SERNAC realizaron fiscalizaciones en la Región de Aysén para verificar el cumplimiento de la normativa vigente en estufas y </a:t>
            </a:r>
            <a:r>
              <a:rPr lang="es-ES" sz="1400" b="0" i="0" u="none" strike="noStrike" baseline="0" dirty="0" err="1">
                <a:solidFill>
                  <a:schemeClr val="bg1"/>
                </a:solidFill>
                <a:latin typeface="Calibri" panose="020F0502020204030204" pitchFamily="34" charset="0"/>
                <a:ea typeface="Calibri" panose="020F0502020204030204" pitchFamily="34" charset="0"/>
                <a:cs typeface="Calibri" panose="020F0502020204030204" pitchFamily="34" charset="0"/>
              </a:rPr>
              <a:t>termoventiladores</a:t>
            </a:r>
            <a:r>
              <a:rPr lang="es-ES"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a:t>
            </a: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3" name="Rectángulo: esquinas redondeadas 2">
            <a:extLst>
              <a:ext uri="{FF2B5EF4-FFF2-40B4-BE49-F238E27FC236}">
                <a16:creationId xmlns:a16="http://schemas.microsoft.com/office/drawing/2014/main" id="{858AFA8D-7C4E-6E73-CC32-2ED441BAE57D}"/>
              </a:ext>
            </a:extLst>
          </p:cNvPr>
          <p:cNvSpPr/>
          <p:nvPr/>
        </p:nvSpPr>
        <p:spPr>
          <a:xfrm>
            <a:off x="6405125" y="1835723"/>
            <a:ext cx="4262298" cy="1743739"/>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Google Shape;95;p16">
            <a:extLst>
              <a:ext uri="{FF2B5EF4-FFF2-40B4-BE49-F238E27FC236}">
                <a16:creationId xmlns:a16="http://schemas.microsoft.com/office/drawing/2014/main" id="{9501AC3C-179C-7E66-87C3-0E403CB78D30}"/>
              </a:ext>
            </a:extLst>
          </p:cNvPr>
          <p:cNvSpPr/>
          <p:nvPr/>
        </p:nvSpPr>
        <p:spPr>
          <a:xfrm>
            <a:off x="6247820" y="1711819"/>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3</a:t>
            </a:r>
            <a:endParaRPr sz="2800" b="1" dirty="0">
              <a:solidFill>
                <a:schemeClr val="lt1"/>
              </a:solidFill>
              <a:latin typeface="Montserrat"/>
              <a:ea typeface="Montserrat"/>
              <a:cs typeface="Montserrat"/>
              <a:sym typeface="Montserrat"/>
            </a:endParaRPr>
          </a:p>
        </p:txBody>
      </p:sp>
      <p:sp>
        <p:nvSpPr>
          <p:cNvPr id="12" name="Marcador de texto 2">
            <a:extLst>
              <a:ext uri="{FF2B5EF4-FFF2-40B4-BE49-F238E27FC236}">
                <a16:creationId xmlns:a16="http://schemas.microsoft.com/office/drawing/2014/main" id="{E41E0458-5DB3-AE38-C4EA-BEA117795ADC}"/>
              </a:ext>
            </a:extLst>
          </p:cNvPr>
          <p:cNvSpPr txBox="1">
            <a:spLocks/>
          </p:cNvSpPr>
          <p:nvPr/>
        </p:nvSpPr>
        <p:spPr>
          <a:xfrm>
            <a:off x="6341124" y="1924309"/>
            <a:ext cx="2266951" cy="39555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SMA </a:t>
            </a:r>
          </a:p>
        </p:txBody>
      </p:sp>
      <p:sp>
        <p:nvSpPr>
          <p:cNvPr id="13" name="CuadroTexto 12">
            <a:extLst>
              <a:ext uri="{FF2B5EF4-FFF2-40B4-BE49-F238E27FC236}">
                <a16:creationId xmlns:a16="http://schemas.microsoft.com/office/drawing/2014/main" id="{FFF352A0-BDD5-9AFC-15F7-A3EE9DB4AB7E}"/>
              </a:ext>
            </a:extLst>
          </p:cNvPr>
          <p:cNvSpPr txBox="1"/>
          <p:nvPr/>
        </p:nvSpPr>
        <p:spPr>
          <a:xfrm>
            <a:off x="6548727" y="2311705"/>
            <a:ext cx="4118696" cy="1169551"/>
          </a:xfrm>
          <a:prstGeom prst="rect">
            <a:avLst/>
          </a:prstGeom>
          <a:noFill/>
        </p:spPr>
        <p:txBody>
          <a:bodyPr wrap="square">
            <a:spAutoFit/>
          </a:bodyPr>
          <a:lstStyle/>
          <a:p>
            <a:pPr algn="just">
              <a:defRPr/>
            </a:pPr>
            <a:r>
              <a:rPr lang="es-ES"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En salidas a terreno conjuntas, la SEC realizó la identificación de comercializadores de biomasa, y la Superintendencia del Medio Ambiente fiscalizó el cumplimiento del Plan de Descontaminación Atmosférica de Coyhaique.</a:t>
            </a: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5" name="Imagen 14">
            <a:extLst>
              <a:ext uri="{FF2B5EF4-FFF2-40B4-BE49-F238E27FC236}">
                <a16:creationId xmlns:a16="http://schemas.microsoft.com/office/drawing/2014/main" id="{93C46DA8-D446-6ED0-2CF2-953FB90F5829}"/>
              </a:ext>
            </a:extLst>
          </p:cNvPr>
          <p:cNvPicPr>
            <a:picLocks noChangeAspect="1"/>
          </p:cNvPicPr>
          <p:nvPr/>
        </p:nvPicPr>
        <p:blipFill>
          <a:blip r:embed="rId3"/>
          <a:stretch>
            <a:fillRect/>
          </a:stretch>
        </p:blipFill>
        <p:spPr>
          <a:xfrm>
            <a:off x="1241808" y="3835572"/>
            <a:ext cx="3756895" cy="2572657"/>
          </a:xfrm>
          <a:prstGeom prst="rect">
            <a:avLst/>
          </a:prstGeom>
          <a:ln w="12700">
            <a:solidFill>
              <a:schemeClr val="tx1"/>
            </a:solidFill>
          </a:ln>
        </p:spPr>
      </p:pic>
      <p:pic>
        <p:nvPicPr>
          <p:cNvPr id="17" name="Imagen 16">
            <a:extLst>
              <a:ext uri="{FF2B5EF4-FFF2-40B4-BE49-F238E27FC236}">
                <a16:creationId xmlns:a16="http://schemas.microsoft.com/office/drawing/2014/main" id="{00FBB501-E4B9-2884-A500-3BEB1031C471}"/>
              </a:ext>
            </a:extLst>
          </p:cNvPr>
          <p:cNvPicPr>
            <a:picLocks noChangeAspect="1"/>
          </p:cNvPicPr>
          <p:nvPr/>
        </p:nvPicPr>
        <p:blipFill>
          <a:blip r:embed="rId4">
            <a:extLst>
              <a:ext uri="{28A0092B-C50C-407E-A947-70E740481C1C}">
                <a14:useLocalDpi xmlns:a14="http://schemas.microsoft.com/office/drawing/2010/main" val="0"/>
              </a:ext>
            </a:extLst>
          </a:blip>
          <a:srcRect t="9979" b="3130"/>
          <a:stretch>
            <a:fillRect/>
          </a:stretch>
        </p:blipFill>
        <p:spPr>
          <a:xfrm>
            <a:off x="7470085" y="3803468"/>
            <a:ext cx="2275980" cy="2636863"/>
          </a:xfrm>
          <a:prstGeom prst="rect">
            <a:avLst/>
          </a:prstGeom>
          <a:ln w="12700">
            <a:solidFill>
              <a:schemeClr val="tx1"/>
            </a:solidFill>
          </a:ln>
        </p:spPr>
      </p:pic>
    </p:spTree>
    <p:extLst>
      <p:ext uri="{BB962C8B-B14F-4D97-AF65-F5344CB8AC3E}">
        <p14:creationId xmlns:p14="http://schemas.microsoft.com/office/powerpoint/2010/main" val="1620926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41035-6506-8E6D-7692-434B5F2734D6}"/>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951A9213-CBD4-A309-B6F8-7103E0F2EBAD}"/>
              </a:ext>
            </a:extLst>
          </p:cNvPr>
          <p:cNvSpPr>
            <a:spLocks noGrp="1"/>
          </p:cNvSpPr>
          <p:nvPr>
            <p:ph type="body" idx="1"/>
          </p:nvPr>
        </p:nvSpPr>
        <p:spPr/>
        <p:txBody>
          <a:bodyPr>
            <a:normAutofit fontScale="92500" lnSpcReduction="20000"/>
          </a:bodyPr>
          <a:lstStyle/>
          <a:p>
            <a:r>
              <a:rPr lang="es-MX" dirty="0"/>
              <a:t>2. Gestión 2025</a:t>
            </a:r>
            <a:endParaRPr lang="es-CL" dirty="0"/>
          </a:p>
        </p:txBody>
      </p:sp>
      <p:sp>
        <p:nvSpPr>
          <p:cNvPr id="4" name="Marcador de texto 2">
            <a:extLst>
              <a:ext uri="{FF2B5EF4-FFF2-40B4-BE49-F238E27FC236}">
                <a16:creationId xmlns:a16="http://schemas.microsoft.com/office/drawing/2014/main" id="{A4FB88E9-39B6-BE80-9C09-A17D87D0A983}"/>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Cuenta Pública Participativa</a:t>
            </a:r>
          </a:p>
        </p:txBody>
      </p:sp>
      <p:sp>
        <p:nvSpPr>
          <p:cNvPr id="5" name="Rectángulo: esquinas redondeadas 4">
            <a:extLst>
              <a:ext uri="{FF2B5EF4-FFF2-40B4-BE49-F238E27FC236}">
                <a16:creationId xmlns:a16="http://schemas.microsoft.com/office/drawing/2014/main" id="{B4D622A5-726D-A702-2635-1D933C05602E}"/>
              </a:ext>
            </a:extLst>
          </p:cNvPr>
          <p:cNvSpPr/>
          <p:nvPr/>
        </p:nvSpPr>
        <p:spPr>
          <a:xfrm>
            <a:off x="983957" y="2037499"/>
            <a:ext cx="2266951" cy="4418720"/>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3E482B0D-7C85-6922-3CEE-48F418CDB268}"/>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BE54E5F9-CF4D-303C-27D3-7013563978BF}"/>
              </a:ext>
            </a:extLst>
          </p:cNvPr>
          <p:cNvSpPr txBox="1">
            <a:spLocks/>
          </p:cNvSpPr>
          <p:nvPr/>
        </p:nvSpPr>
        <p:spPr>
          <a:xfrm>
            <a:off x="1053520" y="2249990"/>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Cuenta Pública</a:t>
            </a:r>
            <a:endParaRPr lang="es-CL" dirty="0">
              <a:solidFill>
                <a:schemeClr val="bg1"/>
              </a:solidFill>
              <a:latin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15434897-86BC-F422-BF35-6D5EE6F57B3D}"/>
              </a:ext>
            </a:extLst>
          </p:cNvPr>
          <p:cNvSpPr txBox="1"/>
          <p:nvPr/>
        </p:nvSpPr>
        <p:spPr>
          <a:xfrm>
            <a:off x="1053519" y="3044181"/>
            <a:ext cx="2119456" cy="3323987"/>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La Superintendencia de Electricidad y Combustibles, cada año publica su Cuenta Pública Nacional y Cuentas Públicas Regionales Participativas en el Portal de Participación Ciudadana del sitio web de la SEC:</a:t>
            </a:r>
          </a:p>
          <a:p>
            <a:pPr algn="just">
              <a:defRPr/>
            </a:pPr>
            <a:endPar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https://www.sec.cl/cuenta-publica-participativa-2025/</a:t>
            </a:r>
          </a:p>
          <a:p>
            <a:pPr algn="just">
              <a:defRPr/>
            </a:pP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Rectángulo: esquinas redondeadas 8">
            <a:extLst>
              <a:ext uri="{FF2B5EF4-FFF2-40B4-BE49-F238E27FC236}">
                <a16:creationId xmlns:a16="http://schemas.microsoft.com/office/drawing/2014/main" id="{A1C3E510-8C0A-CAA9-34E3-40A8A972D511}"/>
              </a:ext>
            </a:extLst>
          </p:cNvPr>
          <p:cNvSpPr/>
          <p:nvPr/>
        </p:nvSpPr>
        <p:spPr>
          <a:xfrm>
            <a:off x="3704066" y="2037498"/>
            <a:ext cx="2266951" cy="4418719"/>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Google Shape;95;p16">
            <a:extLst>
              <a:ext uri="{FF2B5EF4-FFF2-40B4-BE49-F238E27FC236}">
                <a16:creationId xmlns:a16="http://schemas.microsoft.com/office/drawing/2014/main" id="{04681E96-DE3D-454D-8601-0F36C874AEE6}"/>
              </a:ext>
            </a:extLst>
          </p:cNvPr>
          <p:cNvSpPr/>
          <p:nvPr/>
        </p:nvSpPr>
        <p:spPr>
          <a:xfrm>
            <a:off x="3546761"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2</a:t>
            </a:r>
            <a:endParaRPr sz="2800" b="1" dirty="0">
              <a:solidFill>
                <a:schemeClr val="lt1"/>
              </a:solidFill>
              <a:latin typeface="Montserrat"/>
              <a:ea typeface="Montserrat"/>
              <a:cs typeface="Montserrat"/>
              <a:sym typeface="Montserrat"/>
            </a:endParaRPr>
          </a:p>
        </p:txBody>
      </p:sp>
      <p:sp>
        <p:nvSpPr>
          <p:cNvPr id="11" name="Marcador de texto 2">
            <a:extLst>
              <a:ext uri="{FF2B5EF4-FFF2-40B4-BE49-F238E27FC236}">
                <a16:creationId xmlns:a16="http://schemas.microsoft.com/office/drawing/2014/main" id="{9EA2DE27-3D2D-24FF-F19F-06DDF4330CD2}"/>
              </a:ext>
            </a:extLst>
          </p:cNvPr>
          <p:cNvSpPr txBox="1">
            <a:spLocks/>
          </p:cNvSpPr>
          <p:nvPr/>
        </p:nvSpPr>
        <p:spPr>
          <a:xfrm>
            <a:off x="3773629" y="2249990"/>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Informes Mensuales</a:t>
            </a:r>
            <a:endParaRPr lang="es-CL" dirty="0">
              <a:solidFill>
                <a:schemeClr val="bg1"/>
              </a:solidFill>
              <a:latin typeface="Calibri" panose="020F0502020204030204" pitchFamily="34" charset="0"/>
              <a:cs typeface="Calibri" panose="020F0502020204030204" pitchFamily="34" charset="0"/>
            </a:endParaRPr>
          </a:p>
        </p:txBody>
      </p:sp>
      <p:sp>
        <p:nvSpPr>
          <p:cNvPr id="12" name="CuadroTexto 11">
            <a:extLst>
              <a:ext uri="{FF2B5EF4-FFF2-40B4-BE49-F238E27FC236}">
                <a16:creationId xmlns:a16="http://schemas.microsoft.com/office/drawing/2014/main" id="{B332AEF4-0C7A-1BFA-0C43-EBEA65F9EA52}"/>
              </a:ext>
            </a:extLst>
          </p:cNvPr>
          <p:cNvSpPr txBox="1"/>
          <p:nvPr/>
        </p:nvSpPr>
        <p:spPr>
          <a:xfrm>
            <a:off x="3777813" y="3044181"/>
            <a:ext cx="2119456" cy="2677656"/>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Mensualmente se publican los Informes Nacionales y Regionales con los principales Indicadores en:</a:t>
            </a:r>
          </a:p>
          <a:p>
            <a:pPr algn="just">
              <a:defRPr/>
            </a:pP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https://www.sec.cl/informe-sec/</a:t>
            </a:r>
          </a:p>
          <a:p>
            <a:pPr algn="just">
              <a:defRPr/>
            </a:pP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https://www.sec.cl/informe-sec/informe-sec-regional-2021/</a:t>
            </a:r>
          </a:p>
        </p:txBody>
      </p:sp>
      <p:pic>
        <p:nvPicPr>
          <p:cNvPr id="14" name="Picture 2">
            <a:extLst>
              <a:ext uri="{FF2B5EF4-FFF2-40B4-BE49-F238E27FC236}">
                <a16:creationId xmlns:a16="http://schemas.microsoft.com/office/drawing/2014/main" id="{85D79698-4C2C-3A2D-C905-B1B214EE39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510" y="4706174"/>
            <a:ext cx="4634196" cy="1112627"/>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13" name="Imagen 12">
            <a:extLst>
              <a:ext uri="{FF2B5EF4-FFF2-40B4-BE49-F238E27FC236}">
                <a16:creationId xmlns:a16="http://schemas.microsoft.com/office/drawing/2014/main" id="{DCD6549A-6C95-AECF-0734-859909DBF7FF}"/>
              </a:ext>
            </a:extLst>
          </p:cNvPr>
          <p:cNvPicPr>
            <a:picLocks noChangeAspect="1"/>
          </p:cNvPicPr>
          <p:nvPr/>
        </p:nvPicPr>
        <p:blipFill>
          <a:blip r:embed="rId4"/>
          <a:srcRect l="27157" t="13532" r="12505"/>
          <a:stretch>
            <a:fillRect/>
          </a:stretch>
        </p:blipFill>
        <p:spPr>
          <a:xfrm>
            <a:off x="6899564" y="1480777"/>
            <a:ext cx="3767859" cy="2902232"/>
          </a:xfrm>
          <a:prstGeom prst="rect">
            <a:avLst/>
          </a:prstGeom>
        </p:spPr>
      </p:pic>
    </p:spTree>
    <p:extLst>
      <p:ext uri="{BB962C8B-B14F-4D97-AF65-F5344CB8AC3E}">
        <p14:creationId xmlns:p14="http://schemas.microsoft.com/office/powerpoint/2010/main" val="4127944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695704-B2F3-B317-6A63-77E5A6548780}"/>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FC5C71B0-00E4-5418-1BB8-505A8E2B32ED}"/>
              </a:ext>
            </a:extLst>
          </p:cNvPr>
          <p:cNvSpPr>
            <a:spLocks noGrp="1"/>
          </p:cNvSpPr>
          <p:nvPr>
            <p:ph type="body" idx="1"/>
          </p:nvPr>
        </p:nvSpPr>
        <p:spPr/>
        <p:txBody>
          <a:bodyPr>
            <a:normAutofit fontScale="92500" lnSpcReduction="20000"/>
          </a:bodyPr>
          <a:lstStyle/>
          <a:p>
            <a:r>
              <a:rPr lang="es-MX" dirty="0"/>
              <a:t>2. Gestión 2025</a:t>
            </a:r>
            <a:endParaRPr lang="es-CL" dirty="0"/>
          </a:p>
        </p:txBody>
      </p:sp>
      <p:sp>
        <p:nvSpPr>
          <p:cNvPr id="4" name="Marcador de texto 2">
            <a:extLst>
              <a:ext uri="{FF2B5EF4-FFF2-40B4-BE49-F238E27FC236}">
                <a16:creationId xmlns:a16="http://schemas.microsoft.com/office/drawing/2014/main" id="{25BC458B-C709-F594-1DA3-8D3577BC4059}"/>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Equidad de Género</a:t>
            </a:r>
          </a:p>
        </p:txBody>
      </p:sp>
      <p:sp>
        <p:nvSpPr>
          <p:cNvPr id="5" name="Rectángulo: esquinas redondeadas 4">
            <a:extLst>
              <a:ext uri="{FF2B5EF4-FFF2-40B4-BE49-F238E27FC236}">
                <a16:creationId xmlns:a16="http://schemas.microsoft.com/office/drawing/2014/main" id="{A37BC4BE-19FF-3349-2998-6B15A16EBE95}"/>
              </a:ext>
            </a:extLst>
          </p:cNvPr>
          <p:cNvSpPr/>
          <p:nvPr/>
        </p:nvSpPr>
        <p:spPr>
          <a:xfrm>
            <a:off x="983957" y="2037499"/>
            <a:ext cx="2266951" cy="4040027"/>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Marcador de texto 2">
            <a:extLst>
              <a:ext uri="{FF2B5EF4-FFF2-40B4-BE49-F238E27FC236}">
                <a16:creationId xmlns:a16="http://schemas.microsoft.com/office/drawing/2014/main" id="{ECD56815-7A45-4675-0224-FF0E840DEBF1}"/>
              </a:ext>
            </a:extLst>
          </p:cNvPr>
          <p:cNvSpPr txBox="1">
            <a:spLocks/>
          </p:cNvSpPr>
          <p:nvPr/>
        </p:nvSpPr>
        <p:spPr>
          <a:xfrm>
            <a:off x="983957" y="2249990"/>
            <a:ext cx="226695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Participaciones</a:t>
            </a:r>
          </a:p>
        </p:txBody>
      </p:sp>
      <p:sp>
        <p:nvSpPr>
          <p:cNvPr id="8" name="CuadroTexto 7">
            <a:extLst>
              <a:ext uri="{FF2B5EF4-FFF2-40B4-BE49-F238E27FC236}">
                <a16:creationId xmlns:a16="http://schemas.microsoft.com/office/drawing/2014/main" id="{D1B98B8B-9141-783D-9E3F-249221A0927B}"/>
              </a:ext>
            </a:extLst>
          </p:cNvPr>
          <p:cNvSpPr txBox="1"/>
          <p:nvPr/>
        </p:nvSpPr>
        <p:spPr>
          <a:xfrm>
            <a:off x="1057704" y="2813459"/>
            <a:ext cx="2119456" cy="3323987"/>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Durante el año de gestión, la Dirección Regional SEC Aysén continuó  acciones vinculadas a la Equidad de Género, como </a:t>
            </a: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su participación en la Mesa “energía + Mujer”, donde dictó charla sobre seguridad en el uso de gas a dueñas de casa de Puerto Aysén. También se efectuaron reuniones internas  para promover la gestión con perspectiva de género. </a:t>
            </a: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1" name="Imagen 10">
            <a:extLst>
              <a:ext uri="{FF2B5EF4-FFF2-40B4-BE49-F238E27FC236}">
                <a16:creationId xmlns:a16="http://schemas.microsoft.com/office/drawing/2014/main" id="{03AE777F-0554-54F3-E94A-BC69F4C14937}"/>
              </a:ext>
            </a:extLst>
          </p:cNvPr>
          <p:cNvPicPr>
            <a:picLocks noChangeAspect="1"/>
          </p:cNvPicPr>
          <p:nvPr/>
        </p:nvPicPr>
        <p:blipFill>
          <a:blip r:embed="rId3"/>
          <a:stretch>
            <a:fillRect/>
          </a:stretch>
        </p:blipFill>
        <p:spPr>
          <a:xfrm>
            <a:off x="4424219" y="1917426"/>
            <a:ext cx="6394480" cy="3774304"/>
          </a:xfrm>
          <a:prstGeom prst="rect">
            <a:avLst/>
          </a:prstGeom>
        </p:spPr>
      </p:pic>
    </p:spTree>
    <p:extLst>
      <p:ext uri="{BB962C8B-B14F-4D97-AF65-F5344CB8AC3E}">
        <p14:creationId xmlns:p14="http://schemas.microsoft.com/office/powerpoint/2010/main" val="1633918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54D77-1108-EEC8-5AF9-1FCD6F2CFB6E}"/>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9E2455B1-DC9B-DCF2-855E-40186182EDED}"/>
              </a:ext>
            </a:extLst>
          </p:cNvPr>
          <p:cNvSpPr>
            <a:spLocks noGrp="1"/>
          </p:cNvSpPr>
          <p:nvPr>
            <p:ph type="body" idx="1"/>
          </p:nvPr>
        </p:nvSpPr>
        <p:spPr/>
        <p:txBody>
          <a:bodyPr>
            <a:normAutofit fontScale="92500" lnSpcReduction="20000"/>
          </a:bodyPr>
          <a:lstStyle/>
          <a:p>
            <a:r>
              <a:rPr lang="es-MX" dirty="0"/>
              <a:t>3. Ámbito Eléctrico</a:t>
            </a:r>
            <a:endParaRPr lang="es-CL" dirty="0"/>
          </a:p>
        </p:txBody>
      </p:sp>
      <p:sp>
        <p:nvSpPr>
          <p:cNvPr id="4" name="Marcador de texto 2">
            <a:extLst>
              <a:ext uri="{FF2B5EF4-FFF2-40B4-BE49-F238E27FC236}">
                <a16:creationId xmlns:a16="http://schemas.microsoft.com/office/drawing/2014/main" id="{86B59A83-9413-7A21-8ECD-EE5ECC9FE0B6}"/>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SAIDI</a:t>
            </a:r>
          </a:p>
        </p:txBody>
      </p:sp>
      <p:sp>
        <p:nvSpPr>
          <p:cNvPr id="5" name="Rectángulo: esquinas redondeadas 4">
            <a:extLst>
              <a:ext uri="{FF2B5EF4-FFF2-40B4-BE49-F238E27FC236}">
                <a16:creationId xmlns:a16="http://schemas.microsoft.com/office/drawing/2014/main" id="{514FFF54-8C6C-2179-12F4-C1B97BE91E6F}"/>
              </a:ext>
            </a:extLst>
          </p:cNvPr>
          <p:cNvSpPr/>
          <p:nvPr/>
        </p:nvSpPr>
        <p:spPr>
          <a:xfrm>
            <a:off x="983957" y="2037499"/>
            <a:ext cx="2266951" cy="3836828"/>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16469AA5-5698-50C9-9817-015D2C3FCBDD}"/>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4E0C1912-5E22-4DA0-6B10-C8C4A6DC7EFD}"/>
              </a:ext>
            </a:extLst>
          </p:cNvPr>
          <p:cNvSpPr txBox="1">
            <a:spLocks/>
          </p:cNvSpPr>
          <p:nvPr/>
        </p:nvSpPr>
        <p:spPr>
          <a:xfrm>
            <a:off x="983957" y="2249990"/>
            <a:ext cx="226695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Indicador SAIDI</a:t>
            </a:r>
          </a:p>
        </p:txBody>
      </p:sp>
      <p:sp>
        <p:nvSpPr>
          <p:cNvPr id="8" name="CuadroTexto 7">
            <a:extLst>
              <a:ext uri="{FF2B5EF4-FFF2-40B4-BE49-F238E27FC236}">
                <a16:creationId xmlns:a16="http://schemas.microsoft.com/office/drawing/2014/main" id="{A9C46CCB-89AE-E76C-6659-2F0D8D36EA9C}"/>
              </a:ext>
            </a:extLst>
          </p:cNvPr>
          <p:cNvSpPr txBox="1"/>
          <p:nvPr/>
        </p:nvSpPr>
        <p:spPr>
          <a:xfrm>
            <a:off x="1057704" y="2702627"/>
            <a:ext cx="2119456" cy="2677656"/>
          </a:xfrm>
          <a:prstGeom prst="rect">
            <a:avLst/>
          </a:prstGeom>
          <a:noFill/>
        </p:spPr>
        <p:txBody>
          <a:bodyPr wrap="square">
            <a:spAutoFit/>
          </a:bodyPr>
          <a:lstStyle/>
          <a:p>
            <a:pPr algn="just">
              <a:defRP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Representa la duración promedio de las interrupciones que experimenta un cliente. En la Región de Aysén.</a:t>
            </a:r>
          </a:p>
          <a:p>
            <a:pPr algn="just">
              <a:defRPr/>
            </a:pPr>
            <a:endPar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just">
              <a:defRP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El SAIDI regional 2025 alcanzó 18,93 horas promedio por usuario; posicionándose, al igual que el año 2024, como el tercer mejor Saidi del País.</a:t>
            </a: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1" name="Imagen 10">
            <a:extLst>
              <a:ext uri="{FF2B5EF4-FFF2-40B4-BE49-F238E27FC236}">
                <a16:creationId xmlns:a16="http://schemas.microsoft.com/office/drawing/2014/main" id="{AEC6F288-D0CF-06C7-8818-692897545188}"/>
              </a:ext>
            </a:extLst>
          </p:cNvPr>
          <p:cNvPicPr>
            <a:picLocks noChangeAspect="1"/>
          </p:cNvPicPr>
          <p:nvPr/>
        </p:nvPicPr>
        <p:blipFill>
          <a:blip r:embed="rId3"/>
          <a:stretch>
            <a:fillRect/>
          </a:stretch>
        </p:blipFill>
        <p:spPr>
          <a:xfrm>
            <a:off x="9059360" y="3128906"/>
            <a:ext cx="2498858" cy="2143542"/>
          </a:xfrm>
          <a:prstGeom prst="rect">
            <a:avLst/>
          </a:prstGeom>
          <a:ln w="6350">
            <a:solidFill>
              <a:schemeClr val="tx1"/>
            </a:solidFill>
          </a:ln>
        </p:spPr>
      </p:pic>
      <p:pic>
        <p:nvPicPr>
          <p:cNvPr id="9" name="Imagen 8">
            <a:extLst>
              <a:ext uri="{FF2B5EF4-FFF2-40B4-BE49-F238E27FC236}">
                <a16:creationId xmlns:a16="http://schemas.microsoft.com/office/drawing/2014/main" id="{5F88F8A5-908E-28F1-C334-93E1B74643DA}"/>
              </a:ext>
            </a:extLst>
          </p:cNvPr>
          <p:cNvPicPr>
            <a:picLocks noChangeAspect="1"/>
          </p:cNvPicPr>
          <p:nvPr/>
        </p:nvPicPr>
        <p:blipFill>
          <a:blip r:embed="rId4"/>
          <a:stretch>
            <a:fillRect/>
          </a:stretch>
        </p:blipFill>
        <p:spPr>
          <a:xfrm>
            <a:off x="3692533" y="2631003"/>
            <a:ext cx="4794233" cy="3139348"/>
          </a:xfrm>
          <a:prstGeom prst="rect">
            <a:avLst/>
          </a:prstGeom>
        </p:spPr>
      </p:pic>
      <p:sp>
        <p:nvSpPr>
          <p:cNvPr id="12" name="Elipse 11">
            <a:extLst>
              <a:ext uri="{FF2B5EF4-FFF2-40B4-BE49-F238E27FC236}">
                <a16:creationId xmlns:a16="http://schemas.microsoft.com/office/drawing/2014/main" id="{F84F7D50-9F2A-8462-08AB-51CD45ECAB20}"/>
              </a:ext>
            </a:extLst>
          </p:cNvPr>
          <p:cNvSpPr/>
          <p:nvPr/>
        </p:nvSpPr>
        <p:spPr>
          <a:xfrm>
            <a:off x="9082087" y="4700588"/>
            <a:ext cx="98858" cy="88106"/>
          </a:xfrm>
          <a:prstGeom prst="ellipse">
            <a:avLst/>
          </a:prstGeom>
          <a:solidFill>
            <a:schemeClr val="accent6">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Elipse 12">
            <a:extLst>
              <a:ext uri="{FF2B5EF4-FFF2-40B4-BE49-F238E27FC236}">
                <a16:creationId xmlns:a16="http://schemas.microsoft.com/office/drawing/2014/main" id="{0C7CC708-E8C2-4942-2F8F-8D097369ADEC}"/>
              </a:ext>
            </a:extLst>
          </p:cNvPr>
          <p:cNvSpPr/>
          <p:nvPr/>
        </p:nvSpPr>
        <p:spPr>
          <a:xfrm>
            <a:off x="9082087" y="3401002"/>
            <a:ext cx="98858" cy="88106"/>
          </a:xfrm>
          <a:prstGeom prst="ellipse">
            <a:avLst/>
          </a:prstGeom>
          <a:solidFill>
            <a:srgbClr val="FF860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Elipse 13">
            <a:extLst>
              <a:ext uri="{FF2B5EF4-FFF2-40B4-BE49-F238E27FC236}">
                <a16:creationId xmlns:a16="http://schemas.microsoft.com/office/drawing/2014/main" id="{5324D0F8-2F6F-81CB-B9EC-CCDE7C25DFA7}"/>
              </a:ext>
            </a:extLst>
          </p:cNvPr>
          <p:cNvSpPr/>
          <p:nvPr/>
        </p:nvSpPr>
        <p:spPr>
          <a:xfrm>
            <a:off x="9082087" y="4058415"/>
            <a:ext cx="98858" cy="88106"/>
          </a:xfrm>
          <a:prstGeom prst="ellipse">
            <a:avLst/>
          </a:prstGeom>
          <a:solidFill>
            <a:schemeClr val="accent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12438897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5D612-92E5-8A99-1A0D-22F608019F6F}"/>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6AAA0B74-FC8F-9E6D-D711-1CBB7909BCEA}"/>
              </a:ext>
            </a:extLst>
          </p:cNvPr>
          <p:cNvSpPr>
            <a:spLocks noGrp="1"/>
          </p:cNvSpPr>
          <p:nvPr>
            <p:ph type="body" idx="1"/>
          </p:nvPr>
        </p:nvSpPr>
        <p:spPr/>
        <p:txBody>
          <a:bodyPr>
            <a:normAutofit fontScale="92500" lnSpcReduction="20000"/>
          </a:bodyPr>
          <a:lstStyle/>
          <a:p>
            <a:r>
              <a:rPr lang="es-MX" dirty="0"/>
              <a:t>3. Ámbito Eléctrico</a:t>
            </a:r>
            <a:endParaRPr lang="es-CL" dirty="0"/>
          </a:p>
        </p:txBody>
      </p:sp>
      <p:sp>
        <p:nvSpPr>
          <p:cNvPr id="4" name="Marcador de texto 2">
            <a:extLst>
              <a:ext uri="{FF2B5EF4-FFF2-40B4-BE49-F238E27FC236}">
                <a16:creationId xmlns:a16="http://schemas.microsoft.com/office/drawing/2014/main" id="{95DC507E-4240-9E61-F9BC-20F4810B971C}"/>
              </a:ext>
            </a:extLst>
          </p:cNvPr>
          <p:cNvSpPr txBox="1">
            <a:spLocks/>
          </p:cNvSpPr>
          <p:nvPr/>
        </p:nvSpPr>
        <p:spPr>
          <a:xfrm>
            <a:off x="914401" y="1261538"/>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Evolución Mensual SAIDI</a:t>
            </a:r>
          </a:p>
          <a:p>
            <a:pPr algn="just"/>
            <a:endPar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pic>
        <p:nvPicPr>
          <p:cNvPr id="10" name="Imagen 9">
            <a:extLst>
              <a:ext uri="{FF2B5EF4-FFF2-40B4-BE49-F238E27FC236}">
                <a16:creationId xmlns:a16="http://schemas.microsoft.com/office/drawing/2014/main" id="{D88BFC8C-D448-1427-70F6-A885218E4EBD}"/>
              </a:ext>
            </a:extLst>
          </p:cNvPr>
          <p:cNvPicPr>
            <a:picLocks noChangeAspect="1"/>
          </p:cNvPicPr>
          <p:nvPr/>
        </p:nvPicPr>
        <p:blipFill>
          <a:blip r:embed="rId3"/>
          <a:stretch>
            <a:fillRect/>
          </a:stretch>
        </p:blipFill>
        <p:spPr>
          <a:xfrm>
            <a:off x="347611" y="1741580"/>
            <a:ext cx="11484077" cy="4493342"/>
          </a:xfrm>
          <a:prstGeom prst="rect">
            <a:avLst/>
          </a:prstGeom>
        </p:spPr>
      </p:pic>
      <p:sp>
        <p:nvSpPr>
          <p:cNvPr id="11" name="Rectángulo 10">
            <a:extLst>
              <a:ext uri="{FF2B5EF4-FFF2-40B4-BE49-F238E27FC236}">
                <a16:creationId xmlns:a16="http://schemas.microsoft.com/office/drawing/2014/main" id="{B6FB850C-AE55-B005-7826-98661C5262B7}"/>
              </a:ext>
            </a:extLst>
          </p:cNvPr>
          <p:cNvSpPr/>
          <p:nvPr/>
        </p:nvSpPr>
        <p:spPr>
          <a:xfrm>
            <a:off x="350982" y="1727200"/>
            <a:ext cx="11480800" cy="450772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930463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42E47-B74F-74E1-CDED-891B5732D80A}"/>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0F3E33F-CC3E-E396-FD16-153C851DF608}"/>
              </a:ext>
            </a:extLst>
          </p:cNvPr>
          <p:cNvSpPr>
            <a:spLocks noGrp="1"/>
          </p:cNvSpPr>
          <p:nvPr>
            <p:ph type="body" idx="1"/>
          </p:nvPr>
        </p:nvSpPr>
        <p:spPr/>
        <p:txBody>
          <a:bodyPr>
            <a:normAutofit fontScale="92500" lnSpcReduction="20000"/>
          </a:bodyPr>
          <a:lstStyle/>
          <a:p>
            <a:r>
              <a:rPr lang="es-MX"/>
              <a:t>3. Ámbito Eléctrico</a:t>
            </a:r>
            <a:endParaRPr lang="es-CL" dirty="0"/>
          </a:p>
        </p:txBody>
      </p:sp>
      <p:sp>
        <p:nvSpPr>
          <p:cNvPr id="4" name="Marcador de texto 2">
            <a:extLst>
              <a:ext uri="{FF2B5EF4-FFF2-40B4-BE49-F238E27FC236}">
                <a16:creationId xmlns:a16="http://schemas.microsoft.com/office/drawing/2014/main" id="{80BB93D8-CB8B-2C0C-0B80-E480747B8A4F}"/>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a:solidFill>
                  <a:srgbClr val="000000"/>
                </a:solidFill>
                <a:latin typeface="Calibri" panose="020F0502020204030204" pitchFamily="34" charset="0"/>
                <a:ea typeface="Times New Roman" panose="02020603050405020304" pitchFamily="18" charset="0"/>
                <a:cs typeface="Calibri" panose="020F0502020204030204" pitchFamily="34" charset="0"/>
              </a:rPr>
              <a:t>Clientes y SAIDI por Alimentador</a:t>
            </a:r>
            <a:endPar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p:txBody>
      </p:sp>
      <p:pic>
        <p:nvPicPr>
          <p:cNvPr id="6" name="Imagen 5">
            <a:extLst>
              <a:ext uri="{FF2B5EF4-FFF2-40B4-BE49-F238E27FC236}">
                <a16:creationId xmlns:a16="http://schemas.microsoft.com/office/drawing/2014/main" id="{D4EFA17E-D9C5-6BB3-B011-055417C3ECEF}"/>
              </a:ext>
            </a:extLst>
          </p:cNvPr>
          <p:cNvPicPr>
            <a:picLocks noChangeAspect="1"/>
          </p:cNvPicPr>
          <p:nvPr/>
        </p:nvPicPr>
        <p:blipFill>
          <a:blip r:embed="rId3"/>
          <a:stretch>
            <a:fillRect/>
          </a:stretch>
        </p:blipFill>
        <p:spPr>
          <a:xfrm>
            <a:off x="1078872" y="1659853"/>
            <a:ext cx="5460473" cy="3976855"/>
          </a:xfrm>
          <a:prstGeom prst="rect">
            <a:avLst/>
          </a:prstGeom>
        </p:spPr>
      </p:pic>
      <p:graphicFrame>
        <p:nvGraphicFramePr>
          <p:cNvPr id="3" name="Tabla 2">
            <a:extLst>
              <a:ext uri="{FF2B5EF4-FFF2-40B4-BE49-F238E27FC236}">
                <a16:creationId xmlns:a16="http://schemas.microsoft.com/office/drawing/2014/main" id="{213E28E6-7185-4680-AFFC-9F3329986298}"/>
              </a:ext>
            </a:extLst>
          </p:cNvPr>
          <p:cNvGraphicFramePr>
            <a:graphicFrameLocks noGrp="1"/>
          </p:cNvGraphicFramePr>
          <p:nvPr>
            <p:extLst>
              <p:ext uri="{D42A27DB-BD31-4B8C-83A1-F6EECF244321}">
                <p14:modId xmlns:p14="http://schemas.microsoft.com/office/powerpoint/2010/main" val="4233455857"/>
              </p:ext>
            </p:extLst>
          </p:nvPr>
        </p:nvGraphicFramePr>
        <p:xfrm>
          <a:off x="8459124" y="1360429"/>
          <a:ext cx="2268912" cy="4356105"/>
        </p:xfrm>
        <a:graphic>
          <a:graphicData uri="http://schemas.openxmlformats.org/drawingml/2006/table">
            <a:tbl>
              <a:tblPr>
                <a:tableStyleId>{5C22544A-7EE6-4342-B048-85BDC9FD1C3A}</a:tableStyleId>
              </a:tblPr>
              <a:tblGrid>
                <a:gridCol w="1025672">
                  <a:extLst>
                    <a:ext uri="{9D8B030D-6E8A-4147-A177-3AD203B41FA5}">
                      <a16:colId xmlns:a16="http://schemas.microsoft.com/office/drawing/2014/main" val="786720769"/>
                    </a:ext>
                  </a:extLst>
                </a:gridCol>
                <a:gridCol w="621620">
                  <a:extLst>
                    <a:ext uri="{9D8B030D-6E8A-4147-A177-3AD203B41FA5}">
                      <a16:colId xmlns:a16="http://schemas.microsoft.com/office/drawing/2014/main" val="720123707"/>
                    </a:ext>
                  </a:extLst>
                </a:gridCol>
                <a:gridCol w="621620">
                  <a:extLst>
                    <a:ext uri="{9D8B030D-6E8A-4147-A177-3AD203B41FA5}">
                      <a16:colId xmlns:a16="http://schemas.microsoft.com/office/drawing/2014/main" val="3848870287"/>
                    </a:ext>
                  </a:extLst>
                </a:gridCol>
              </a:tblGrid>
              <a:tr h="155405">
                <a:tc>
                  <a:txBody>
                    <a:bodyPr/>
                    <a:lstStyle/>
                    <a:p>
                      <a:pPr algn="l" fontAlgn="b">
                        <a:buNone/>
                      </a:pPr>
                      <a:r>
                        <a:rPr lang="es-ES" sz="1000" b="1" u="none" strike="noStrike">
                          <a:effectLst/>
                        </a:rPr>
                        <a:t>Alimentador</a:t>
                      </a:r>
                      <a:endParaRPr lang="es-ES" sz="1000" b="1"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1000" b="1" u="none" strike="noStrike">
                          <a:effectLst/>
                        </a:rPr>
                        <a:t>Clientes</a:t>
                      </a:r>
                      <a:endParaRPr lang="es-ES" sz="1000" b="1" i="0" u="none" strike="noStrike" dirty="0">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1000" b="1" u="none" strike="noStrike" dirty="0">
                          <a:effectLst/>
                        </a:rPr>
                        <a:t>Saidi</a:t>
                      </a:r>
                      <a:endParaRPr lang="es-ES" sz="1000" b="1" i="0" u="none" strike="noStrike" dirty="0">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2745215832"/>
                  </a:ext>
                </a:extLst>
              </a:tr>
              <a:tr h="155405">
                <a:tc>
                  <a:txBody>
                    <a:bodyPr/>
                    <a:lstStyle/>
                    <a:p>
                      <a:pPr algn="l" fontAlgn="b">
                        <a:buNone/>
                      </a:pPr>
                      <a:r>
                        <a:rPr lang="es-ES" sz="900" u="none" strike="noStrike">
                          <a:effectLst/>
                        </a:rPr>
                        <a:t>Aysén-Divisadero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108</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19,86</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945497113"/>
                  </a:ext>
                </a:extLst>
              </a:tr>
              <a:tr h="155405">
                <a:tc>
                  <a:txBody>
                    <a:bodyPr/>
                    <a:lstStyle/>
                    <a:p>
                      <a:pPr algn="l" fontAlgn="b">
                        <a:buNone/>
                      </a:pPr>
                      <a:r>
                        <a:rPr lang="es-ES" sz="900" u="none" strike="noStrike">
                          <a:effectLst/>
                        </a:rPr>
                        <a:t>Coyhaique-Aysén</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1697</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9,86</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386901480"/>
                  </a:ext>
                </a:extLst>
              </a:tr>
              <a:tr h="155405">
                <a:tc>
                  <a:txBody>
                    <a:bodyPr/>
                    <a:lstStyle/>
                    <a:p>
                      <a:pPr algn="l" fontAlgn="b">
                        <a:buNone/>
                      </a:pPr>
                      <a:r>
                        <a:rPr lang="es-ES" sz="900" u="none" strike="noStrike">
                          <a:effectLst/>
                        </a:rPr>
                        <a:t>Villa Ortega</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8</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6,16</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770652515"/>
                  </a:ext>
                </a:extLst>
              </a:tr>
              <a:tr h="155405">
                <a:tc>
                  <a:txBody>
                    <a:bodyPr/>
                    <a:lstStyle/>
                    <a:p>
                      <a:pPr algn="l" fontAlgn="b">
                        <a:buNone/>
                      </a:pPr>
                      <a:r>
                        <a:rPr lang="es-ES" sz="900" u="none" strike="noStrike">
                          <a:effectLst/>
                        </a:rPr>
                        <a:t>Chacabuco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939</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6,11</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1865954549"/>
                  </a:ext>
                </a:extLst>
              </a:tr>
              <a:tr h="155405">
                <a:tc>
                  <a:txBody>
                    <a:bodyPr/>
                    <a:lstStyle/>
                    <a:p>
                      <a:pPr algn="l" fontAlgn="b">
                        <a:buNone/>
                      </a:pPr>
                      <a:r>
                        <a:rPr lang="es-ES" sz="900" u="none" strike="noStrike">
                          <a:effectLst/>
                        </a:rPr>
                        <a:t>Mañihuales</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169</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5,62</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611516033"/>
                  </a:ext>
                </a:extLst>
              </a:tr>
              <a:tr h="155405">
                <a:tc>
                  <a:txBody>
                    <a:bodyPr/>
                    <a:lstStyle/>
                    <a:p>
                      <a:pPr algn="l" fontAlgn="b">
                        <a:buNone/>
                      </a:pPr>
                      <a:r>
                        <a:rPr lang="es-ES" sz="900" u="none" strike="noStrike">
                          <a:effectLst/>
                        </a:rPr>
                        <a:t>Aysén Centro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2491</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2,6</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082492825"/>
                  </a:ext>
                </a:extLst>
              </a:tr>
              <a:tr h="155405">
                <a:tc>
                  <a:txBody>
                    <a:bodyPr/>
                    <a:lstStyle/>
                    <a:p>
                      <a:pPr algn="l" fontAlgn="b">
                        <a:buNone/>
                      </a:pPr>
                      <a:r>
                        <a:rPr lang="es-ES" sz="900" u="none" strike="noStrike">
                          <a:effectLst/>
                        </a:rPr>
                        <a:t>Aysén Sur</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7402</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1,75</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1753498204"/>
                  </a:ext>
                </a:extLst>
              </a:tr>
              <a:tr h="155405">
                <a:tc>
                  <a:txBody>
                    <a:bodyPr/>
                    <a:lstStyle/>
                    <a:p>
                      <a:pPr algn="l" fontAlgn="b">
                        <a:buNone/>
                      </a:pPr>
                      <a:r>
                        <a:rPr lang="es-ES" sz="900" u="none" strike="noStrike">
                          <a:effectLst/>
                        </a:rPr>
                        <a:t>Chile chico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2358</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6,64</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143418371"/>
                  </a:ext>
                </a:extLst>
              </a:tr>
              <a:tr h="155405">
                <a:tc>
                  <a:txBody>
                    <a:bodyPr/>
                    <a:lstStyle/>
                    <a:p>
                      <a:pPr algn="l" fontAlgn="b">
                        <a:buNone/>
                      </a:pPr>
                      <a:r>
                        <a:rPr lang="es-ES" sz="900" u="none" strike="noStrike">
                          <a:effectLst/>
                        </a:rPr>
                        <a:t>Chile Chico -El Traro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255</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4,62</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22873914"/>
                  </a:ext>
                </a:extLst>
              </a:tr>
              <a:tr h="155405">
                <a:tc>
                  <a:txBody>
                    <a:bodyPr/>
                    <a:lstStyle/>
                    <a:p>
                      <a:pPr algn="l" fontAlgn="b">
                        <a:buNone/>
                      </a:pPr>
                      <a:r>
                        <a:rPr lang="es-ES" sz="900" u="none" strike="noStrike">
                          <a:effectLst/>
                        </a:rPr>
                        <a:t>El Traro chile chico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622</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3,49</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764943509"/>
                  </a:ext>
                </a:extLst>
              </a:tr>
              <a:tr h="155405">
                <a:tc>
                  <a:txBody>
                    <a:bodyPr/>
                    <a:lstStyle/>
                    <a:p>
                      <a:pPr algn="l" fontAlgn="b">
                        <a:buNone/>
                      </a:pPr>
                      <a:r>
                        <a:rPr lang="es-ES" sz="900" u="none" strike="noStrike">
                          <a:effectLst/>
                        </a:rPr>
                        <a:t>Santa Lucía</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1505</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9,8</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1297353883"/>
                  </a:ext>
                </a:extLst>
              </a:tr>
              <a:tr h="155405">
                <a:tc>
                  <a:txBody>
                    <a:bodyPr/>
                    <a:lstStyle/>
                    <a:p>
                      <a:pPr algn="l" fontAlgn="b">
                        <a:buNone/>
                      </a:pPr>
                      <a:r>
                        <a:rPr lang="es-ES" sz="900" u="none" strike="noStrike">
                          <a:effectLst/>
                        </a:rPr>
                        <a:t>Puerto cisnes</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1626</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2,24</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1951169759"/>
                  </a:ext>
                </a:extLst>
              </a:tr>
              <a:tr h="155405">
                <a:tc>
                  <a:txBody>
                    <a:bodyPr/>
                    <a:lstStyle/>
                    <a:p>
                      <a:pPr algn="l" fontAlgn="b">
                        <a:buNone/>
                      </a:pPr>
                      <a:r>
                        <a:rPr lang="es-ES" sz="900" u="none" strike="noStrike">
                          <a:effectLst/>
                        </a:rPr>
                        <a:t>El Traro-chile chico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22</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10,68</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2809982832"/>
                  </a:ext>
                </a:extLst>
              </a:tr>
              <a:tr h="155405">
                <a:tc>
                  <a:txBody>
                    <a:bodyPr/>
                    <a:lstStyle/>
                    <a:p>
                      <a:pPr algn="l" fontAlgn="b">
                        <a:buNone/>
                      </a:pPr>
                      <a:r>
                        <a:rPr lang="es-ES" sz="900" u="none" strike="noStrike">
                          <a:effectLst/>
                        </a:rPr>
                        <a:t>El Traro-Cochrane</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2256</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4,9</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820241544"/>
                  </a:ext>
                </a:extLst>
              </a:tr>
              <a:tr h="155405">
                <a:tc>
                  <a:txBody>
                    <a:bodyPr/>
                    <a:lstStyle/>
                    <a:p>
                      <a:pPr algn="l" fontAlgn="b">
                        <a:buNone/>
                      </a:pPr>
                      <a:r>
                        <a:rPr lang="es-ES" sz="900" u="none" strike="noStrike">
                          <a:effectLst/>
                        </a:rPr>
                        <a:t>coyhaique -Aysén</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754</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41,14</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4100988471"/>
                  </a:ext>
                </a:extLst>
              </a:tr>
              <a:tr h="155405">
                <a:tc>
                  <a:txBody>
                    <a:bodyPr/>
                    <a:lstStyle/>
                    <a:p>
                      <a:pPr algn="l" fontAlgn="b">
                        <a:buNone/>
                      </a:pPr>
                      <a:r>
                        <a:rPr lang="es-ES" sz="900" u="none" strike="noStrike">
                          <a:effectLst/>
                        </a:rPr>
                        <a:t>villa Ortega</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10</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18,88</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406163578"/>
                  </a:ext>
                </a:extLst>
              </a:tr>
              <a:tr h="155405">
                <a:tc>
                  <a:txBody>
                    <a:bodyPr/>
                    <a:lstStyle/>
                    <a:p>
                      <a:pPr algn="l" fontAlgn="b">
                        <a:buNone/>
                      </a:pPr>
                      <a:r>
                        <a:rPr lang="es-ES" sz="900" u="none" strike="noStrike">
                          <a:effectLst/>
                        </a:rPr>
                        <a:t>Aysémn- Divisadero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510</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18,37</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4196835756"/>
                  </a:ext>
                </a:extLst>
              </a:tr>
              <a:tr h="155405">
                <a:tc>
                  <a:txBody>
                    <a:bodyPr/>
                    <a:lstStyle/>
                    <a:p>
                      <a:pPr algn="l" fontAlgn="b">
                        <a:buNone/>
                      </a:pPr>
                      <a:r>
                        <a:rPr lang="es-ES" sz="900" u="none" strike="noStrike">
                          <a:effectLst/>
                        </a:rPr>
                        <a:t>Mañihuales</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45</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11,28</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202440968"/>
                  </a:ext>
                </a:extLst>
              </a:tr>
              <a:tr h="155405">
                <a:tc>
                  <a:txBody>
                    <a:bodyPr/>
                    <a:lstStyle/>
                    <a:p>
                      <a:pPr algn="l" fontAlgn="b">
                        <a:buNone/>
                      </a:pPr>
                      <a:r>
                        <a:rPr lang="es-ES" sz="900" u="none" strike="noStrike">
                          <a:effectLst/>
                        </a:rPr>
                        <a:t>Balmaceda</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3637</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7,1</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1651008993"/>
                  </a:ext>
                </a:extLst>
              </a:tr>
              <a:tr h="155405">
                <a:tc>
                  <a:txBody>
                    <a:bodyPr/>
                    <a:lstStyle/>
                    <a:p>
                      <a:pPr algn="l" fontAlgn="b">
                        <a:buNone/>
                      </a:pPr>
                      <a:r>
                        <a:rPr lang="es-ES" sz="900" u="none" strike="noStrike">
                          <a:effectLst/>
                        </a:rPr>
                        <a:t>Isla Alto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1643</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3,71</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2667947102"/>
                  </a:ext>
                </a:extLst>
              </a:tr>
              <a:tr h="155405">
                <a:tc>
                  <a:txBody>
                    <a:bodyPr/>
                    <a:lstStyle/>
                    <a:p>
                      <a:pPr algn="l" fontAlgn="b">
                        <a:buNone/>
                      </a:pPr>
                      <a:r>
                        <a:rPr lang="es-ES" sz="900" u="none" strike="noStrike">
                          <a:effectLst/>
                        </a:rPr>
                        <a:t>coyhaique Bajo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3978</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3,04</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858011064"/>
                  </a:ext>
                </a:extLst>
              </a:tr>
              <a:tr h="155405">
                <a:tc>
                  <a:txBody>
                    <a:bodyPr/>
                    <a:lstStyle/>
                    <a:p>
                      <a:pPr algn="l" fontAlgn="b">
                        <a:buNone/>
                      </a:pPr>
                      <a:r>
                        <a:rPr lang="es-ES" sz="900" u="none" strike="noStrike">
                          <a:effectLst/>
                        </a:rPr>
                        <a:t>Coyhaique Medio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10224</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0,73</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2832616548"/>
                  </a:ext>
                </a:extLst>
              </a:tr>
              <a:tr h="155405">
                <a:tc>
                  <a:txBody>
                    <a:bodyPr/>
                    <a:lstStyle/>
                    <a:p>
                      <a:pPr algn="l" fontAlgn="b">
                        <a:buNone/>
                      </a:pPr>
                      <a:r>
                        <a:rPr lang="es-ES" sz="900" u="none" strike="noStrike">
                          <a:effectLst/>
                        </a:rPr>
                        <a:t>Coyhaique Alto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10356</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0,61</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2746276319"/>
                  </a:ext>
                </a:extLst>
              </a:tr>
              <a:tr h="155405">
                <a:tc>
                  <a:txBody>
                    <a:bodyPr/>
                    <a:lstStyle/>
                    <a:p>
                      <a:pPr algn="l" fontAlgn="b">
                        <a:buNone/>
                      </a:pPr>
                      <a:r>
                        <a:rPr lang="es-ES" sz="900" u="none" strike="noStrike">
                          <a:effectLst/>
                        </a:rPr>
                        <a:t>Tehuelche - aysén</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361</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0,34</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2444487354"/>
                  </a:ext>
                </a:extLst>
              </a:tr>
              <a:tr h="155405">
                <a:tc>
                  <a:txBody>
                    <a:bodyPr/>
                    <a:lstStyle/>
                    <a:p>
                      <a:pPr algn="l" fontAlgn="b">
                        <a:buNone/>
                      </a:pPr>
                      <a:r>
                        <a:rPr lang="es-ES" sz="900" u="none" strike="noStrike">
                          <a:effectLst/>
                        </a:rPr>
                        <a:t>Santa Lucía</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250</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8,74</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143394130"/>
                  </a:ext>
                </a:extLst>
              </a:tr>
              <a:tr h="155405">
                <a:tc>
                  <a:txBody>
                    <a:bodyPr/>
                    <a:lstStyle/>
                    <a:p>
                      <a:pPr algn="l" fontAlgn="b">
                        <a:buNone/>
                      </a:pPr>
                      <a:r>
                        <a:rPr lang="es-ES" sz="900" u="none" strike="noStrike">
                          <a:effectLst/>
                        </a:rPr>
                        <a:t>El Traro-chile chico</a:t>
                      </a:r>
                      <a:endParaRPr lang="es-ES" sz="900" b="0" i="0" u="none" strike="noStrike">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856</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a:effectLst/>
                        </a:rPr>
                        <a:t>10,31</a:t>
                      </a:r>
                      <a:endParaRPr lang="es-ES" sz="900" b="0" i="0" u="none" strike="noStrike">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835654802"/>
                  </a:ext>
                </a:extLst>
              </a:tr>
              <a:tr h="155405">
                <a:tc>
                  <a:txBody>
                    <a:bodyPr/>
                    <a:lstStyle/>
                    <a:p>
                      <a:pPr algn="l" fontAlgn="b">
                        <a:buNone/>
                      </a:pPr>
                      <a:r>
                        <a:rPr lang="es-ES" sz="900" u="none" strike="noStrike" dirty="0">
                          <a:effectLst/>
                        </a:rPr>
                        <a:t>Balmaceda </a:t>
                      </a:r>
                      <a:endParaRPr lang="es-ES" sz="900" b="0" i="0" u="none" strike="noStrike" dirty="0">
                        <a:solidFill>
                          <a:srgbClr val="000000"/>
                        </a:solidFill>
                        <a:effectLst/>
                        <a:latin typeface="Aptos Narrow" panose="020B0004020202020204" pitchFamily="34" charset="0"/>
                      </a:endParaRPr>
                    </a:p>
                  </a:txBody>
                  <a:tcPr marL="7770" marR="7770" marT="7770" marB="0" anchor="b"/>
                </a:tc>
                <a:tc>
                  <a:txBody>
                    <a:bodyPr/>
                    <a:lstStyle/>
                    <a:p>
                      <a:pPr algn="ctr" fontAlgn="ctr">
                        <a:buNone/>
                      </a:pPr>
                      <a:r>
                        <a:rPr lang="es-ES" sz="900" u="none" strike="noStrike">
                          <a:effectLst/>
                        </a:rPr>
                        <a:t>1192</a:t>
                      </a:r>
                      <a:endParaRPr lang="es-ES" sz="900" b="0" i="0" u="none" strike="noStrike">
                        <a:solidFill>
                          <a:srgbClr val="000000"/>
                        </a:solidFill>
                        <a:effectLst/>
                        <a:latin typeface="Aptos Narrow" panose="020B0004020202020204" pitchFamily="34" charset="0"/>
                      </a:endParaRPr>
                    </a:p>
                  </a:txBody>
                  <a:tcPr marL="7770" marR="7770" marT="7770" marB="0" anchor="ctr"/>
                </a:tc>
                <a:tc>
                  <a:txBody>
                    <a:bodyPr/>
                    <a:lstStyle/>
                    <a:p>
                      <a:pPr algn="ctr" fontAlgn="ctr">
                        <a:buNone/>
                      </a:pPr>
                      <a:r>
                        <a:rPr lang="es-ES" sz="900" u="none" strike="noStrike" dirty="0">
                          <a:effectLst/>
                        </a:rPr>
                        <a:t>2,95</a:t>
                      </a:r>
                      <a:endParaRPr lang="es-ES" sz="900" b="0" i="0" u="none" strike="noStrike" dirty="0">
                        <a:solidFill>
                          <a:srgbClr val="000000"/>
                        </a:solidFill>
                        <a:effectLst/>
                        <a:latin typeface="Aptos Narrow" panose="020B0004020202020204" pitchFamily="34" charset="0"/>
                      </a:endParaRPr>
                    </a:p>
                  </a:txBody>
                  <a:tcPr marL="7770" marR="7770" marT="7770" marB="0" anchor="ctr"/>
                </a:tc>
                <a:extLst>
                  <a:ext uri="{0D108BD9-81ED-4DB2-BD59-A6C34878D82A}">
                    <a16:rowId xmlns:a16="http://schemas.microsoft.com/office/drawing/2014/main" val="3999289337"/>
                  </a:ext>
                </a:extLst>
              </a:tr>
            </a:tbl>
          </a:graphicData>
        </a:graphic>
      </p:graphicFrame>
      <p:sp>
        <p:nvSpPr>
          <p:cNvPr id="5" name="Rectángulo 4">
            <a:extLst>
              <a:ext uri="{FF2B5EF4-FFF2-40B4-BE49-F238E27FC236}">
                <a16:creationId xmlns:a16="http://schemas.microsoft.com/office/drawing/2014/main" id="{F1F5FF24-30FA-23F0-12C7-091194C981DC}"/>
              </a:ext>
            </a:extLst>
          </p:cNvPr>
          <p:cNvSpPr/>
          <p:nvPr/>
        </p:nvSpPr>
        <p:spPr>
          <a:xfrm>
            <a:off x="8459124" y="1360429"/>
            <a:ext cx="2268912" cy="435610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
          </a:p>
        </p:txBody>
      </p:sp>
    </p:spTree>
    <p:extLst>
      <p:ext uri="{BB962C8B-B14F-4D97-AF65-F5344CB8AC3E}">
        <p14:creationId xmlns:p14="http://schemas.microsoft.com/office/powerpoint/2010/main" val="3804424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texto 1">
            <a:extLst>
              <a:ext uri="{FF2B5EF4-FFF2-40B4-BE49-F238E27FC236}">
                <a16:creationId xmlns:a16="http://schemas.microsoft.com/office/drawing/2014/main" id="{2423018E-2448-CBB7-C82D-DC9C2E832688}"/>
              </a:ext>
            </a:extLst>
          </p:cNvPr>
          <p:cNvSpPr>
            <a:spLocks noGrp="1"/>
          </p:cNvSpPr>
          <p:nvPr>
            <p:ph type="body" idx="1"/>
          </p:nvPr>
        </p:nvSpPr>
        <p:spPr/>
        <p:txBody>
          <a:bodyPr>
            <a:normAutofit fontScale="92500" lnSpcReduction="20000"/>
          </a:bodyPr>
          <a:lstStyle/>
          <a:p>
            <a:r>
              <a:rPr lang="es-MX" dirty="0"/>
              <a:t>3. Ámbito Eléctrico</a:t>
            </a:r>
            <a:endParaRPr lang="es-CL" dirty="0"/>
          </a:p>
          <a:p>
            <a:endParaRPr lang="es-ES" dirty="0"/>
          </a:p>
        </p:txBody>
      </p:sp>
      <p:pic>
        <p:nvPicPr>
          <p:cNvPr id="5" name="Imagen 4">
            <a:extLst>
              <a:ext uri="{FF2B5EF4-FFF2-40B4-BE49-F238E27FC236}">
                <a16:creationId xmlns:a16="http://schemas.microsoft.com/office/drawing/2014/main" id="{351C6C2E-46EE-0960-CD12-F52A32E4F7B6}"/>
              </a:ext>
            </a:extLst>
          </p:cNvPr>
          <p:cNvPicPr>
            <a:picLocks noChangeAspect="1"/>
          </p:cNvPicPr>
          <p:nvPr/>
        </p:nvPicPr>
        <p:blipFill>
          <a:blip r:embed="rId2"/>
          <a:stretch>
            <a:fillRect/>
          </a:stretch>
        </p:blipFill>
        <p:spPr>
          <a:xfrm>
            <a:off x="905741" y="2031311"/>
            <a:ext cx="6317095" cy="4014055"/>
          </a:xfrm>
          <a:prstGeom prst="rect">
            <a:avLst/>
          </a:prstGeom>
        </p:spPr>
      </p:pic>
      <p:sp>
        <p:nvSpPr>
          <p:cNvPr id="7" name="CuadroTexto 6">
            <a:extLst>
              <a:ext uri="{FF2B5EF4-FFF2-40B4-BE49-F238E27FC236}">
                <a16:creationId xmlns:a16="http://schemas.microsoft.com/office/drawing/2014/main" id="{B5321E5E-FABB-50B4-7ADF-728FABB644C7}"/>
              </a:ext>
            </a:extLst>
          </p:cNvPr>
          <p:cNvSpPr txBox="1"/>
          <p:nvPr/>
        </p:nvSpPr>
        <p:spPr>
          <a:xfrm>
            <a:off x="831850" y="1346083"/>
            <a:ext cx="6539344"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2400" b="1" i="0" u="none" strike="noStrike" kern="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SAIDI indicativo 2025 por Comuna</a:t>
            </a:r>
          </a:p>
        </p:txBody>
      </p:sp>
      <p:grpSp>
        <p:nvGrpSpPr>
          <p:cNvPr id="11" name="Grupo 10">
            <a:extLst>
              <a:ext uri="{FF2B5EF4-FFF2-40B4-BE49-F238E27FC236}">
                <a16:creationId xmlns:a16="http://schemas.microsoft.com/office/drawing/2014/main" id="{E7E49A1E-883A-DEF7-EC1B-6E5BCF0F14C4}"/>
              </a:ext>
            </a:extLst>
          </p:cNvPr>
          <p:cNvGrpSpPr/>
          <p:nvPr/>
        </p:nvGrpSpPr>
        <p:grpSpPr>
          <a:xfrm>
            <a:off x="8331200" y="1773739"/>
            <a:ext cx="2881168" cy="4326356"/>
            <a:chOff x="8405091" y="1897856"/>
            <a:chExt cx="2881168" cy="4326356"/>
          </a:xfrm>
        </p:grpSpPr>
        <p:sp>
          <p:nvSpPr>
            <p:cNvPr id="8" name="Rectángulo: esquinas redondeadas 7">
              <a:extLst>
                <a:ext uri="{FF2B5EF4-FFF2-40B4-BE49-F238E27FC236}">
                  <a16:creationId xmlns:a16="http://schemas.microsoft.com/office/drawing/2014/main" id="{8D403A72-0317-72C7-E9D5-72FFA8AF9787}"/>
                </a:ext>
              </a:extLst>
            </p:cNvPr>
            <p:cNvSpPr/>
            <p:nvPr/>
          </p:nvSpPr>
          <p:spPr>
            <a:xfrm>
              <a:off x="8405091" y="1897856"/>
              <a:ext cx="2881168" cy="4326356"/>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CuadroTexto 8">
              <a:extLst>
                <a:ext uri="{FF2B5EF4-FFF2-40B4-BE49-F238E27FC236}">
                  <a16:creationId xmlns:a16="http://schemas.microsoft.com/office/drawing/2014/main" id="{40B9BFFD-4D48-DF33-D38C-891585AE3B90}"/>
                </a:ext>
              </a:extLst>
            </p:cNvPr>
            <p:cNvSpPr txBox="1"/>
            <p:nvPr/>
          </p:nvSpPr>
          <p:spPr>
            <a:xfrm>
              <a:off x="8465128" y="2748809"/>
              <a:ext cx="2761094" cy="2893100"/>
            </a:xfrm>
            <a:prstGeom prst="rect">
              <a:avLst/>
            </a:prstGeom>
            <a:noFill/>
          </p:spPr>
          <p:txBody>
            <a:bodyPr wrap="square">
              <a:spAutoFit/>
            </a:bodyPr>
            <a:lstStyle/>
            <a:p>
              <a:pPr algn="just">
                <a:defRP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El gráfico muestra el Saidi  indicativo, el que contempla todas las interrupciones, independiente del origen de ella : Fuerza Mayor, Externa o Interna. (No corregido por interrupciones programadas), </a:t>
              </a:r>
            </a:p>
            <a:p>
              <a:pPr algn="just">
                <a:defRPr/>
              </a:pPr>
              <a:endPar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endParaRPr>
            </a:p>
            <a:p>
              <a:pPr algn="just">
                <a:defRP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Por otro lado, el Saidi Normativo es el que contempla “la norma” como imputable a la empresa (Solo Causa Interna). Indicador al que el año 2025, la empresa dio cumplimiento en todas las comunas. </a:t>
              </a: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sp>
          <p:nvSpPr>
            <p:cNvPr id="10" name="Marcador de texto 2">
              <a:extLst>
                <a:ext uri="{FF2B5EF4-FFF2-40B4-BE49-F238E27FC236}">
                  <a16:creationId xmlns:a16="http://schemas.microsoft.com/office/drawing/2014/main" id="{352A7B71-F97F-255A-C9EE-4F4D37269368}"/>
                </a:ext>
              </a:extLst>
            </p:cNvPr>
            <p:cNvSpPr txBox="1">
              <a:spLocks/>
            </p:cNvSpPr>
            <p:nvPr/>
          </p:nvSpPr>
          <p:spPr>
            <a:xfrm>
              <a:off x="8631809" y="2180255"/>
              <a:ext cx="226695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SAIDI Indicativo</a:t>
              </a:r>
            </a:p>
            <a:p>
              <a:pPr algn="just"/>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 </a:t>
              </a:r>
            </a:p>
          </p:txBody>
        </p:sp>
      </p:grpSp>
    </p:spTree>
    <p:extLst>
      <p:ext uri="{BB962C8B-B14F-4D97-AF65-F5344CB8AC3E}">
        <p14:creationId xmlns:p14="http://schemas.microsoft.com/office/powerpoint/2010/main" val="22938642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A2B33-8D28-A5B0-35AB-605ACC940A42}"/>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2E7E73B6-3018-F998-A2A9-39607853F85C}"/>
              </a:ext>
            </a:extLst>
          </p:cNvPr>
          <p:cNvSpPr>
            <a:spLocks noGrp="1"/>
          </p:cNvSpPr>
          <p:nvPr>
            <p:ph type="body" idx="1"/>
          </p:nvPr>
        </p:nvSpPr>
        <p:spPr/>
        <p:txBody>
          <a:bodyPr>
            <a:normAutofit fontScale="92500" lnSpcReduction="20000"/>
          </a:bodyPr>
          <a:lstStyle/>
          <a:p>
            <a:r>
              <a:rPr lang="es-MX" dirty="0"/>
              <a:t>3. Ámbito Eléctrico</a:t>
            </a:r>
            <a:endParaRPr lang="es-CL" dirty="0"/>
          </a:p>
        </p:txBody>
      </p:sp>
      <p:sp>
        <p:nvSpPr>
          <p:cNvPr id="4" name="Marcador de texto 2">
            <a:extLst>
              <a:ext uri="{FF2B5EF4-FFF2-40B4-BE49-F238E27FC236}">
                <a16:creationId xmlns:a16="http://schemas.microsoft.com/office/drawing/2014/main" id="{E8FA59C1-3DD5-9880-F9EE-2A8BF791BC60}"/>
              </a:ext>
            </a:extLst>
          </p:cNvPr>
          <p:cNvSpPr txBox="1">
            <a:spLocks/>
          </p:cNvSpPr>
          <p:nvPr/>
        </p:nvSpPr>
        <p:spPr>
          <a:xfrm>
            <a:off x="1524578" y="1141466"/>
            <a:ext cx="2660070" cy="51838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Planes de Acción</a:t>
            </a:r>
          </a:p>
        </p:txBody>
      </p:sp>
      <p:sp>
        <p:nvSpPr>
          <p:cNvPr id="5" name="Rectángulo: esquinas redondeadas 4">
            <a:extLst>
              <a:ext uri="{FF2B5EF4-FFF2-40B4-BE49-F238E27FC236}">
                <a16:creationId xmlns:a16="http://schemas.microsoft.com/office/drawing/2014/main" id="{BD3FDE4F-2F4C-C821-674C-F40B160EE38D}"/>
              </a:ext>
            </a:extLst>
          </p:cNvPr>
          <p:cNvSpPr/>
          <p:nvPr/>
        </p:nvSpPr>
        <p:spPr>
          <a:xfrm>
            <a:off x="983957" y="1935902"/>
            <a:ext cx="2266951" cy="4570810"/>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47A1DD23-6880-F066-C042-FADAD6795A34}"/>
              </a:ext>
            </a:extLst>
          </p:cNvPr>
          <p:cNvSpPr/>
          <p:nvPr/>
        </p:nvSpPr>
        <p:spPr>
          <a:xfrm>
            <a:off x="826652" y="1713793"/>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65537CB4-95D9-518A-9827-4CB4E30673F9}"/>
              </a:ext>
            </a:extLst>
          </p:cNvPr>
          <p:cNvSpPr txBox="1">
            <a:spLocks/>
          </p:cNvSpPr>
          <p:nvPr/>
        </p:nvSpPr>
        <p:spPr>
          <a:xfrm>
            <a:off x="1053520" y="2148393"/>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Planes de Acción</a:t>
            </a:r>
            <a:endParaRPr lang="es-CL" dirty="0">
              <a:solidFill>
                <a:schemeClr val="bg1"/>
              </a:solidFill>
              <a:latin typeface="Calibri" panose="020F0502020204030204" pitchFamily="34" charset="0"/>
              <a:cs typeface="Calibri" panose="020F0502020204030204" pitchFamily="34" charset="0"/>
            </a:endParaRPr>
          </a:p>
        </p:txBody>
      </p:sp>
      <p:sp>
        <p:nvSpPr>
          <p:cNvPr id="8" name="CuadroTexto 7">
            <a:extLst>
              <a:ext uri="{FF2B5EF4-FFF2-40B4-BE49-F238E27FC236}">
                <a16:creationId xmlns:a16="http://schemas.microsoft.com/office/drawing/2014/main" id="{A6E32751-C164-F3D8-A871-243B68462B17}"/>
              </a:ext>
            </a:extLst>
          </p:cNvPr>
          <p:cNvSpPr txBox="1"/>
          <p:nvPr/>
        </p:nvSpPr>
        <p:spPr>
          <a:xfrm>
            <a:off x="1053519" y="3182725"/>
            <a:ext cx="2119456" cy="2893100"/>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Durante el período, la empresa eléctrica realizó diversos Planes de Acción, algunos de tipo periódico y otros instruidos por SEC; la gran mayoría de </a:t>
            </a: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ellos </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fiscalizados en su ejecución  de forma  documental por esta Dirección Regional, a través de la Plataforma especialmente diseñada para ello. </a:t>
            </a:r>
          </a:p>
        </p:txBody>
      </p:sp>
      <p:sp>
        <p:nvSpPr>
          <p:cNvPr id="9" name="Rectángulo: esquinas redondeadas 8">
            <a:extLst>
              <a:ext uri="{FF2B5EF4-FFF2-40B4-BE49-F238E27FC236}">
                <a16:creationId xmlns:a16="http://schemas.microsoft.com/office/drawing/2014/main" id="{59834646-1E97-B364-26CB-E8F6B51FF383}"/>
              </a:ext>
            </a:extLst>
          </p:cNvPr>
          <p:cNvSpPr/>
          <p:nvPr/>
        </p:nvSpPr>
        <p:spPr>
          <a:xfrm>
            <a:off x="3704066" y="1935901"/>
            <a:ext cx="2266951" cy="4570810"/>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Google Shape;95;p16">
            <a:extLst>
              <a:ext uri="{FF2B5EF4-FFF2-40B4-BE49-F238E27FC236}">
                <a16:creationId xmlns:a16="http://schemas.microsoft.com/office/drawing/2014/main" id="{FEF98D0A-4E28-B834-D03B-BB2031B015B4}"/>
              </a:ext>
            </a:extLst>
          </p:cNvPr>
          <p:cNvSpPr/>
          <p:nvPr/>
        </p:nvSpPr>
        <p:spPr>
          <a:xfrm>
            <a:off x="3546761" y="1713793"/>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2</a:t>
            </a:r>
            <a:endParaRPr sz="2800" b="1" dirty="0">
              <a:solidFill>
                <a:schemeClr val="lt1"/>
              </a:solidFill>
              <a:latin typeface="Montserrat"/>
              <a:ea typeface="Montserrat"/>
              <a:cs typeface="Montserrat"/>
              <a:sym typeface="Montserrat"/>
            </a:endParaRPr>
          </a:p>
        </p:txBody>
      </p:sp>
      <p:sp>
        <p:nvSpPr>
          <p:cNvPr id="11" name="Marcador de texto 2">
            <a:extLst>
              <a:ext uri="{FF2B5EF4-FFF2-40B4-BE49-F238E27FC236}">
                <a16:creationId xmlns:a16="http://schemas.microsoft.com/office/drawing/2014/main" id="{8329515C-4A15-3D7C-B710-83073FC88577}"/>
              </a:ext>
            </a:extLst>
          </p:cNvPr>
          <p:cNvSpPr txBox="1">
            <a:spLocks/>
          </p:cNvSpPr>
          <p:nvPr/>
        </p:nvSpPr>
        <p:spPr>
          <a:xfrm>
            <a:off x="3773629" y="2148393"/>
            <a:ext cx="2197388"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Empresas Instruidas</a:t>
            </a:r>
            <a:endParaRPr lang="es-CL" dirty="0">
              <a:solidFill>
                <a:schemeClr val="bg1"/>
              </a:solidFill>
              <a:latin typeface="Calibri" panose="020F0502020204030204" pitchFamily="34" charset="0"/>
              <a:cs typeface="Calibri" panose="020F0502020204030204" pitchFamily="34" charset="0"/>
            </a:endParaRPr>
          </a:p>
        </p:txBody>
      </p:sp>
      <p:sp>
        <p:nvSpPr>
          <p:cNvPr id="12" name="CuadroTexto 11">
            <a:extLst>
              <a:ext uri="{FF2B5EF4-FFF2-40B4-BE49-F238E27FC236}">
                <a16:creationId xmlns:a16="http://schemas.microsoft.com/office/drawing/2014/main" id="{0A60AB2A-C925-2016-39CD-AA26A4114DD9}"/>
              </a:ext>
            </a:extLst>
          </p:cNvPr>
          <p:cNvSpPr txBox="1"/>
          <p:nvPr/>
        </p:nvSpPr>
        <p:spPr>
          <a:xfrm>
            <a:off x="3777813" y="3182725"/>
            <a:ext cx="2119456" cy="2677656"/>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Entre los planes instruidos se encuentran los siguientes:</a:t>
            </a:r>
          </a:p>
          <a:p>
            <a:pPr algn="just">
              <a:defRP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Ord Acc 3990761 Plan de verano, mantenimiento de fajas.</a:t>
            </a:r>
          </a:p>
          <a:p>
            <a:pPr algn="just">
              <a:defRPr/>
            </a:pP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Ord. N° 274541 Instruye Plan de Invierno.</a:t>
            </a:r>
          </a:p>
          <a:p>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Ord N° 271595, mejoramiento Saidi Cisnes, Río Ibáñez y Lago Verde..</a:t>
            </a:r>
            <a:endPar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endParaRPr>
          </a:p>
        </p:txBody>
      </p:sp>
      <p:pic>
        <p:nvPicPr>
          <p:cNvPr id="18" name="Imagen 17">
            <a:extLst>
              <a:ext uri="{FF2B5EF4-FFF2-40B4-BE49-F238E27FC236}">
                <a16:creationId xmlns:a16="http://schemas.microsoft.com/office/drawing/2014/main" id="{1A65163C-0917-8CFB-0E8F-FE475CCF3040}"/>
              </a:ext>
            </a:extLst>
          </p:cNvPr>
          <p:cNvPicPr>
            <a:picLocks noChangeAspect="1"/>
          </p:cNvPicPr>
          <p:nvPr/>
        </p:nvPicPr>
        <p:blipFill>
          <a:blip r:embed="rId3"/>
          <a:srcRect l="37501" t="14548" r="19772" b="14546"/>
          <a:stretch>
            <a:fillRect/>
          </a:stretch>
        </p:blipFill>
        <p:spPr>
          <a:xfrm rot="20745710">
            <a:off x="6323670" y="532890"/>
            <a:ext cx="4499879" cy="4200527"/>
          </a:xfrm>
          <a:prstGeom prst="rect">
            <a:avLst/>
          </a:prstGeom>
        </p:spPr>
      </p:pic>
      <p:pic>
        <p:nvPicPr>
          <p:cNvPr id="22" name="Imagen 21">
            <a:extLst>
              <a:ext uri="{FF2B5EF4-FFF2-40B4-BE49-F238E27FC236}">
                <a16:creationId xmlns:a16="http://schemas.microsoft.com/office/drawing/2014/main" id="{E5D619F0-0011-C060-42BE-45E757C958A7}"/>
              </a:ext>
            </a:extLst>
          </p:cNvPr>
          <p:cNvPicPr>
            <a:picLocks noChangeAspect="1"/>
          </p:cNvPicPr>
          <p:nvPr/>
        </p:nvPicPr>
        <p:blipFill>
          <a:blip r:embed="rId4"/>
          <a:srcRect l="38040" t="11406" r="22272" b="5053"/>
          <a:stretch>
            <a:fillRect/>
          </a:stretch>
        </p:blipFill>
        <p:spPr>
          <a:xfrm rot="19918435">
            <a:off x="7336373" y="1346284"/>
            <a:ext cx="3869611" cy="4581816"/>
          </a:xfrm>
          <a:prstGeom prst="rect">
            <a:avLst/>
          </a:prstGeom>
        </p:spPr>
      </p:pic>
      <p:pic>
        <p:nvPicPr>
          <p:cNvPr id="20" name="Imagen 19">
            <a:extLst>
              <a:ext uri="{FF2B5EF4-FFF2-40B4-BE49-F238E27FC236}">
                <a16:creationId xmlns:a16="http://schemas.microsoft.com/office/drawing/2014/main" id="{3B0876F0-4B29-C069-9905-B517285D0B0E}"/>
              </a:ext>
            </a:extLst>
          </p:cNvPr>
          <p:cNvPicPr>
            <a:picLocks noChangeAspect="1"/>
          </p:cNvPicPr>
          <p:nvPr/>
        </p:nvPicPr>
        <p:blipFill>
          <a:blip r:embed="rId5"/>
          <a:srcRect l="38040" t="13088" r="27273" b="5123"/>
          <a:stretch>
            <a:fillRect/>
          </a:stretch>
        </p:blipFill>
        <p:spPr>
          <a:xfrm rot="348189">
            <a:off x="7456217" y="267255"/>
            <a:ext cx="4229104" cy="5609141"/>
          </a:xfrm>
          <a:prstGeom prst="rect">
            <a:avLst/>
          </a:prstGeom>
        </p:spPr>
      </p:pic>
    </p:spTree>
    <p:extLst>
      <p:ext uri="{BB962C8B-B14F-4D97-AF65-F5344CB8AC3E}">
        <p14:creationId xmlns:p14="http://schemas.microsoft.com/office/powerpoint/2010/main" val="3995485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97E7F-A393-90E4-493C-EAD87D222A48}"/>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A4255656-4809-23C9-ECD4-F14BF64823B0}"/>
              </a:ext>
            </a:extLst>
          </p:cNvPr>
          <p:cNvSpPr>
            <a:spLocks noGrp="1"/>
          </p:cNvSpPr>
          <p:nvPr>
            <p:ph type="body" idx="1"/>
          </p:nvPr>
        </p:nvSpPr>
        <p:spPr/>
        <p:txBody>
          <a:bodyPr>
            <a:normAutofit fontScale="92500" lnSpcReduction="20000"/>
          </a:bodyPr>
          <a:lstStyle/>
          <a:p>
            <a:r>
              <a:rPr lang="es-MX" dirty="0"/>
              <a:t>3. Ámbito Eléctrico</a:t>
            </a:r>
            <a:endParaRPr lang="es-CL" dirty="0"/>
          </a:p>
        </p:txBody>
      </p:sp>
      <p:sp>
        <p:nvSpPr>
          <p:cNvPr id="4" name="Marcador de texto 2">
            <a:extLst>
              <a:ext uri="{FF2B5EF4-FFF2-40B4-BE49-F238E27FC236}">
                <a16:creationId xmlns:a16="http://schemas.microsoft.com/office/drawing/2014/main" id="{2DBFD521-2BE0-0E03-2DD0-C51B11EB08AD}"/>
              </a:ext>
            </a:extLst>
          </p:cNvPr>
          <p:cNvSpPr txBox="1">
            <a:spLocks/>
          </p:cNvSpPr>
          <p:nvPr/>
        </p:nvSpPr>
        <p:spPr>
          <a:xfrm>
            <a:off x="946592" y="1141466"/>
            <a:ext cx="5029335"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Plan de Emergencias Climáticas (PEC)</a:t>
            </a:r>
          </a:p>
        </p:txBody>
      </p:sp>
      <p:pic>
        <p:nvPicPr>
          <p:cNvPr id="11" name="Imagen 10">
            <a:extLst>
              <a:ext uri="{FF2B5EF4-FFF2-40B4-BE49-F238E27FC236}">
                <a16:creationId xmlns:a16="http://schemas.microsoft.com/office/drawing/2014/main" id="{6F310FD3-27A2-0534-7FF3-54AAFF316AF3}"/>
              </a:ext>
            </a:extLst>
          </p:cNvPr>
          <p:cNvPicPr>
            <a:picLocks noChangeAspect="1"/>
          </p:cNvPicPr>
          <p:nvPr/>
        </p:nvPicPr>
        <p:blipFill>
          <a:blip r:embed="rId3"/>
          <a:srcRect l="8636" t="12929" r="8333" b="4242"/>
          <a:stretch>
            <a:fillRect/>
          </a:stretch>
        </p:blipFill>
        <p:spPr>
          <a:xfrm>
            <a:off x="600363" y="1768156"/>
            <a:ext cx="6528060" cy="3663099"/>
          </a:xfrm>
          <a:prstGeom prst="rect">
            <a:avLst/>
          </a:prstGeom>
        </p:spPr>
      </p:pic>
      <p:sp>
        <p:nvSpPr>
          <p:cNvPr id="12" name="Rectángulo 11">
            <a:extLst>
              <a:ext uri="{FF2B5EF4-FFF2-40B4-BE49-F238E27FC236}">
                <a16:creationId xmlns:a16="http://schemas.microsoft.com/office/drawing/2014/main" id="{97BA62CF-2BD1-8393-B439-2045D2D14700}"/>
              </a:ext>
            </a:extLst>
          </p:cNvPr>
          <p:cNvSpPr/>
          <p:nvPr/>
        </p:nvSpPr>
        <p:spPr>
          <a:xfrm>
            <a:off x="600363" y="5628153"/>
            <a:ext cx="7527638" cy="87349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s-CL" dirty="0"/>
              <a:t>Dada la relevancia de los efectos del clima en la calidad de servicio, en atención a requerimiento SEC Ord N° 274743, Edelaysen presenta PEC 2025</a:t>
            </a:r>
            <a:endParaRPr lang="es-ES" dirty="0"/>
          </a:p>
        </p:txBody>
      </p:sp>
      <p:pic>
        <p:nvPicPr>
          <p:cNvPr id="16" name="Imagen 15">
            <a:extLst>
              <a:ext uri="{FF2B5EF4-FFF2-40B4-BE49-F238E27FC236}">
                <a16:creationId xmlns:a16="http://schemas.microsoft.com/office/drawing/2014/main" id="{31893556-65D2-C5E5-3343-138E2F9F1157}"/>
              </a:ext>
            </a:extLst>
          </p:cNvPr>
          <p:cNvPicPr>
            <a:picLocks noChangeAspect="1"/>
          </p:cNvPicPr>
          <p:nvPr/>
        </p:nvPicPr>
        <p:blipFill>
          <a:blip r:embed="rId4"/>
          <a:stretch>
            <a:fillRect/>
          </a:stretch>
        </p:blipFill>
        <p:spPr>
          <a:xfrm>
            <a:off x="7474652" y="356349"/>
            <a:ext cx="4785775" cy="6145301"/>
          </a:xfrm>
          <a:prstGeom prst="rect">
            <a:avLst/>
          </a:prstGeom>
        </p:spPr>
      </p:pic>
    </p:spTree>
    <p:extLst>
      <p:ext uri="{BB962C8B-B14F-4D97-AF65-F5344CB8AC3E}">
        <p14:creationId xmlns:p14="http://schemas.microsoft.com/office/powerpoint/2010/main" val="640846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27DBA-0732-C063-F3F1-29DBE5D90B53}"/>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1B07BB12-2FBF-2672-A4BF-597204FE1E38}"/>
              </a:ext>
            </a:extLst>
          </p:cNvPr>
          <p:cNvSpPr>
            <a:spLocks noGrp="1"/>
          </p:cNvSpPr>
          <p:nvPr>
            <p:ph type="body" idx="1"/>
          </p:nvPr>
        </p:nvSpPr>
        <p:spPr/>
        <p:txBody>
          <a:bodyPr>
            <a:normAutofit fontScale="92500" lnSpcReduction="20000"/>
          </a:bodyPr>
          <a:lstStyle/>
          <a:p>
            <a:r>
              <a:rPr lang="es-MX" dirty="0"/>
              <a:t>3. Ámbito Eléctrico</a:t>
            </a:r>
            <a:endParaRPr lang="es-CL" dirty="0"/>
          </a:p>
        </p:txBody>
      </p:sp>
      <p:sp>
        <p:nvSpPr>
          <p:cNvPr id="4" name="Marcador de texto 2">
            <a:extLst>
              <a:ext uri="{FF2B5EF4-FFF2-40B4-BE49-F238E27FC236}">
                <a16:creationId xmlns:a16="http://schemas.microsoft.com/office/drawing/2014/main" id="{78E1C8E1-7080-5533-E2DF-4E2811E2EED3}"/>
              </a:ext>
            </a:extLst>
          </p:cNvPr>
          <p:cNvSpPr txBox="1">
            <a:spLocks/>
          </p:cNvSpPr>
          <p:nvPr/>
        </p:nvSpPr>
        <p:spPr>
          <a:xfrm>
            <a:off x="1524577" y="1141466"/>
            <a:ext cx="4815263"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Fiscalizaciones – Gestión DR Aysén</a:t>
            </a:r>
          </a:p>
        </p:txBody>
      </p:sp>
      <p:graphicFrame>
        <p:nvGraphicFramePr>
          <p:cNvPr id="5" name="Gráfico 4">
            <a:extLst>
              <a:ext uri="{FF2B5EF4-FFF2-40B4-BE49-F238E27FC236}">
                <a16:creationId xmlns:a16="http://schemas.microsoft.com/office/drawing/2014/main" id="{C0C22736-817D-BC15-9B20-231C83623E55}"/>
              </a:ext>
            </a:extLst>
          </p:cNvPr>
          <p:cNvGraphicFramePr>
            <a:graphicFrameLocks/>
          </p:cNvGraphicFramePr>
          <p:nvPr>
            <p:extLst>
              <p:ext uri="{D42A27DB-BD31-4B8C-83A1-F6EECF244321}">
                <p14:modId xmlns:p14="http://schemas.microsoft.com/office/powerpoint/2010/main" val="3459102225"/>
              </p:ext>
            </p:extLst>
          </p:nvPr>
        </p:nvGraphicFramePr>
        <p:xfrm>
          <a:off x="1226820" y="2118360"/>
          <a:ext cx="4572000" cy="2743200"/>
        </p:xfrm>
        <a:graphic>
          <a:graphicData uri="http://schemas.openxmlformats.org/drawingml/2006/chart">
            <c:chart xmlns:c="http://schemas.openxmlformats.org/drawingml/2006/chart" xmlns:r="http://schemas.openxmlformats.org/officeDocument/2006/relationships" r:id="rId3"/>
          </a:graphicData>
        </a:graphic>
      </p:graphicFrame>
      <p:pic>
        <p:nvPicPr>
          <p:cNvPr id="9" name="Imagen 8">
            <a:extLst>
              <a:ext uri="{FF2B5EF4-FFF2-40B4-BE49-F238E27FC236}">
                <a16:creationId xmlns:a16="http://schemas.microsoft.com/office/drawing/2014/main" id="{9FADD439-50AF-0A46-8BDC-2896BAB36D63}"/>
              </a:ext>
            </a:extLst>
          </p:cNvPr>
          <p:cNvPicPr>
            <a:picLocks noChangeAspect="1"/>
          </p:cNvPicPr>
          <p:nvPr/>
        </p:nvPicPr>
        <p:blipFill>
          <a:blip r:embed="rId4"/>
          <a:stretch>
            <a:fillRect/>
          </a:stretch>
        </p:blipFill>
        <p:spPr>
          <a:xfrm>
            <a:off x="6536055" y="2945015"/>
            <a:ext cx="4429125" cy="781050"/>
          </a:xfrm>
          <a:prstGeom prst="rect">
            <a:avLst/>
          </a:prstGeom>
        </p:spPr>
      </p:pic>
    </p:spTree>
    <p:extLst>
      <p:ext uri="{BB962C8B-B14F-4D97-AF65-F5344CB8AC3E}">
        <p14:creationId xmlns:p14="http://schemas.microsoft.com/office/powerpoint/2010/main" val="3926854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CA514-E539-CD9D-A091-E2D9BAED3A60}"/>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3883A2AF-3057-447E-EC5A-1583A8E20B66}"/>
              </a:ext>
            </a:extLst>
          </p:cNvPr>
          <p:cNvSpPr>
            <a:spLocks noGrp="1"/>
          </p:cNvSpPr>
          <p:nvPr>
            <p:ph type="body" idx="1"/>
          </p:nvPr>
        </p:nvSpPr>
        <p:spPr/>
        <p:txBody>
          <a:bodyPr>
            <a:normAutofit fontScale="92500" lnSpcReduction="20000"/>
          </a:bodyPr>
          <a:lstStyle/>
          <a:p>
            <a:r>
              <a:rPr lang="es-MX" dirty="0"/>
              <a:t>4. Ámbito Combustibles</a:t>
            </a:r>
            <a:endParaRPr lang="es-CL" dirty="0"/>
          </a:p>
        </p:txBody>
      </p:sp>
      <p:sp>
        <p:nvSpPr>
          <p:cNvPr id="4" name="Marcador de texto 2">
            <a:extLst>
              <a:ext uri="{FF2B5EF4-FFF2-40B4-BE49-F238E27FC236}">
                <a16:creationId xmlns:a16="http://schemas.microsoft.com/office/drawing/2014/main" id="{E0576B44-A1EE-0712-318C-C42ECF623C4C}"/>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Emergencias Industria del Gas</a:t>
            </a:r>
          </a:p>
        </p:txBody>
      </p:sp>
      <p:sp>
        <p:nvSpPr>
          <p:cNvPr id="7" name="CuadroTexto 6">
            <a:extLst>
              <a:ext uri="{FF2B5EF4-FFF2-40B4-BE49-F238E27FC236}">
                <a16:creationId xmlns:a16="http://schemas.microsoft.com/office/drawing/2014/main" id="{E45CDE41-F26C-6026-5A26-29B3465A9AEE}"/>
              </a:ext>
            </a:extLst>
          </p:cNvPr>
          <p:cNvSpPr txBox="1"/>
          <p:nvPr/>
        </p:nvSpPr>
        <p:spPr>
          <a:xfrm>
            <a:off x="3730319" y="5606474"/>
            <a:ext cx="4749834" cy="369332"/>
          </a:xfrm>
          <a:prstGeom prst="rect">
            <a:avLst/>
          </a:prstGeom>
          <a:noFill/>
        </p:spPr>
        <p:txBody>
          <a:bodyPr wrap="square">
            <a:spAutoFit/>
          </a:bodyPr>
          <a:lstStyle/>
          <a:p>
            <a:pPr algn="ctr"/>
            <a:r>
              <a:rPr lang="es-MX" altLang="es-CL" sz="1800" dirty="0">
                <a:solidFill>
                  <a:srgbClr val="0C4581"/>
                </a:solidFill>
                <a:latin typeface="Calibri" panose="020F0502020204030204" pitchFamily="34" charset="0"/>
                <a:ea typeface="Calibri" panose="020F0502020204030204" pitchFamily="34" charset="0"/>
                <a:cs typeface="Calibri" panose="020F0502020204030204" pitchFamily="34" charset="0"/>
              </a:rPr>
              <a:t>Cantidad de Accidentes por Tipo de Combustible</a:t>
            </a:r>
            <a:endParaRPr lang="es-CL" altLang="es-CL" sz="1800" dirty="0">
              <a:solidFill>
                <a:srgbClr val="0C4581"/>
              </a:solidFill>
              <a:latin typeface="Calibri" panose="020F0502020204030204" pitchFamily="34" charset="0"/>
              <a:ea typeface="Calibri" panose="020F0502020204030204" pitchFamily="34" charset="0"/>
              <a:cs typeface="Calibri" panose="020F0502020204030204" pitchFamily="34" charset="0"/>
            </a:endParaRPr>
          </a:p>
        </p:txBody>
      </p:sp>
      <p:pic>
        <p:nvPicPr>
          <p:cNvPr id="6" name="Imagen 5" descr="Tabla&#10;&#10;El contenido generado por IA puede ser incorrecto.">
            <a:extLst>
              <a:ext uri="{FF2B5EF4-FFF2-40B4-BE49-F238E27FC236}">
                <a16:creationId xmlns:a16="http://schemas.microsoft.com/office/drawing/2014/main" id="{7AD57D7E-3F6F-AC15-8153-118DD0D590EC}"/>
              </a:ext>
            </a:extLst>
          </p:cNvPr>
          <p:cNvPicPr>
            <a:picLocks noChangeAspect="1"/>
          </p:cNvPicPr>
          <p:nvPr/>
        </p:nvPicPr>
        <p:blipFill>
          <a:blip r:embed="rId3"/>
          <a:srcRect l="6523" t="6169" r="2393" b="3281"/>
          <a:stretch>
            <a:fillRect/>
          </a:stretch>
        </p:blipFill>
        <p:spPr>
          <a:xfrm>
            <a:off x="3848236" y="1659854"/>
            <a:ext cx="4495528" cy="3875228"/>
          </a:xfrm>
          <a:prstGeom prst="rect">
            <a:avLst/>
          </a:prstGeom>
          <a:ln>
            <a:solidFill>
              <a:schemeClr val="tx1"/>
            </a:solidFill>
          </a:ln>
        </p:spPr>
      </p:pic>
    </p:spTree>
    <p:extLst>
      <p:ext uri="{BB962C8B-B14F-4D97-AF65-F5344CB8AC3E}">
        <p14:creationId xmlns:p14="http://schemas.microsoft.com/office/powerpoint/2010/main" val="1133969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65141-E472-D213-A3F6-23E2A6364209}"/>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733B2978-7A7D-5402-1DAC-BFD578795B01}"/>
              </a:ext>
            </a:extLst>
          </p:cNvPr>
          <p:cNvSpPr>
            <a:spLocks noGrp="1"/>
          </p:cNvSpPr>
          <p:nvPr>
            <p:ph type="body" idx="1"/>
          </p:nvPr>
        </p:nvSpPr>
        <p:spPr/>
        <p:txBody>
          <a:bodyPr>
            <a:normAutofit fontScale="92500" lnSpcReduction="20000"/>
          </a:bodyPr>
          <a:lstStyle/>
          <a:p>
            <a:r>
              <a:rPr lang="es-MX" dirty="0"/>
              <a:t>4. Ámbito Combustibles</a:t>
            </a:r>
            <a:endParaRPr lang="es-CL" dirty="0"/>
          </a:p>
        </p:txBody>
      </p:sp>
      <p:sp>
        <p:nvSpPr>
          <p:cNvPr id="4" name="Marcador de texto 2">
            <a:extLst>
              <a:ext uri="{FF2B5EF4-FFF2-40B4-BE49-F238E27FC236}">
                <a16:creationId xmlns:a16="http://schemas.microsoft.com/office/drawing/2014/main" id="{E5566E75-B5D7-1AC3-F539-6019F6C213AA}"/>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Cantidad de Emergencias cada 1.000 Clientes</a:t>
            </a:r>
          </a:p>
        </p:txBody>
      </p:sp>
      <p:pic>
        <p:nvPicPr>
          <p:cNvPr id="9" name="Imagen 8">
            <a:extLst>
              <a:ext uri="{FF2B5EF4-FFF2-40B4-BE49-F238E27FC236}">
                <a16:creationId xmlns:a16="http://schemas.microsoft.com/office/drawing/2014/main" id="{B6BE1E97-B92D-EB6E-F25F-D18EF7DAE9E8}"/>
              </a:ext>
            </a:extLst>
          </p:cNvPr>
          <p:cNvPicPr>
            <a:picLocks noChangeAspect="1"/>
          </p:cNvPicPr>
          <p:nvPr/>
        </p:nvPicPr>
        <p:blipFill>
          <a:blip r:embed="rId3"/>
          <a:stretch>
            <a:fillRect/>
          </a:stretch>
        </p:blipFill>
        <p:spPr>
          <a:xfrm>
            <a:off x="3169404" y="2004772"/>
            <a:ext cx="6177796" cy="3711762"/>
          </a:xfrm>
          <a:prstGeom prst="rect">
            <a:avLst/>
          </a:prstGeom>
        </p:spPr>
      </p:pic>
      <p:pic>
        <p:nvPicPr>
          <p:cNvPr id="11" name="Imagen 10">
            <a:extLst>
              <a:ext uri="{FF2B5EF4-FFF2-40B4-BE49-F238E27FC236}">
                <a16:creationId xmlns:a16="http://schemas.microsoft.com/office/drawing/2014/main" id="{FB303D46-1E71-3246-B080-9E2FEC50E083}"/>
              </a:ext>
            </a:extLst>
          </p:cNvPr>
          <p:cNvPicPr>
            <a:picLocks noChangeAspect="1"/>
          </p:cNvPicPr>
          <p:nvPr/>
        </p:nvPicPr>
        <p:blipFill>
          <a:blip r:embed="rId4"/>
          <a:stretch>
            <a:fillRect/>
          </a:stretch>
        </p:blipFill>
        <p:spPr>
          <a:xfrm>
            <a:off x="1185812" y="1735629"/>
            <a:ext cx="2102334" cy="813807"/>
          </a:xfrm>
          <a:prstGeom prst="rect">
            <a:avLst/>
          </a:prstGeom>
        </p:spPr>
      </p:pic>
    </p:spTree>
    <p:extLst>
      <p:ext uri="{BB962C8B-B14F-4D97-AF65-F5344CB8AC3E}">
        <p14:creationId xmlns:p14="http://schemas.microsoft.com/office/powerpoint/2010/main" val="1446018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A8D2F-7D68-B668-6360-543F009CD18D}"/>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F6A7479D-4F1E-B43F-BD94-8FFC0CFF9133}"/>
              </a:ext>
            </a:extLst>
          </p:cNvPr>
          <p:cNvSpPr>
            <a:spLocks noGrp="1"/>
          </p:cNvSpPr>
          <p:nvPr>
            <p:ph type="body" idx="1"/>
          </p:nvPr>
        </p:nvSpPr>
        <p:spPr/>
        <p:txBody>
          <a:bodyPr>
            <a:normAutofit fontScale="92500" lnSpcReduction="20000"/>
          </a:bodyPr>
          <a:lstStyle/>
          <a:p>
            <a:r>
              <a:rPr lang="es-MX" dirty="0"/>
              <a:t>4. Ámbito Combustibles</a:t>
            </a:r>
            <a:endParaRPr lang="es-CL" dirty="0"/>
          </a:p>
        </p:txBody>
      </p:sp>
      <p:sp>
        <p:nvSpPr>
          <p:cNvPr id="4" name="Marcador de texto 2">
            <a:extLst>
              <a:ext uri="{FF2B5EF4-FFF2-40B4-BE49-F238E27FC236}">
                <a16:creationId xmlns:a16="http://schemas.microsoft.com/office/drawing/2014/main" id="{86F1158D-9A42-1109-A2E5-C3A36224CA1C}"/>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Cantidad de Emergencias cada 10.000 Cilindros Comercializados</a:t>
            </a:r>
          </a:p>
        </p:txBody>
      </p:sp>
      <p:pic>
        <p:nvPicPr>
          <p:cNvPr id="7" name="Imagen 6">
            <a:extLst>
              <a:ext uri="{FF2B5EF4-FFF2-40B4-BE49-F238E27FC236}">
                <a16:creationId xmlns:a16="http://schemas.microsoft.com/office/drawing/2014/main" id="{26D40B41-276C-5BF3-D80A-E15F2B402E7B}"/>
              </a:ext>
            </a:extLst>
          </p:cNvPr>
          <p:cNvPicPr>
            <a:picLocks noChangeAspect="1"/>
          </p:cNvPicPr>
          <p:nvPr/>
        </p:nvPicPr>
        <p:blipFill>
          <a:blip r:embed="rId3"/>
          <a:stretch>
            <a:fillRect/>
          </a:stretch>
        </p:blipFill>
        <p:spPr>
          <a:xfrm>
            <a:off x="1539579" y="1908461"/>
            <a:ext cx="1306622" cy="518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Imagen 5">
            <a:extLst>
              <a:ext uri="{FF2B5EF4-FFF2-40B4-BE49-F238E27FC236}">
                <a16:creationId xmlns:a16="http://schemas.microsoft.com/office/drawing/2014/main" id="{F75A0441-4A37-06A5-761D-EC70E90C27FF}"/>
              </a:ext>
            </a:extLst>
          </p:cNvPr>
          <p:cNvPicPr>
            <a:picLocks noChangeAspect="1"/>
          </p:cNvPicPr>
          <p:nvPr/>
        </p:nvPicPr>
        <p:blipFill>
          <a:blip r:embed="rId4"/>
          <a:stretch>
            <a:fillRect/>
          </a:stretch>
        </p:blipFill>
        <p:spPr>
          <a:xfrm>
            <a:off x="3354201" y="2065849"/>
            <a:ext cx="5946817" cy="3650685"/>
          </a:xfrm>
          <a:prstGeom prst="rect">
            <a:avLst/>
          </a:prstGeom>
        </p:spPr>
      </p:pic>
    </p:spTree>
    <p:extLst>
      <p:ext uri="{BB962C8B-B14F-4D97-AF65-F5344CB8AC3E}">
        <p14:creationId xmlns:p14="http://schemas.microsoft.com/office/powerpoint/2010/main" val="1489317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25552-CBCD-0114-AB59-F2A1476A4D5A}"/>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25EF0D8-7C18-5C8C-E4AA-20CD44938BB9}"/>
              </a:ext>
            </a:extLst>
          </p:cNvPr>
          <p:cNvSpPr>
            <a:spLocks noGrp="1"/>
          </p:cNvSpPr>
          <p:nvPr>
            <p:ph type="body" idx="1"/>
          </p:nvPr>
        </p:nvSpPr>
        <p:spPr/>
        <p:txBody>
          <a:bodyPr>
            <a:normAutofit fontScale="92500" lnSpcReduction="20000"/>
          </a:bodyPr>
          <a:lstStyle/>
          <a:p>
            <a:r>
              <a:rPr lang="es-MX" dirty="0"/>
              <a:t>4. Ámbito Combustibles</a:t>
            </a:r>
            <a:endParaRPr lang="es-CL" dirty="0"/>
          </a:p>
        </p:txBody>
      </p:sp>
      <p:sp>
        <p:nvSpPr>
          <p:cNvPr id="4" name="Marcador de texto 2">
            <a:extLst>
              <a:ext uri="{FF2B5EF4-FFF2-40B4-BE49-F238E27FC236}">
                <a16:creationId xmlns:a16="http://schemas.microsoft.com/office/drawing/2014/main" id="{B00830C4-3075-6CB7-DC6A-2125C7C7D05D}"/>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s-MX" sz="2400" b="1" i="0" u="none" strike="noStrike" kern="0" cap="none" spc="0" normalizeH="0" baseline="0" noProof="0" dirty="0">
                <a:ln>
                  <a:noFill/>
                </a:ln>
                <a:solidFill>
                  <a:srgbClr val="000000"/>
                </a:solidFill>
                <a:effectLst/>
                <a:uLnTx/>
                <a:uFillTx/>
                <a:latin typeface="Calibri" panose="020F0502020204030204" pitchFamily="34" charset="0"/>
                <a:ea typeface="Times New Roman" panose="02020603050405020304" pitchFamily="18" charset="0"/>
                <a:cs typeface="Calibri" panose="020F0502020204030204" pitchFamily="34" charset="0"/>
              </a:rPr>
              <a:t>Certificación e Inspección de Instalaciones de Gas</a:t>
            </a:r>
          </a:p>
        </p:txBody>
      </p:sp>
      <p:pic>
        <p:nvPicPr>
          <p:cNvPr id="6" name="Imagen 3">
            <a:extLst>
              <a:ext uri="{FF2B5EF4-FFF2-40B4-BE49-F238E27FC236}">
                <a16:creationId xmlns:a16="http://schemas.microsoft.com/office/drawing/2014/main" id="{0C0C0095-57A3-3717-42F6-A59D7FF8EF84}"/>
              </a:ext>
            </a:extLst>
          </p:cNvPr>
          <p:cNvPicPr>
            <a:picLocks noChangeAspect="1"/>
          </p:cNvPicPr>
          <p:nvPr/>
        </p:nvPicPr>
        <p:blipFill rotWithShape="1">
          <a:blip r:embed="rId3">
            <a:extLst>
              <a:ext uri="{28A0092B-C50C-407E-A947-70E740481C1C}">
                <a14:useLocalDpi xmlns:a14="http://schemas.microsoft.com/office/drawing/2010/main" val="0"/>
              </a:ext>
            </a:extLst>
          </a:blip>
          <a:srcRect b="64981"/>
          <a:stretch>
            <a:fillRect/>
          </a:stretch>
        </p:blipFill>
        <p:spPr bwMode="auto">
          <a:xfrm>
            <a:off x="7679529" y="2408822"/>
            <a:ext cx="2879630" cy="1020178"/>
          </a:xfrm>
          <a:prstGeom prst="rect">
            <a:avLst/>
          </a:prstGeom>
          <a:noFill/>
          <a:ln w="6350">
            <a:noFill/>
            <a:miter lim="800000"/>
            <a:headEnd/>
            <a:tailEnd/>
          </a:ln>
          <a:extLst>
            <a:ext uri="{909E8E84-426E-40DD-AFC4-6F175D3DCCD1}">
              <a14:hiddenFill xmlns:a14="http://schemas.microsoft.com/office/drawing/2010/main">
                <a:solidFill>
                  <a:srgbClr val="FFFFFF"/>
                </a:solidFill>
              </a14:hiddenFill>
            </a:ext>
          </a:extLst>
        </p:spPr>
      </p:pic>
      <p:pic>
        <p:nvPicPr>
          <p:cNvPr id="8" name="Imagen 7">
            <a:extLst>
              <a:ext uri="{FF2B5EF4-FFF2-40B4-BE49-F238E27FC236}">
                <a16:creationId xmlns:a16="http://schemas.microsoft.com/office/drawing/2014/main" id="{70528015-8DE1-BA15-FB4C-DDC8496FD25F}"/>
              </a:ext>
            </a:extLst>
          </p:cNvPr>
          <p:cNvPicPr>
            <a:picLocks noChangeAspect="1"/>
          </p:cNvPicPr>
          <p:nvPr/>
        </p:nvPicPr>
        <p:blipFill>
          <a:blip r:embed="rId4"/>
          <a:stretch>
            <a:fillRect/>
          </a:stretch>
        </p:blipFill>
        <p:spPr>
          <a:xfrm rot="21070584">
            <a:off x="2612045" y="5307372"/>
            <a:ext cx="1587453" cy="663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n 8">
            <a:extLst>
              <a:ext uri="{FF2B5EF4-FFF2-40B4-BE49-F238E27FC236}">
                <a16:creationId xmlns:a16="http://schemas.microsoft.com/office/drawing/2014/main" id="{D78637E3-F0BA-7064-78A6-1AC3433F0D63}"/>
              </a:ext>
            </a:extLst>
          </p:cNvPr>
          <p:cNvPicPr>
            <a:picLocks noChangeAspect="1"/>
          </p:cNvPicPr>
          <p:nvPr/>
        </p:nvPicPr>
        <p:blipFill>
          <a:blip r:embed="rId5"/>
          <a:stretch>
            <a:fillRect/>
          </a:stretch>
        </p:blipFill>
        <p:spPr>
          <a:xfrm rot="21070584">
            <a:off x="4630765" y="5317338"/>
            <a:ext cx="1716509" cy="6520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a:extLst>
              <a:ext uri="{FF2B5EF4-FFF2-40B4-BE49-F238E27FC236}">
                <a16:creationId xmlns:a16="http://schemas.microsoft.com/office/drawing/2014/main" id="{D8638C0F-8FA2-D781-3277-325BCF6EA037}"/>
              </a:ext>
            </a:extLst>
          </p:cNvPr>
          <p:cNvPicPr>
            <a:picLocks noChangeAspect="1"/>
          </p:cNvPicPr>
          <p:nvPr/>
        </p:nvPicPr>
        <p:blipFill>
          <a:blip r:embed="rId6"/>
          <a:stretch>
            <a:fillRect/>
          </a:stretch>
        </p:blipFill>
        <p:spPr>
          <a:xfrm rot="21070584">
            <a:off x="6771737" y="5315430"/>
            <a:ext cx="1686274" cy="5824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Elipse 4">
            <a:extLst>
              <a:ext uri="{FF2B5EF4-FFF2-40B4-BE49-F238E27FC236}">
                <a16:creationId xmlns:a16="http://schemas.microsoft.com/office/drawing/2014/main" id="{4FA1006C-F6F3-AAAD-5A5E-734B7635A838}"/>
              </a:ext>
            </a:extLst>
          </p:cNvPr>
          <p:cNvSpPr/>
          <p:nvPr/>
        </p:nvSpPr>
        <p:spPr>
          <a:xfrm>
            <a:off x="7694769" y="2463141"/>
            <a:ext cx="210906" cy="209892"/>
          </a:xfrm>
          <a:prstGeom prst="ellipse">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1" name="Gráfico 10">
            <a:extLst>
              <a:ext uri="{FF2B5EF4-FFF2-40B4-BE49-F238E27FC236}">
                <a16:creationId xmlns:a16="http://schemas.microsoft.com/office/drawing/2014/main" id="{728F9FE2-40A6-40A5-0F1B-E2E2B74A2D96}"/>
              </a:ext>
            </a:extLst>
          </p:cNvPr>
          <p:cNvGraphicFramePr>
            <a:graphicFrameLocks/>
          </p:cNvGraphicFramePr>
          <p:nvPr/>
        </p:nvGraphicFramePr>
        <p:xfrm>
          <a:off x="2157133" y="2055468"/>
          <a:ext cx="4867564" cy="2858873"/>
        </p:xfrm>
        <a:graphic>
          <a:graphicData uri="http://schemas.openxmlformats.org/drawingml/2006/chart">
            <c:chart xmlns:c="http://schemas.openxmlformats.org/drawingml/2006/chart" xmlns:r="http://schemas.openxmlformats.org/officeDocument/2006/relationships" r:id="rId7"/>
          </a:graphicData>
        </a:graphic>
      </p:graphicFrame>
      <p:pic>
        <p:nvPicPr>
          <p:cNvPr id="12" name="Imagen 3">
            <a:extLst>
              <a:ext uri="{FF2B5EF4-FFF2-40B4-BE49-F238E27FC236}">
                <a16:creationId xmlns:a16="http://schemas.microsoft.com/office/drawing/2014/main" id="{B15A861B-8CD0-0B77-1150-8E5F93A36F57}"/>
              </a:ext>
            </a:extLst>
          </p:cNvPr>
          <p:cNvPicPr>
            <a:picLocks noChangeAspect="1"/>
          </p:cNvPicPr>
          <p:nvPr/>
        </p:nvPicPr>
        <p:blipFill rotWithShape="1">
          <a:blip r:embed="rId3">
            <a:extLst>
              <a:ext uri="{28A0092B-C50C-407E-A947-70E740481C1C}">
                <a14:useLocalDpi xmlns:a14="http://schemas.microsoft.com/office/drawing/2010/main" val="0"/>
              </a:ext>
            </a:extLst>
          </a:blip>
          <a:srcRect t="64981"/>
          <a:stretch>
            <a:fillRect/>
          </a:stretch>
        </p:blipFill>
        <p:spPr bwMode="auto">
          <a:xfrm>
            <a:off x="7679529" y="3530628"/>
            <a:ext cx="2879630" cy="1020179"/>
          </a:xfrm>
          <a:prstGeom prst="rect">
            <a:avLst/>
          </a:prstGeom>
          <a:noFill/>
          <a:ln w="6350">
            <a:noFill/>
            <a:miter lim="800000"/>
            <a:headEnd/>
            <a:tailEnd/>
          </a:ln>
          <a:extLst>
            <a:ext uri="{909E8E84-426E-40DD-AFC4-6F175D3DCCD1}">
              <a14:hiddenFill xmlns:a14="http://schemas.microsoft.com/office/drawing/2010/main">
                <a:solidFill>
                  <a:srgbClr val="FFFFFF"/>
                </a:solidFill>
              </a14:hiddenFill>
            </a:ext>
          </a:extLst>
        </p:spPr>
      </p:pic>
      <p:sp>
        <p:nvSpPr>
          <p:cNvPr id="7" name="Elipse 6">
            <a:extLst>
              <a:ext uri="{FF2B5EF4-FFF2-40B4-BE49-F238E27FC236}">
                <a16:creationId xmlns:a16="http://schemas.microsoft.com/office/drawing/2014/main" id="{12A4A025-D236-4E39-91CB-E38EFD00D227}"/>
              </a:ext>
            </a:extLst>
          </p:cNvPr>
          <p:cNvSpPr/>
          <p:nvPr/>
        </p:nvSpPr>
        <p:spPr>
          <a:xfrm>
            <a:off x="7694769" y="3596871"/>
            <a:ext cx="210906" cy="209892"/>
          </a:xfrm>
          <a:prstGeom prst="ellipse">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ángulo 12">
            <a:extLst>
              <a:ext uri="{FF2B5EF4-FFF2-40B4-BE49-F238E27FC236}">
                <a16:creationId xmlns:a16="http://schemas.microsoft.com/office/drawing/2014/main" id="{8EF88889-9EE3-ADF3-5F33-E8D74037126A}"/>
              </a:ext>
            </a:extLst>
          </p:cNvPr>
          <p:cNvSpPr/>
          <p:nvPr/>
        </p:nvSpPr>
        <p:spPr>
          <a:xfrm>
            <a:off x="7546109" y="2055468"/>
            <a:ext cx="3186546" cy="2858873"/>
          </a:xfrm>
          <a:prstGeom prst="rect">
            <a:avLst/>
          </a:prstGeom>
          <a:noFill/>
          <a:ln w="952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2983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B8CAE-3093-B3F6-9888-C78D7FC57C35}"/>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E8BF5EB8-C17C-68B8-92D4-FF0379042E32}"/>
              </a:ext>
            </a:extLst>
          </p:cNvPr>
          <p:cNvSpPr>
            <a:spLocks noGrp="1"/>
          </p:cNvSpPr>
          <p:nvPr>
            <p:ph type="body" idx="1"/>
          </p:nvPr>
        </p:nvSpPr>
        <p:spPr/>
        <p:txBody>
          <a:bodyPr>
            <a:normAutofit fontScale="92500" lnSpcReduction="20000"/>
          </a:bodyPr>
          <a:lstStyle/>
          <a:p>
            <a:r>
              <a:rPr lang="es-MX" dirty="0"/>
              <a:t>4. Ámbito Combustibles</a:t>
            </a:r>
            <a:endParaRPr lang="es-CL" dirty="0"/>
          </a:p>
        </p:txBody>
      </p:sp>
      <p:sp>
        <p:nvSpPr>
          <p:cNvPr id="4" name="Marcador de texto 2">
            <a:extLst>
              <a:ext uri="{FF2B5EF4-FFF2-40B4-BE49-F238E27FC236}">
                <a16:creationId xmlns:a16="http://schemas.microsoft.com/office/drawing/2014/main" id="{F20248D2-8819-B3F4-CDCD-A83EDCE54D6F}"/>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Calidad de Combustibles Líquidos en EE.SS.</a:t>
            </a:r>
          </a:p>
        </p:txBody>
      </p:sp>
      <p:pic>
        <p:nvPicPr>
          <p:cNvPr id="6" name="Imagen 5">
            <a:extLst>
              <a:ext uri="{FF2B5EF4-FFF2-40B4-BE49-F238E27FC236}">
                <a16:creationId xmlns:a16="http://schemas.microsoft.com/office/drawing/2014/main" id="{EA9B3AE8-D3FB-1935-5F1B-8E2A1E64F914}"/>
              </a:ext>
            </a:extLst>
          </p:cNvPr>
          <p:cNvPicPr>
            <a:picLocks noChangeAspect="1"/>
          </p:cNvPicPr>
          <p:nvPr/>
        </p:nvPicPr>
        <p:blipFill>
          <a:blip r:embed="rId3"/>
          <a:stretch>
            <a:fillRect/>
          </a:stretch>
        </p:blipFill>
        <p:spPr>
          <a:xfrm>
            <a:off x="4385701" y="2071474"/>
            <a:ext cx="2892554" cy="3196272"/>
          </a:xfrm>
          <a:prstGeom prst="rect">
            <a:avLst/>
          </a:prstGeom>
          <a:ln w="6350">
            <a:solidFill>
              <a:schemeClr val="tx1"/>
            </a:solidFill>
          </a:ln>
        </p:spPr>
      </p:pic>
      <p:pic>
        <p:nvPicPr>
          <p:cNvPr id="10" name="Imagen 9">
            <a:extLst>
              <a:ext uri="{FF2B5EF4-FFF2-40B4-BE49-F238E27FC236}">
                <a16:creationId xmlns:a16="http://schemas.microsoft.com/office/drawing/2014/main" id="{D2A0E4FD-F6C0-DE6F-B5A5-92DFFEB8BC4C}"/>
              </a:ext>
            </a:extLst>
          </p:cNvPr>
          <p:cNvPicPr>
            <a:picLocks noChangeAspect="1"/>
          </p:cNvPicPr>
          <p:nvPr/>
        </p:nvPicPr>
        <p:blipFill>
          <a:blip r:embed="rId4"/>
          <a:stretch>
            <a:fillRect/>
          </a:stretch>
        </p:blipFill>
        <p:spPr>
          <a:xfrm>
            <a:off x="4398737" y="5267746"/>
            <a:ext cx="2879518" cy="578872"/>
          </a:xfrm>
          <a:prstGeom prst="rect">
            <a:avLst/>
          </a:prstGeom>
        </p:spPr>
      </p:pic>
      <p:sp>
        <p:nvSpPr>
          <p:cNvPr id="11" name="Google Shape;94;p16">
            <a:extLst>
              <a:ext uri="{FF2B5EF4-FFF2-40B4-BE49-F238E27FC236}">
                <a16:creationId xmlns:a16="http://schemas.microsoft.com/office/drawing/2014/main" id="{11F3232A-129A-DCEF-A77B-5F7CB73865DC}"/>
              </a:ext>
            </a:extLst>
          </p:cNvPr>
          <p:cNvSpPr txBox="1"/>
          <p:nvPr/>
        </p:nvSpPr>
        <p:spPr>
          <a:xfrm>
            <a:off x="8009915" y="4915094"/>
            <a:ext cx="3007222" cy="578871"/>
          </a:xfrm>
          <a:prstGeom prst="rect">
            <a:avLst/>
          </a:prstGeom>
          <a:noFill/>
          <a:ln>
            <a:noFill/>
          </a:ln>
        </p:spPr>
        <p:txBody>
          <a:bodyPr spcFirstLastPara="1" wrap="square" lIns="91425" tIns="91425" rIns="91425" bIns="91425" anchor="t" anchorCtr="0">
            <a:noAutofit/>
          </a:bodyPr>
          <a:lstStyle/>
          <a:p>
            <a:pPr algn="ctr"/>
            <a:r>
              <a:rPr lang="es-MX" altLang="es-CL" sz="1400" dirty="0">
                <a:latin typeface="Calibri" panose="020F0502020204030204" pitchFamily="34" charset="0"/>
                <a:ea typeface="Calibri" panose="020F0502020204030204" pitchFamily="34" charset="0"/>
                <a:cs typeface="Calibri" panose="020F0502020204030204" pitchFamily="34" charset="0"/>
              </a:rPr>
              <a:t>Tanques muestreados por tipo de combustible</a:t>
            </a:r>
            <a:endParaRPr lang="es-CL" altLang="es-CL" sz="1400" dirty="0">
              <a:latin typeface="Calibri" panose="020F0502020204030204" pitchFamily="34" charset="0"/>
              <a:ea typeface="Calibri" panose="020F0502020204030204" pitchFamily="34" charset="0"/>
              <a:cs typeface="Calibri" panose="020F0502020204030204" pitchFamily="34" charset="0"/>
            </a:endParaRPr>
          </a:p>
        </p:txBody>
      </p:sp>
      <p:pic>
        <p:nvPicPr>
          <p:cNvPr id="5" name="Imagen 4">
            <a:extLst>
              <a:ext uri="{FF2B5EF4-FFF2-40B4-BE49-F238E27FC236}">
                <a16:creationId xmlns:a16="http://schemas.microsoft.com/office/drawing/2014/main" id="{B424F60A-F81C-BC55-370E-3815A3CB186F}"/>
              </a:ext>
            </a:extLst>
          </p:cNvPr>
          <p:cNvPicPr>
            <a:picLocks noChangeAspect="1"/>
          </p:cNvPicPr>
          <p:nvPr/>
        </p:nvPicPr>
        <p:blipFill>
          <a:blip r:embed="rId5"/>
          <a:stretch>
            <a:fillRect/>
          </a:stretch>
        </p:blipFill>
        <p:spPr>
          <a:xfrm>
            <a:off x="601277" y="2816964"/>
            <a:ext cx="3633283" cy="1931619"/>
          </a:xfrm>
          <a:prstGeom prst="rect">
            <a:avLst/>
          </a:prstGeom>
        </p:spPr>
      </p:pic>
      <p:pic>
        <p:nvPicPr>
          <p:cNvPr id="8" name="Imagen 7">
            <a:extLst>
              <a:ext uri="{FF2B5EF4-FFF2-40B4-BE49-F238E27FC236}">
                <a16:creationId xmlns:a16="http://schemas.microsoft.com/office/drawing/2014/main" id="{E7266AAE-C741-B48A-5E29-E237EF1C0572}"/>
              </a:ext>
            </a:extLst>
          </p:cNvPr>
          <p:cNvPicPr>
            <a:picLocks noChangeAspect="1"/>
          </p:cNvPicPr>
          <p:nvPr/>
        </p:nvPicPr>
        <p:blipFill>
          <a:blip r:embed="rId6"/>
          <a:stretch>
            <a:fillRect/>
          </a:stretch>
        </p:blipFill>
        <p:spPr>
          <a:xfrm>
            <a:off x="7489287" y="2206518"/>
            <a:ext cx="3858163" cy="2734057"/>
          </a:xfrm>
          <a:prstGeom prst="rect">
            <a:avLst/>
          </a:prstGeom>
          <a:ln>
            <a:solidFill>
              <a:schemeClr val="tx1"/>
            </a:solidFill>
          </a:ln>
        </p:spPr>
      </p:pic>
    </p:spTree>
    <p:extLst>
      <p:ext uri="{BB962C8B-B14F-4D97-AF65-F5344CB8AC3E}">
        <p14:creationId xmlns:p14="http://schemas.microsoft.com/office/powerpoint/2010/main" val="1830215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28F8AA-0104-226D-2917-DDCB8D816C32}"/>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F56295A1-A3B7-13AC-A62E-B757123CC23C}"/>
              </a:ext>
            </a:extLst>
          </p:cNvPr>
          <p:cNvSpPr>
            <a:spLocks noGrp="1"/>
          </p:cNvSpPr>
          <p:nvPr>
            <p:ph type="body" idx="1"/>
          </p:nvPr>
        </p:nvSpPr>
        <p:spPr/>
        <p:txBody>
          <a:bodyPr>
            <a:normAutofit fontScale="92500" lnSpcReduction="20000"/>
          </a:bodyPr>
          <a:lstStyle/>
          <a:p>
            <a:r>
              <a:rPr lang="es-MX" dirty="0"/>
              <a:t>4. Ámbito Combustibles</a:t>
            </a:r>
            <a:endParaRPr lang="es-CL" dirty="0"/>
          </a:p>
        </p:txBody>
      </p:sp>
      <p:sp>
        <p:nvSpPr>
          <p:cNvPr id="4" name="Marcador de texto 2">
            <a:extLst>
              <a:ext uri="{FF2B5EF4-FFF2-40B4-BE49-F238E27FC236}">
                <a16:creationId xmlns:a16="http://schemas.microsoft.com/office/drawing/2014/main" id="{96ABC229-5DA7-3DB9-84B3-905F285BA71A}"/>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Fiscalizaciones – Gestión DR Aysén</a:t>
            </a:r>
          </a:p>
        </p:txBody>
      </p:sp>
      <p:graphicFrame>
        <p:nvGraphicFramePr>
          <p:cNvPr id="3" name="Gráfico 2">
            <a:extLst>
              <a:ext uri="{FF2B5EF4-FFF2-40B4-BE49-F238E27FC236}">
                <a16:creationId xmlns:a16="http://schemas.microsoft.com/office/drawing/2014/main" id="{ED08FA7D-1C3B-CCDF-215D-CE9F9BC596DB}"/>
              </a:ext>
            </a:extLst>
          </p:cNvPr>
          <p:cNvGraphicFramePr>
            <a:graphicFrameLocks/>
          </p:cNvGraphicFramePr>
          <p:nvPr/>
        </p:nvGraphicFramePr>
        <p:xfrm>
          <a:off x="3605729" y="1728839"/>
          <a:ext cx="4980541" cy="3169429"/>
        </p:xfrm>
        <a:graphic>
          <a:graphicData uri="http://schemas.openxmlformats.org/drawingml/2006/chart">
            <c:chart xmlns:c="http://schemas.openxmlformats.org/drawingml/2006/chart" xmlns:r="http://schemas.openxmlformats.org/officeDocument/2006/relationships" r:id="rId3"/>
          </a:graphicData>
        </a:graphic>
      </p:graphicFrame>
      <p:pic>
        <p:nvPicPr>
          <p:cNvPr id="9" name="Imagen 8">
            <a:extLst>
              <a:ext uri="{FF2B5EF4-FFF2-40B4-BE49-F238E27FC236}">
                <a16:creationId xmlns:a16="http://schemas.microsoft.com/office/drawing/2014/main" id="{7D521EB8-6CE6-7DFD-A3DA-C6C9245B2C69}"/>
              </a:ext>
            </a:extLst>
          </p:cNvPr>
          <p:cNvPicPr>
            <a:picLocks noChangeAspect="1"/>
          </p:cNvPicPr>
          <p:nvPr/>
        </p:nvPicPr>
        <p:blipFill>
          <a:blip r:embed="rId4"/>
          <a:stretch>
            <a:fillRect/>
          </a:stretch>
        </p:blipFill>
        <p:spPr>
          <a:xfrm>
            <a:off x="3650137" y="5173403"/>
            <a:ext cx="4891725" cy="873147"/>
          </a:xfrm>
          <a:prstGeom prst="rect">
            <a:avLst/>
          </a:prstGeom>
        </p:spPr>
      </p:pic>
    </p:spTree>
    <p:extLst>
      <p:ext uri="{BB962C8B-B14F-4D97-AF65-F5344CB8AC3E}">
        <p14:creationId xmlns:p14="http://schemas.microsoft.com/office/powerpoint/2010/main" val="718505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6EF87-A6B7-055F-F60E-C2475175F79A}"/>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3C4914B2-2F96-D6FC-7090-89106F3DC150}"/>
              </a:ext>
            </a:extLst>
          </p:cNvPr>
          <p:cNvSpPr>
            <a:spLocks noGrp="1"/>
          </p:cNvSpPr>
          <p:nvPr>
            <p:ph type="body" idx="1"/>
          </p:nvPr>
        </p:nvSpPr>
        <p:spPr/>
        <p:txBody>
          <a:bodyPr>
            <a:normAutofit fontScale="92500" lnSpcReduction="20000"/>
          </a:bodyPr>
          <a:lstStyle/>
          <a:p>
            <a:r>
              <a:rPr lang="es-MX" dirty="0"/>
              <a:t>5. Ámbito Productos</a:t>
            </a:r>
            <a:endParaRPr lang="es-CL" dirty="0"/>
          </a:p>
        </p:txBody>
      </p:sp>
      <p:sp>
        <p:nvSpPr>
          <p:cNvPr id="4" name="Marcador de texto 2">
            <a:extLst>
              <a:ext uri="{FF2B5EF4-FFF2-40B4-BE49-F238E27FC236}">
                <a16:creationId xmlns:a16="http://schemas.microsoft.com/office/drawing/2014/main" id="{DA6CB747-236B-50DA-A1BB-3C184D34AE46}"/>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Certificación a Nivel Nacional</a:t>
            </a:r>
          </a:p>
        </p:txBody>
      </p:sp>
      <p:pic>
        <p:nvPicPr>
          <p:cNvPr id="7" name="Imagen 6" descr="Gráfico, Gráfico de barras&#10;&#10;El contenido generado por IA puede ser incorrecto.">
            <a:extLst>
              <a:ext uri="{FF2B5EF4-FFF2-40B4-BE49-F238E27FC236}">
                <a16:creationId xmlns:a16="http://schemas.microsoft.com/office/drawing/2014/main" id="{CBDB32E7-E900-3807-8AAA-1ED5BF40C57F}"/>
              </a:ext>
            </a:extLst>
          </p:cNvPr>
          <p:cNvPicPr>
            <a:picLocks noChangeAspect="1"/>
          </p:cNvPicPr>
          <p:nvPr/>
        </p:nvPicPr>
        <p:blipFill>
          <a:blip r:embed="rId3"/>
          <a:stretch>
            <a:fillRect/>
          </a:stretch>
        </p:blipFill>
        <p:spPr>
          <a:xfrm>
            <a:off x="2795127" y="1753581"/>
            <a:ext cx="6601746" cy="3962953"/>
          </a:xfrm>
          <a:prstGeom prst="rect">
            <a:avLst/>
          </a:prstGeom>
          <a:ln>
            <a:solidFill>
              <a:schemeClr val="tx1"/>
            </a:solidFill>
          </a:ln>
        </p:spPr>
      </p:pic>
      <p:pic>
        <p:nvPicPr>
          <p:cNvPr id="5" name="Imagen 4">
            <a:extLst>
              <a:ext uri="{FF2B5EF4-FFF2-40B4-BE49-F238E27FC236}">
                <a16:creationId xmlns:a16="http://schemas.microsoft.com/office/drawing/2014/main" id="{763921DD-E038-B330-20AC-868EF85352E0}"/>
              </a:ext>
            </a:extLst>
          </p:cNvPr>
          <p:cNvPicPr>
            <a:picLocks noChangeAspect="1"/>
          </p:cNvPicPr>
          <p:nvPr/>
        </p:nvPicPr>
        <p:blipFill>
          <a:blip r:embed="rId4"/>
          <a:stretch>
            <a:fillRect/>
          </a:stretch>
        </p:blipFill>
        <p:spPr>
          <a:xfrm>
            <a:off x="10176891" y="300955"/>
            <a:ext cx="1372576" cy="1681020"/>
          </a:xfrm>
          <a:prstGeom prst="rect">
            <a:avLst/>
          </a:prstGeom>
        </p:spPr>
      </p:pic>
    </p:spTree>
    <p:extLst>
      <p:ext uri="{BB962C8B-B14F-4D97-AF65-F5344CB8AC3E}">
        <p14:creationId xmlns:p14="http://schemas.microsoft.com/office/powerpoint/2010/main" val="1682316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3C4FA-5432-7745-26FB-307813371425}"/>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15FE9088-6983-B16B-03BB-B817488164E6}"/>
              </a:ext>
            </a:extLst>
          </p:cNvPr>
          <p:cNvSpPr>
            <a:spLocks noGrp="1"/>
          </p:cNvSpPr>
          <p:nvPr>
            <p:ph type="body" idx="1"/>
          </p:nvPr>
        </p:nvSpPr>
        <p:spPr/>
        <p:txBody>
          <a:bodyPr>
            <a:normAutofit fontScale="92500" lnSpcReduction="20000"/>
          </a:bodyPr>
          <a:lstStyle/>
          <a:p>
            <a:r>
              <a:rPr lang="es-MX" dirty="0"/>
              <a:t>5. Ámbito Productos</a:t>
            </a:r>
            <a:endParaRPr lang="es-CL" dirty="0"/>
          </a:p>
        </p:txBody>
      </p:sp>
      <p:sp>
        <p:nvSpPr>
          <p:cNvPr id="4" name="Marcador de texto 2">
            <a:extLst>
              <a:ext uri="{FF2B5EF4-FFF2-40B4-BE49-F238E27FC236}">
                <a16:creationId xmlns:a16="http://schemas.microsoft.com/office/drawing/2014/main" id="{9AFFBD7A-D245-430A-623C-59C02DD83E3D}"/>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Certificación a Nivel Nacional</a:t>
            </a:r>
          </a:p>
        </p:txBody>
      </p:sp>
      <p:pic>
        <p:nvPicPr>
          <p:cNvPr id="8" name="Imagen 7">
            <a:extLst>
              <a:ext uri="{FF2B5EF4-FFF2-40B4-BE49-F238E27FC236}">
                <a16:creationId xmlns:a16="http://schemas.microsoft.com/office/drawing/2014/main" id="{85D47D34-2632-2F81-28F0-999F8550AD5D}"/>
              </a:ext>
            </a:extLst>
          </p:cNvPr>
          <p:cNvPicPr>
            <a:picLocks noChangeAspect="1"/>
          </p:cNvPicPr>
          <p:nvPr/>
        </p:nvPicPr>
        <p:blipFill>
          <a:blip r:embed="rId3"/>
          <a:stretch>
            <a:fillRect/>
          </a:stretch>
        </p:blipFill>
        <p:spPr>
          <a:xfrm>
            <a:off x="4781531" y="5063992"/>
            <a:ext cx="2628938" cy="385967"/>
          </a:xfrm>
          <a:prstGeom prst="rect">
            <a:avLst/>
          </a:prstGeom>
        </p:spPr>
      </p:pic>
      <p:pic>
        <p:nvPicPr>
          <p:cNvPr id="6" name="Imagen 5" descr="Interfaz de usuario gráfica&#10;&#10;El contenido generado por IA puede ser incorrecto.">
            <a:extLst>
              <a:ext uri="{FF2B5EF4-FFF2-40B4-BE49-F238E27FC236}">
                <a16:creationId xmlns:a16="http://schemas.microsoft.com/office/drawing/2014/main" id="{9AAE0F63-3D34-F381-4E89-F6E11902C9F1}"/>
              </a:ext>
            </a:extLst>
          </p:cNvPr>
          <p:cNvPicPr>
            <a:picLocks noChangeAspect="1"/>
          </p:cNvPicPr>
          <p:nvPr/>
        </p:nvPicPr>
        <p:blipFill>
          <a:blip r:embed="rId4"/>
          <a:stretch>
            <a:fillRect/>
          </a:stretch>
        </p:blipFill>
        <p:spPr>
          <a:xfrm>
            <a:off x="677699" y="2031725"/>
            <a:ext cx="5373607" cy="2778399"/>
          </a:xfrm>
          <a:prstGeom prst="rect">
            <a:avLst/>
          </a:prstGeom>
          <a:ln>
            <a:solidFill>
              <a:schemeClr val="tx1"/>
            </a:solidFill>
          </a:ln>
        </p:spPr>
      </p:pic>
      <p:pic>
        <p:nvPicPr>
          <p:cNvPr id="10" name="Imagen 9" descr="Imagen que contiene Texto&#10;&#10;El contenido generado por IA puede ser incorrecto.">
            <a:extLst>
              <a:ext uri="{FF2B5EF4-FFF2-40B4-BE49-F238E27FC236}">
                <a16:creationId xmlns:a16="http://schemas.microsoft.com/office/drawing/2014/main" id="{6B8B5C8E-C2D8-63EE-716C-A143E9BF4240}"/>
              </a:ext>
            </a:extLst>
          </p:cNvPr>
          <p:cNvPicPr>
            <a:picLocks noChangeAspect="1"/>
          </p:cNvPicPr>
          <p:nvPr/>
        </p:nvPicPr>
        <p:blipFill>
          <a:blip r:embed="rId5"/>
          <a:stretch>
            <a:fillRect/>
          </a:stretch>
        </p:blipFill>
        <p:spPr>
          <a:xfrm>
            <a:off x="6140696" y="2031724"/>
            <a:ext cx="5633796" cy="2778399"/>
          </a:xfrm>
          <a:prstGeom prst="rect">
            <a:avLst/>
          </a:prstGeom>
          <a:ln>
            <a:solidFill>
              <a:schemeClr val="tx1"/>
            </a:solidFill>
          </a:ln>
        </p:spPr>
      </p:pic>
    </p:spTree>
    <p:extLst>
      <p:ext uri="{BB962C8B-B14F-4D97-AF65-F5344CB8AC3E}">
        <p14:creationId xmlns:p14="http://schemas.microsoft.com/office/powerpoint/2010/main" val="624009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835EDE-E2C5-8316-DED5-9C59091725C5}"/>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39500502-2D68-A706-DF10-E6E3566F36DF}"/>
              </a:ext>
            </a:extLst>
          </p:cNvPr>
          <p:cNvSpPr>
            <a:spLocks noGrp="1"/>
          </p:cNvSpPr>
          <p:nvPr>
            <p:ph type="body" idx="1"/>
          </p:nvPr>
        </p:nvSpPr>
        <p:spPr/>
        <p:txBody>
          <a:bodyPr>
            <a:normAutofit fontScale="92500" lnSpcReduction="20000"/>
          </a:bodyPr>
          <a:lstStyle/>
          <a:p>
            <a:r>
              <a:rPr lang="es-MX" dirty="0"/>
              <a:t>5. Ámbito Productos</a:t>
            </a:r>
            <a:endParaRPr lang="es-CL" dirty="0"/>
          </a:p>
        </p:txBody>
      </p:sp>
      <p:sp>
        <p:nvSpPr>
          <p:cNvPr id="4" name="Marcador de texto 2">
            <a:extLst>
              <a:ext uri="{FF2B5EF4-FFF2-40B4-BE49-F238E27FC236}">
                <a16:creationId xmlns:a16="http://schemas.microsoft.com/office/drawing/2014/main" id="{E0266751-7101-70DE-499B-50C08CC56302}"/>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Certificación a Nivel Nacional</a:t>
            </a:r>
          </a:p>
        </p:txBody>
      </p:sp>
      <p:pic>
        <p:nvPicPr>
          <p:cNvPr id="6" name="Imagen 5" descr="Interfaz de usuario gráfica&#10;&#10;El contenido generado por IA puede ser incorrecto.">
            <a:extLst>
              <a:ext uri="{FF2B5EF4-FFF2-40B4-BE49-F238E27FC236}">
                <a16:creationId xmlns:a16="http://schemas.microsoft.com/office/drawing/2014/main" id="{7E2D7554-746D-92B1-09DC-B9EF2371112C}"/>
              </a:ext>
            </a:extLst>
          </p:cNvPr>
          <p:cNvPicPr>
            <a:picLocks noChangeAspect="1"/>
          </p:cNvPicPr>
          <p:nvPr/>
        </p:nvPicPr>
        <p:blipFill>
          <a:blip r:embed="rId3"/>
          <a:stretch>
            <a:fillRect/>
          </a:stretch>
        </p:blipFill>
        <p:spPr>
          <a:xfrm>
            <a:off x="831850" y="1917426"/>
            <a:ext cx="10681424" cy="3521349"/>
          </a:xfrm>
          <a:prstGeom prst="rect">
            <a:avLst/>
          </a:prstGeom>
          <a:ln>
            <a:solidFill>
              <a:schemeClr val="tx1"/>
            </a:solidFill>
          </a:ln>
        </p:spPr>
      </p:pic>
    </p:spTree>
    <p:extLst>
      <p:ext uri="{BB962C8B-B14F-4D97-AF65-F5344CB8AC3E}">
        <p14:creationId xmlns:p14="http://schemas.microsoft.com/office/powerpoint/2010/main" val="3484490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FEF3F-467D-5689-9BFF-E798EB753A73}"/>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25D2185-A2A4-2C26-CCE8-8DC5EB2D7A85}"/>
              </a:ext>
            </a:extLst>
          </p:cNvPr>
          <p:cNvSpPr>
            <a:spLocks noGrp="1"/>
          </p:cNvSpPr>
          <p:nvPr>
            <p:ph type="body" idx="1"/>
          </p:nvPr>
        </p:nvSpPr>
        <p:spPr/>
        <p:txBody>
          <a:bodyPr>
            <a:normAutofit fontScale="92500" lnSpcReduction="20000"/>
          </a:bodyPr>
          <a:lstStyle/>
          <a:p>
            <a:r>
              <a:rPr lang="es-MX" dirty="0"/>
              <a:t>5. Ámbito Productos</a:t>
            </a:r>
            <a:endParaRPr lang="es-CL" dirty="0"/>
          </a:p>
        </p:txBody>
      </p:sp>
      <p:sp>
        <p:nvSpPr>
          <p:cNvPr id="4" name="Marcador de texto 2">
            <a:extLst>
              <a:ext uri="{FF2B5EF4-FFF2-40B4-BE49-F238E27FC236}">
                <a16:creationId xmlns:a16="http://schemas.microsoft.com/office/drawing/2014/main" id="{C47CF2BF-4EAB-C774-95C0-93694FDC6E6E}"/>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Certificación a Nivel Nacional</a:t>
            </a:r>
          </a:p>
        </p:txBody>
      </p:sp>
      <p:pic>
        <p:nvPicPr>
          <p:cNvPr id="6" name="Imagen 5" descr="Imagen que contiene Diagrama&#10;&#10;El contenido generado por IA puede ser incorrecto.">
            <a:extLst>
              <a:ext uri="{FF2B5EF4-FFF2-40B4-BE49-F238E27FC236}">
                <a16:creationId xmlns:a16="http://schemas.microsoft.com/office/drawing/2014/main" id="{7E578C03-C46F-D11D-C128-D4F3CC0BEE56}"/>
              </a:ext>
            </a:extLst>
          </p:cNvPr>
          <p:cNvPicPr>
            <a:picLocks noChangeAspect="1"/>
          </p:cNvPicPr>
          <p:nvPr/>
        </p:nvPicPr>
        <p:blipFill>
          <a:blip r:embed="rId3"/>
          <a:stretch>
            <a:fillRect/>
          </a:stretch>
        </p:blipFill>
        <p:spPr>
          <a:xfrm>
            <a:off x="833437" y="1917426"/>
            <a:ext cx="10809066" cy="3635649"/>
          </a:xfrm>
          <a:prstGeom prst="rect">
            <a:avLst/>
          </a:prstGeom>
          <a:ln>
            <a:solidFill>
              <a:schemeClr val="tx1"/>
            </a:solidFill>
          </a:ln>
        </p:spPr>
      </p:pic>
    </p:spTree>
    <p:extLst>
      <p:ext uri="{BB962C8B-B14F-4D97-AF65-F5344CB8AC3E}">
        <p14:creationId xmlns:p14="http://schemas.microsoft.com/office/powerpoint/2010/main" val="2901358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02EB9-EB81-C18B-CC21-8262A75C53C8}"/>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B8091593-316B-8089-42BF-03E9DCF0605F}"/>
              </a:ext>
            </a:extLst>
          </p:cNvPr>
          <p:cNvSpPr>
            <a:spLocks noGrp="1"/>
          </p:cNvSpPr>
          <p:nvPr>
            <p:ph type="body" idx="1"/>
          </p:nvPr>
        </p:nvSpPr>
        <p:spPr/>
        <p:txBody>
          <a:bodyPr>
            <a:normAutofit fontScale="92500" lnSpcReduction="20000"/>
          </a:bodyPr>
          <a:lstStyle/>
          <a:p>
            <a:r>
              <a:rPr lang="es-MX" dirty="0"/>
              <a:t>5. Ámbito Productos</a:t>
            </a:r>
            <a:endParaRPr lang="es-CL" dirty="0"/>
          </a:p>
        </p:txBody>
      </p:sp>
      <p:sp>
        <p:nvSpPr>
          <p:cNvPr id="4" name="Marcador de texto 2">
            <a:extLst>
              <a:ext uri="{FF2B5EF4-FFF2-40B4-BE49-F238E27FC236}">
                <a16:creationId xmlns:a16="http://schemas.microsoft.com/office/drawing/2014/main" id="{F6A8D7DD-C856-848C-977D-9DD022E0BB2D}"/>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Fiscalizaciones – Gestión DR Aysén</a:t>
            </a:r>
          </a:p>
        </p:txBody>
      </p:sp>
      <p:graphicFrame>
        <p:nvGraphicFramePr>
          <p:cNvPr id="5" name="Gráfico 4">
            <a:extLst>
              <a:ext uri="{FF2B5EF4-FFF2-40B4-BE49-F238E27FC236}">
                <a16:creationId xmlns:a16="http://schemas.microsoft.com/office/drawing/2014/main" id="{D473336C-942F-7505-2082-73ED1FECC16F}"/>
              </a:ext>
            </a:extLst>
          </p:cNvPr>
          <p:cNvGraphicFramePr>
            <a:graphicFrameLocks/>
          </p:cNvGraphicFramePr>
          <p:nvPr/>
        </p:nvGraphicFramePr>
        <p:xfrm>
          <a:off x="3480517" y="1783526"/>
          <a:ext cx="5333759" cy="3157049"/>
        </p:xfrm>
        <a:graphic>
          <a:graphicData uri="http://schemas.openxmlformats.org/drawingml/2006/chart">
            <c:chart xmlns:c="http://schemas.openxmlformats.org/drawingml/2006/chart" xmlns:r="http://schemas.openxmlformats.org/officeDocument/2006/relationships" r:id="rId3"/>
          </a:graphicData>
        </a:graphic>
      </p:graphicFrame>
      <p:pic>
        <p:nvPicPr>
          <p:cNvPr id="8" name="Imagen 7">
            <a:extLst>
              <a:ext uri="{FF2B5EF4-FFF2-40B4-BE49-F238E27FC236}">
                <a16:creationId xmlns:a16="http://schemas.microsoft.com/office/drawing/2014/main" id="{895AAD19-2D79-CA1D-D800-BE4DCE602031}"/>
              </a:ext>
            </a:extLst>
          </p:cNvPr>
          <p:cNvPicPr>
            <a:picLocks noChangeAspect="1"/>
          </p:cNvPicPr>
          <p:nvPr/>
        </p:nvPicPr>
        <p:blipFill>
          <a:blip r:embed="rId4"/>
          <a:stretch>
            <a:fillRect/>
          </a:stretch>
        </p:blipFill>
        <p:spPr>
          <a:xfrm>
            <a:off x="3480517" y="5106611"/>
            <a:ext cx="5333759" cy="952047"/>
          </a:xfrm>
          <a:prstGeom prst="rect">
            <a:avLst/>
          </a:prstGeom>
        </p:spPr>
      </p:pic>
    </p:spTree>
    <p:extLst>
      <p:ext uri="{BB962C8B-B14F-4D97-AF65-F5344CB8AC3E}">
        <p14:creationId xmlns:p14="http://schemas.microsoft.com/office/powerpoint/2010/main" val="1923231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24C25B-C6C9-EB55-F106-3397C51FB845}"/>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6AB0B71C-D5AE-D487-7D3C-669921BF6D00}"/>
              </a:ext>
            </a:extLst>
          </p:cNvPr>
          <p:cNvSpPr>
            <a:spLocks noGrp="1"/>
          </p:cNvSpPr>
          <p:nvPr>
            <p:ph type="body" idx="1"/>
          </p:nvPr>
        </p:nvSpPr>
        <p:spPr/>
        <p:txBody>
          <a:bodyPr>
            <a:normAutofit fontScale="92500" lnSpcReduction="20000"/>
          </a:bodyPr>
          <a:lstStyle/>
          <a:p>
            <a:r>
              <a:rPr lang="es-MX" dirty="0"/>
              <a:t>5. Ámbito Productos</a:t>
            </a:r>
            <a:endParaRPr lang="es-CL" dirty="0"/>
          </a:p>
        </p:txBody>
      </p:sp>
      <p:sp>
        <p:nvSpPr>
          <p:cNvPr id="4" name="Marcador de texto 2">
            <a:extLst>
              <a:ext uri="{FF2B5EF4-FFF2-40B4-BE49-F238E27FC236}">
                <a16:creationId xmlns:a16="http://schemas.microsoft.com/office/drawing/2014/main" id="{490B4591-BAFA-AE95-091C-E06BE9A03D38}"/>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Establecimientos Fiscalizados por Región</a:t>
            </a:r>
          </a:p>
        </p:txBody>
      </p:sp>
      <p:pic>
        <p:nvPicPr>
          <p:cNvPr id="5" name="Imagen 4" descr="Gráfico, Histograma&#10;&#10;El contenido generado por IA puede ser incorrecto.">
            <a:extLst>
              <a:ext uri="{FF2B5EF4-FFF2-40B4-BE49-F238E27FC236}">
                <a16:creationId xmlns:a16="http://schemas.microsoft.com/office/drawing/2014/main" id="{0FFCC1EC-1324-0034-C5D9-733969D3A6C8}"/>
              </a:ext>
            </a:extLst>
          </p:cNvPr>
          <p:cNvPicPr>
            <a:picLocks noChangeAspect="1"/>
          </p:cNvPicPr>
          <p:nvPr/>
        </p:nvPicPr>
        <p:blipFill>
          <a:blip r:embed="rId3"/>
          <a:stretch>
            <a:fillRect/>
          </a:stretch>
        </p:blipFill>
        <p:spPr>
          <a:xfrm>
            <a:off x="1460526" y="1917426"/>
            <a:ext cx="9258248" cy="3633808"/>
          </a:xfrm>
          <a:prstGeom prst="rect">
            <a:avLst/>
          </a:prstGeom>
        </p:spPr>
      </p:pic>
      <p:pic>
        <p:nvPicPr>
          <p:cNvPr id="7" name="Imagen 3">
            <a:extLst>
              <a:ext uri="{FF2B5EF4-FFF2-40B4-BE49-F238E27FC236}">
                <a16:creationId xmlns:a16="http://schemas.microsoft.com/office/drawing/2014/main" id="{A737A924-3961-5B58-896E-42EBB22CBB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64637">
            <a:off x="10269803" y="1122068"/>
            <a:ext cx="897943" cy="1194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1743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834C7-210E-FCB8-D2AA-B6D840FE90A7}"/>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3868D5AA-E5DF-927B-1925-99E60B88B66F}"/>
              </a:ext>
            </a:extLst>
          </p:cNvPr>
          <p:cNvSpPr>
            <a:spLocks noGrp="1"/>
          </p:cNvSpPr>
          <p:nvPr>
            <p:ph type="body" idx="1"/>
          </p:nvPr>
        </p:nvSpPr>
        <p:spPr/>
        <p:txBody>
          <a:bodyPr>
            <a:normAutofit fontScale="92500" lnSpcReduction="20000"/>
          </a:bodyPr>
          <a:lstStyle/>
          <a:p>
            <a:r>
              <a:rPr lang="es-MX" dirty="0"/>
              <a:t>6. Reclamos</a:t>
            </a:r>
            <a:endParaRPr lang="es-CL" dirty="0"/>
          </a:p>
        </p:txBody>
      </p:sp>
      <p:sp>
        <p:nvSpPr>
          <p:cNvPr id="4" name="Marcador de texto 2">
            <a:extLst>
              <a:ext uri="{FF2B5EF4-FFF2-40B4-BE49-F238E27FC236}">
                <a16:creationId xmlns:a16="http://schemas.microsoft.com/office/drawing/2014/main" id="{20B37B29-AC2B-5E2D-9E21-3E1D7B11018E}"/>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Realizados a Empresas Distribuidoras Eléctricas</a:t>
            </a:r>
          </a:p>
        </p:txBody>
      </p:sp>
      <p:pic>
        <p:nvPicPr>
          <p:cNvPr id="9" name="Imagen 8">
            <a:extLst>
              <a:ext uri="{FF2B5EF4-FFF2-40B4-BE49-F238E27FC236}">
                <a16:creationId xmlns:a16="http://schemas.microsoft.com/office/drawing/2014/main" id="{4E05D36D-BDA0-9A4D-FCB7-B7D70AF4EDA3}"/>
              </a:ext>
            </a:extLst>
          </p:cNvPr>
          <p:cNvPicPr>
            <a:picLocks noChangeAspect="1"/>
          </p:cNvPicPr>
          <p:nvPr/>
        </p:nvPicPr>
        <p:blipFill>
          <a:blip r:embed="rId3"/>
          <a:stretch>
            <a:fillRect/>
          </a:stretch>
        </p:blipFill>
        <p:spPr>
          <a:xfrm>
            <a:off x="1081945" y="2166873"/>
            <a:ext cx="4857038" cy="2968190"/>
          </a:xfrm>
          <a:prstGeom prst="rect">
            <a:avLst/>
          </a:prstGeom>
          <a:ln w="12700">
            <a:solidFill>
              <a:schemeClr val="tx1"/>
            </a:solidFill>
          </a:ln>
        </p:spPr>
      </p:pic>
      <p:pic>
        <p:nvPicPr>
          <p:cNvPr id="11" name="Imagen 10">
            <a:extLst>
              <a:ext uri="{FF2B5EF4-FFF2-40B4-BE49-F238E27FC236}">
                <a16:creationId xmlns:a16="http://schemas.microsoft.com/office/drawing/2014/main" id="{FCAC1F80-521B-8428-3979-B208F9B1BACB}"/>
              </a:ext>
            </a:extLst>
          </p:cNvPr>
          <p:cNvPicPr>
            <a:picLocks noChangeAspect="1"/>
          </p:cNvPicPr>
          <p:nvPr/>
        </p:nvPicPr>
        <p:blipFill>
          <a:blip r:embed="rId4"/>
          <a:stretch>
            <a:fillRect/>
          </a:stretch>
        </p:blipFill>
        <p:spPr>
          <a:xfrm>
            <a:off x="6437744" y="2166873"/>
            <a:ext cx="4672311" cy="2968397"/>
          </a:xfrm>
          <a:prstGeom prst="rect">
            <a:avLst/>
          </a:prstGeom>
          <a:ln w="12700">
            <a:solidFill>
              <a:schemeClr val="tx1"/>
            </a:solidFill>
          </a:ln>
        </p:spPr>
      </p:pic>
    </p:spTree>
    <p:extLst>
      <p:ext uri="{BB962C8B-B14F-4D97-AF65-F5344CB8AC3E}">
        <p14:creationId xmlns:p14="http://schemas.microsoft.com/office/powerpoint/2010/main" val="3409884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4314C-1F59-357C-BBF2-5CD2EA55869B}"/>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76CACB29-D407-714F-E57C-423543101981}"/>
              </a:ext>
            </a:extLst>
          </p:cNvPr>
          <p:cNvSpPr>
            <a:spLocks noGrp="1"/>
          </p:cNvSpPr>
          <p:nvPr>
            <p:ph type="body" idx="1"/>
          </p:nvPr>
        </p:nvSpPr>
        <p:spPr/>
        <p:txBody>
          <a:bodyPr>
            <a:normAutofit fontScale="92500" lnSpcReduction="20000"/>
          </a:bodyPr>
          <a:lstStyle/>
          <a:p>
            <a:r>
              <a:rPr lang="es-MX" dirty="0"/>
              <a:t>6. Reclamos</a:t>
            </a:r>
            <a:endParaRPr lang="es-CL" dirty="0"/>
          </a:p>
        </p:txBody>
      </p:sp>
      <p:sp>
        <p:nvSpPr>
          <p:cNvPr id="4" name="Marcador de texto 2">
            <a:extLst>
              <a:ext uri="{FF2B5EF4-FFF2-40B4-BE49-F238E27FC236}">
                <a16:creationId xmlns:a16="http://schemas.microsoft.com/office/drawing/2014/main" id="{8D5C4BC4-EFD9-AB9D-2A29-29F455F5A5DC}"/>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Presentados en SEC a Empresas Eléctricas</a:t>
            </a:r>
          </a:p>
        </p:txBody>
      </p:sp>
      <p:pic>
        <p:nvPicPr>
          <p:cNvPr id="5" name="Imagen 4">
            <a:extLst>
              <a:ext uri="{FF2B5EF4-FFF2-40B4-BE49-F238E27FC236}">
                <a16:creationId xmlns:a16="http://schemas.microsoft.com/office/drawing/2014/main" id="{6BEC822A-33BD-89E8-6868-C3F343A7DD6B}"/>
              </a:ext>
            </a:extLst>
          </p:cNvPr>
          <p:cNvPicPr>
            <a:picLocks noChangeAspect="1"/>
          </p:cNvPicPr>
          <p:nvPr/>
        </p:nvPicPr>
        <p:blipFill>
          <a:blip r:embed="rId3"/>
          <a:stretch>
            <a:fillRect/>
          </a:stretch>
        </p:blipFill>
        <p:spPr>
          <a:xfrm>
            <a:off x="1103247" y="2216104"/>
            <a:ext cx="4808026" cy="2967806"/>
          </a:xfrm>
          <a:prstGeom prst="rect">
            <a:avLst/>
          </a:prstGeom>
          <a:ln w="12700">
            <a:solidFill>
              <a:schemeClr val="tx1"/>
            </a:solidFill>
          </a:ln>
        </p:spPr>
      </p:pic>
      <p:pic>
        <p:nvPicPr>
          <p:cNvPr id="8" name="Imagen 7">
            <a:extLst>
              <a:ext uri="{FF2B5EF4-FFF2-40B4-BE49-F238E27FC236}">
                <a16:creationId xmlns:a16="http://schemas.microsoft.com/office/drawing/2014/main" id="{5410FA1A-EE77-D5C5-6749-EBB33B5A4BFE}"/>
              </a:ext>
            </a:extLst>
          </p:cNvPr>
          <p:cNvPicPr>
            <a:picLocks noChangeAspect="1"/>
          </p:cNvPicPr>
          <p:nvPr/>
        </p:nvPicPr>
        <p:blipFill>
          <a:blip r:embed="rId4"/>
          <a:stretch>
            <a:fillRect/>
          </a:stretch>
        </p:blipFill>
        <p:spPr>
          <a:xfrm>
            <a:off x="6483927" y="2197967"/>
            <a:ext cx="4604826" cy="2985941"/>
          </a:xfrm>
          <a:prstGeom prst="rect">
            <a:avLst/>
          </a:prstGeom>
          <a:ln w="12700">
            <a:solidFill>
              <a:schemeClr val="tx1"/>
            </a:solidFill>
          </a:ln>
        </p:spPr>
      </p:pic>
    </p:spTree>
    <p:extLst>
      <p:ext uri="{BB962C8B-B14F-4D97-AF65-F5344CB8AC3E}">
        <p14:creationId xmlns:p14="http://schemas.microsoft.com/office/powerpoint/2010/main" val="1827542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0EA774-3481-CBF1-962D-05FA3316DB2B}"/>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93C02239-AFE9-7BCE-E406-6E8A883440D0}"/>
              </a:ext>
            </a:extLst>
          </p:cNvPr>
          <p:cNvSpPr>
            <a:spLocks noGrp="1"/>
          </p:cNvSpPr>
          <p:nvPr>
            <p:ph type="body" idx="1"/>
          </p:nvPr>
        </p:nvSpPr>
        <p:spPr/>
        <p:txBody>
          <a:bodyPr>
            <a:normAutofit fontScale="92500" lnSpcReduction="20000"/>
          </a:bodyPr>
          <a:lstStyle/>
          <a:p>
            <a:r>
              <a:rPr lang="es-MX" dirty="0"/>
              <a:t>6. Reclamos</a:t>
            </a:r>
            <a:endParaRPr lang="es-CL" dirty="0"/>
          </a:p>
        </p:txBody>
      </p:sp>
      <p:sp>
        <p:nvSpPr>
          <p:cNvPr id="4" name="Marcador de texto 2">
            <a:extLst>
              <a:ext uri="{FF2B5EF4-FFF2-40B4-BE49-F238E27FC236}">
                <a16:creationId xmlns:a16="http://schemas.microsoft.com/office/drawing/2014/main" id="{14E2C142-69AC-C203-3270-D711F7225AE2}"/>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Resolución de Reclamos Presentados en SEC a Empresas Eléctricas</a:t>
            </a:r>
          </a:p>
        </p:txBody>
      </p:sp>
      <p:pic>
        <p:nvPicPr>
          <p:cNvPr id="6" name="Imagen 1">
            <a:extLst>
              <a:ext uri="{FF2B5EF4-FFF2-40B4-BE49-F238E27FC236}">
                <a16:creationId xmlns:a16="http://schemas.microsoft.com/office/drawing/2014/main" id="{BF72B9F3-301D-1964-44E4-A56D4A624C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4851" y="4845755"/>
            <a:ext cx="7242297" cy="870779"/>
          </a:xfrm>
          <a:prstGeom prst="rect">
            <a:avLst/>
          </a:prstGeom>
          <a:noFill/>
          <a:ln w="635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8" name="Imagen 7">
            <a:extLst>
              <a:ext uri="{FF2B5EF4-FFF2-40B4-BE49-F238E27FC236}">
                <a16:creationId xmlns:a16="http://schemas.microsoft.com/office/drawing/2014/main" id="{57D63E9A-2C27-E751-AE80-D980115B81A7}"/>
              </a:ext>
            </a:extLst>
          </p:cNvPr>
          <p:cNvPicPr>
            <a:picLocks noChangeAspect="1"/>
          </p:cNvPicPr>
          <p:nvPr/>
        </p:nvPicPr>
        <p:blipFill>
          <a:blip r:embed="rId4"/>
          <a:stretch>
            <a:fillRect/>
          </a:stretch>
        </p:blipFill>
        <p:spPr>
          <a:xfrm>
            <a:off x="1130388" y="2193952"/>
            <a:ext cx="1147929" cy="4476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n 4">
            <a:extLst>
              <a:ext uri="{FF2B5EF4-FFF2-40B4-BE49-F238E27FC236}">
                <a16:creationId xmlns:a16="http://schemas.microsoft.com/office/drawing/2014/main" id="{21963566-0BB1-406D-23CC-767613D2A1A0}"/>
              </a:ext>
            </a:extLst>
          </p:cNvPr>
          <p:cNvPicPr>
            <a:picLocks noChangeAspect="1"/>
          </p:cNvPicPr>
          <p:nvPr/>
        </p:nvPicPr>
        <p:blipFill>
          <a:blip r:embed="rId5"/>
          <a:srcRect t="4986" b="5346"/>
          <a:stretch>
            <a:fillRect/>
          </a:stretch>
        </p:blipFill>
        <p:spPr>
          <a:xfrm>
            <a:off x="2465706" y="1917426"/>
            <a:ext cx="7247888" cy="2746623"/>
          </a:xfrm>
          <a:prstGeom prst="rect">
            <a:avLst/>
          </a:prstGeom>
          <a:ln w="12700">
            <a:solidFill>
              <a:schemeClr val="tx1"/>
            </a:solidFill>
          </a:ln>
        </p:spPr>
      </p:pic>
    </p:spTree>
    <p:extLst>
      <p:ext uri="{BB962C8B-B14F-4D97-AF65-F5344CB8AC3E}">
        <p14:creationId xmlns:p14="http://schemas.microsoft.com/office/powerpoint/2010/main" val="2779772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E6D86-86CF-F586-8A74-6FCAE53CA00F}"/>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01C2631-DB6C-48A6-4222-D14E53E5B745}"/>
              </a:ext>
            </a:extLst>
          </p:cNvPr>
          <p:cNvSpPr>
            <a:spLocks noGrp="1"/>
          </p:cNvSpPr>
          <p:nvPr>
            <p:ph type="body" idx="1"/>
          </p:nvPr>
        </p:nvSpPr>
        <p:spPr/>
        <p:txBody>
          <a:bodyPr>
            <a:normAutofit fontScale="92500" lnSpcReduction="20000"/>
          </a:bodyPr>
          <a:lstStyle/>
          <a:p>
            <a:r>
              <a:rPr lang="es-MX" dirty="0"/>
              <a:t>6. Reclamos</a:t>
            </a:r>
            <a:endParaRPr lang="es-CL" dirty="0"/>
          </a:p>
        </p:txBody>
      </p:sp>
      <p:sp>
        <p:nvSpPr>
          <p:cNvPr id="4" name="Marcador de texto 2">
            <a:extLst>
              <a:ext uri="{FF2B5EF4-FFF2-40B4-BE49-F238E27FC236}">
                <a16:creationId xmlns:a16="http://schemas.microsoft.com/office/drawing/2014/main" id="{A54C5204-9578-A5E0-5B23-1915F05F5C2E}"/>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Realizados a Empresas de Distribución de Combustibles</a:t>
            </a:r>
          </a:p>
        </p:txBody>
      </p:sp>
      <p:pic>
        <p:nvPicPr>
          <p:cNvPr id="9" name="Imagen 8">
            <a:extLst>
              <a:ext uri="{FF2B5EF4-FFF2-40B4-BE49-F238E27FC236}">
                <a16:creationId xmlns:a16="http://schemas.microsoft.com/office/drawing/2014/main" id="{7D35C303-5518-6020-50D6-D00B63EC799E}"/>
              </a:ext>
            </a:extLst>
          </p:cNvPr>
          <p:cNvPicPr>
            <a:picLocks noChangeAspect="1"/>
          </p:cNvPicPr>
          <p:nvPr/>
        </p:nvPicPr>
        <p:blipFill>
          <a:blip r:embed="rId3"/>
          <a:srcRect r="27727"/>
          <a:stretch>
            <a:fillRect/>
          </a:stretch>
        </p:blipFill>
        <p:spPr>
          <a:xfrm>
            <a:off x="1524577" y="1761777"/>
            <a:ext cx="3342987" cy="540454"/>
          </a:xfrm>
          <a:prstGeom prst="rect">
            <a:avLst/>
          </a:prstGeom>
        </p:spPr>
      </p:pic>
      <p:pic>
        <p:nvPicPr>
          <p:cNvPr id="11" name="Imagen 10">
            <a:extLst>
              <a:ext uri="{FF2B5EF4-FFF2-40B4-BE49-F238E27FC236}">
                <a16:creationId xmlns:a16="http://schemas.microsoft.com/office/drawing/2014/main" id="{FE69AD14-98B3-9460-E3A5-430828507106}"/>
              </a:ext>
            </a:extLst>
          </p:cNvPr>
          <p:cNvPicPr>
            <a:picLocks noChangeAspect="1"/>
          </p:cNvPicPr>
          <p:nvPr/>
        </p:nvPicPr>
        <p:blipFill>
          <a:blip r:embed="rId4"/>
          <a:stretch>
            <a:fillRect/>
          </a:stretch>
        </p:blipFill>
        <p:spPr>
          <a:xfrm>
            <a:off x="4894318" y="1704662"/>
            <a:ext cx="1495634" cy="590632"/>
          </a:xfrm>
          <a:prstGeom prst="rect">
            <a:avLst/>
          </a:prstGeom>
        </p:spPr>
      </p:pic>
      <p:pic>
        <p:nvPicPr>
          <p:cNvPr id="21" name="Imagen 20">
            <a:extLst>
              <a:ext uri="{FF2B5EF4-FFF2-40B4-BE49-F238E27FC236}">
                <a16:creationId xmlns:a16="http://schemas.microsoft.com/office/drawing/2014/main" id="{7FC565B7-DD5A-1CA5-6842-D5BB6C8B9A96}"/>
              </a:ext>
            </a:extLst>
          </p:cNvPr>
          <p:cNvPicPr>
            <a:picLocks noChangeAspect="1"/>
          </p:cNvPicPr>
          <p:nvPr/>
        </p:nvPicPr>
        <p:blipFill>
          <a:blip r:embed="rId5"/>
          <a:stretch>
            <a:fillRect/>
          </a:stretch>
        </p:blipFill>
        <p:spPr>
          <a:xfrm>
            <a:off x="1368105" y="2625531"/>
            <a:ext cx="4672507" cy="2701559"/>
          </a:xfrm>
          <a:prstGeom prst="rect">
            <a:avLst/>
          </a:prstGeom>
          <a:ln w="12700">
            <a:solidFill>
              <a:schemeClr val="accent1">
                <a:shade val="15000"/>
              </a:schemeClr>
            </a:solidFill>
          </a:ln>
        </p:spPr>
      </p:pic>
      <p:pic>
        <p:nvPicPr>
          <p:cNvPr id="23" name="Imagen 22">
            <a:extLst>
              <a:ext uri="{FF2B5EF4-FFF2-40B4-BE49-F238E27FC236}">
                <a16:creationId xmlns:a16="http://schemas.microsoft.com/office/drawing/2014/main" id="{16F2B447-8570-3ED6-14C5-D1B371068C8D}"/>
              </a:ext>
            </a:extLst>
          </p:cNvPr>
          <p:cNvPicPr>
            <a:picLocks noChangeAspect="1"/>
          </p:cNvPicPr>
          <p:nvPr/>
        </p:nvPicPr>
        <p:blipFill>
          <a:blip r:embed="rId6"/>
          <a:stretch>
            <a:fillRect/>
          </a:stretch>
        </p:blipFill>
        <p:spPr>
          <a:xfrm>
            <a:off x="6353525" y="2625260"/>
            <a:ext cx="4405686" cy="2701830"/>
          </a:xfrm>
          <a:prstGeom prst="rect">
            <a:avLst/>
          </a:prstGeom>
          <a:ln w="12700">
            <a:solidFill>
              <a:schemeClr val="accent1">
                <a:shade val="15000"/>
              </a:schemeClr>
            </a:solidFill>
          </a:ln>
        </p:spPr>
      </p:pic>
    </p:spTree>
    <p:extLst>
      <p:ext uri="{BB962C8B-B14F-4D97-AF65-F5344CB8AC3E}">
        <p14:creationId xmlns:p14="http://schemas.microsoft.com/office/powerpoint/2010/main" val="1863395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2E9D7-6B8B-1C30-283E-1C590F125914}"/>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5A3BC9B8-36C2-8058-77B8-0D2A153C3083}"/>
              </a:ext>
            </a:extLst>
          </p:cNvPr>
          <p:cNvSpPr>
            <a:spLocks noGrp="1"/>
          </p:cNvSpPr>
          <p:nvPr>
            <p:ph type="body" idx="1"/>
          </p:nvPr>
        </p:nvSpPr>
        <p:spPr/>
        <p:txBody>
          <a:bodyPr>
            <a:normAutofit fontScale="92500" lnSpcReduction="20000"/>
          </a:bodyPr>
          <a:lstStyle/>
          <a:p>
            <a:r>
              <a:rPr lang="es-MX" dirty="0"/>
              <a:t>6. Reclamos</a:t>
            </a:r>
            <a:endParaRPr lang="es-CL" dirty="0"/>
          </a:p>
        </p:txBody>
      </p:sp>
      <p:sp>
        <p:nvSpPr>
          <p:cNvPr id="4" name="Marcador de texto 2">
            <a:extLst>
              <a:ext uri="{FF2B5EF4-FFF2-40B4-BE49-F238E27FC236}">
                <a16:creationId xmlns:a16="http://schemas.microsoft.com/office/drawing/2014/main" id="{0007FA3E-331B-F57A-62BA-64E56BD978B8}"/>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Realizados a Empresas de Distribución de Combustibles</a:t>
            </a:r>
          </a:p>
        </p:txBody>
      </p:sp>
      <p:pic>
        <p:nvPicPr>
          <p:cNvPr id="5" name="Imagen 4">
            <a:extLst>
              <a:ext uri="{FF2B5EF4-FFF2-40B4-BE49-F238E27FC236}">
                <a16:creationId xmlns:a16="http://schemas.microsoft.com/office/drawing/2014/main" id="{CDB9FCBC-0CD6-B80E-D394-3A5C64D2BAA4}"/>
              </a:ext>
            </a:extLst>
          </p:cNvPr>
          <p:cNvPicPr>
            <a:picLocks noChangeAspect="1"/>
          </p:cNvPicPr>
          <p:nvPr/>
        </p:nvPicPr>
        <p:blipFill>
          <a:blip r:embed="rId3"/>
          <a:stretch>
            <a:fillRect/>
          </a:stretch>
        </p:blipFill>
        <p:spPr>
          <a:xfrm>
            <a:off x="1426195" y="1673708"/>
            <a:ext cx="5001323" cy="762106"/>
          </a:xfrm>
          <a:prstGeom prst="rect">
            <a:avLst/>
          </a:prstGeom>
        </p:spPr>
      </p:pic>
      <p:pic>
        <p:nvPicPr>
          <p:cNvPr id="8" name="Imagen 7">
            <a:extLst>
              <a:ext uri="{FF2B5EF4-FFF2-40B4-BE49-F238E27FC236}">
                <a16:creationId xmlns:a16="http://schemas.microsoft.com/office/drawing/2014/main" id="{55411E50-8B69-D740-8917-527B0569319D}"/>
              </a:ext>
            </a:extLst>
          </p:cNvPr>
          <p:cNvPicPr>
            <a:picLocks noChangeAspect="1"/>
          </p:cNvPicPr>
          <p:nvPr/>
        </p:nvPicPr>
        <p:blipFill>
          <a:blip r:embed="rId4"/>
          <a:stretch>
            <a:fillRect/>
          </a:stretch>
        </p:blipFill>
        <p:spPr>
          <a:xfrm>
            <a:off x="1608533" y="2674135"/>
            <a:ext cx="4487467" cy="2871589"/>
          </a:xfrm>
          <a:prstGeom prst="rect">
            <a:avLst/>
          </a:prstGeom>
          <a:ln w="12700">
            <a:solidFill>
              <a:schemeClr val="accent1">
                <a:shade val="15000"/>
              </a:schemeClr>
            </a:solidFill>
          </a:ln>
        </p:spPr>
      </p:pic>
      <p:pic>
        <p:nvPicPr>
          <p:cNvPr id="11" name="Imagen 10">
            <a:extLst>
              <a:ext uri="{FF2B5EF4-FFF2-40B4-BE49-F238E27FC236}">
                <a16:creationId xmlns:a16="http://schemas.microsoft.com/office/drawing/2014/main" id="{994B8D4E-94BB-3F2F-26C5-F7D25F611439}"/>
              </a:ext>
            </a:extLst>
          </p:cNvPr>
          <p:cNvPicPr>
            <a:picLocks noChangeAspect="1"/>
          </p:cNvPicPr>
          <p:nvPr/>
        </p:nvPicPr>
        <p:blipFill>
          <a:blip r:embed="rId5"/>
          <a:stretch>
            <a:fillRect/>
          </a:stretch>
        </p:blipFill>
        <p:spPr>
          <a:xfrm>
            <a:off x="6362699" y="2687031"/>
            <a:ext cx="4107723" cy="2858693"/>
          </a:xfrm>
          <a:prstGeom prst="rect">
            <a:avLst/>
          </a:prstGeom>
          <a:ln w="12700">
            <a:solidFill>
              <a:schemeClr val="tx1"/>
            </a:solidFill>
          </a:ln>
        </p:spPr>
      </p:pic>
    </p:spTree>
    <p:extLst>
      <p:ext uri="{BB962C8B-B14F-4D97-AF65-F5344CB8AC3E}">
        <p14:creationId xmlns:p14="http://schemas.microsoft.com/office/powerpoint/2010/main" val="1254622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4D0F2F-EEE1-FDEE-BFAF-635178D6C3E8}"/>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C8B193F2-9E19-EFD6-1EA5-5DC0FF203BDB}"/>
              </a:ext>
            </a:extLst>
          </p:cNvPr>
          <p:cNvSpPr>
            <a:spLocks noGrp="1"/>
          </p:cNvSpPr>
          <p:nvPr>
            <p:ph type="body" idx="1"/>
          </p:nvPr>
        </p:nvSpPr>
        <p:spPr/>
        <p:txBody>
          <a:bodyPr>
            <a:normAutofit fontScale="92500" lnSpcReduction="20000"/>
          </a:bodyPr>
          <a:lstStyle/>
          <a:p>
            <a:r>
              <a:rPr lang="es-MX" dirty="0"/>
              <a:t>6. Reclamos</a:t>
            </a:r>
            <a:endParaRPr lang="es-CL" dirty="0"/>
          </a:p>
        </p:txBody>
      </p:sp>
      <p:sp>
        <p:nvSpPr>
          <p:cNvPr id="4" name="Marcador de texto 2">
            <a:extLst>
              <a:ext uri="{FF2B5EF4-FFF2-40B4-BE49-F238E27FC236}">
                <a16:creationId xmlns:a16="http://schemas.microsoft.com/office/drawing/2014/main" id="{CAFA0643-116F-CFE6-7FD7-933E310A9769}"/>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Realizados a Empresas de Distribución de Combustibles</a:t>
            </a:r>
          </a:p>
        </p:txBody>
      </p:sp>
      <p:pic>
        <p:nvPicPr>
          <p:cNvPr id="5" name="Imagen 4">
            <a:extLst>
              <a:ext uri="{FF2B5EF4-FFF2-40B4-BE49-F238E27FC236}">
                <a16:creationId xmlns:a16="http://schemas.microsoft.com/office/drawing/2014/main" id="{304B845C-6934-301D-1807-33E39362A1FD}"/>
              </a:ext>
            </a:extLst>
          </p:cNvPr>
          <p:cNvPicPr>
            <a:picLocks noChangeAspect="1"/>
          </p:cNvPicPr>
          <p:nvPr/>
        </p:nvPicPr>
        <p:blipFill>
          <a:blip r:embed="rId3"/>
          <a:stretch>
            <a:fillRect/>
          </a:stretch>
        </p:blipFill>
        <p:spPr>
          <a:xfrm>
            <a:off x="1295334" y="1721339"/>
            <a:ext cx="5029902" cy="714475"/>
          </a:xfrm>
          <a:prstGeom prst="rect">
            <a:avLst/>
          </a:prstGeom>
        </p:spPr>
      </p:pic>
      <p:pic>
        <p:nvPicPr>
          <p:cNvPr id="7" name="Imagen 6">
            <a:extLst>
              <a:ext uri="{FF2B5EF4-FFF2-40B4-BE49-F238E27FC236}">
                <a16:creationId xmlns:a16="http://schemas.microsoft.com/office/drawing/2014/main" id="{A392C49B-5330-BD7F-3DC6-8F02352E8253}"/>
              </a:ext>
            </a:extLst>
          </p:cNvPr>
          <p:cNvPicPr>
            <a:picLocks noChangeAspect="1"/>
          </p:cNvPicPr>
          <p:nvPr/>
        </p:nvPicPr>
        <p:blipFill>
          <a:blip r:embed="rId4"/>
          <a:stretch>
            <a:fillRect/>
          </a:stretch>
        </p:blipFill>
        <p:spPr>
          <a:xfrm>
            <a:off x="1485860" y="2673250"/>
            <a:ext cx="4648849" cy="2772162"/>
          </a:xfrm>
          <a:prstGeom prst="rect">
            <a:avLst/>
          </a:prstGeom>
          <a:ln w="12700">
            <a:solidFill>
              <a:schemeClr val="accent1">
                <a:shade val="15000"/>
              </a:schemeClr>
            </a:solidFill>
          </a:ln>
        </p:spPr>
      </p:pic>
      <p:pic>
        <p:nvPicPr>
          <p:cNvPr id="9" name="Imagen 8">
            <a:extLst>
              <a:ext uri="{FF2B5EF4-FFF2-40B4-BE49-F238E27FC236}">
                <a16:creationId xmlns:a16="http://schemas.microsoft.com/office/drawing/2014/main" id="{503EC8B4-A660-6C43-F786-ACC22865B0EA}"/>
              </a:ext>
            </a:extLst>
          </p:cNvPr>
          <p:cNvPicPr>
            <a:picLocks noChangeAspect="1"/>
          </p:cNvPicPr>
          <p:nvPr/>
        </p:nvPicPr>
        <p:blipFill>
          <a:blip r:embed="rId5"/>
          <a:stretch>
            <a:fillRect/>
          </a:stretch>
        </p:blipFill>
        <p:spPr>
          <a:xfrm>
            <a:off x="6492110" y="2673250"/>
            <a:ext cx="4214030" cy="2772162"/>
          </a:xfrm>
          <a:prstGeom prst="rect">
            <a:avLst/>
          </a:prstGeom>
          <a:ln w="12700">
            <a:solidFill>
              <a:schemeClr val="tx1"/>
            </a:solidFill>
          </a:ln>
        </p:spPr>
      </p:pic>
    </p:spTree>
    <p:extLst>
      <p:ext uri="{BB962C8B-B14F-4D97-AF65-F5344CB8AC3E}">
        <p14:creationId xmlns:p14="http://schemas.microsoft.com/office/powerpoint/2010/main" val="410436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2A796-0E65-4217-ED53-CA3792D7489F}"/>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D8252048-5D7E-02BE-6850-FEEB80376DF4}"/>
              </a:ext>
            </a:extLst>
          </p:cNvPr>
          <p:cNvSpPr>
            <a:spLocks noGrp="1"/>
          </p:cNvSpPr>
          <p:nvPr>
            <p:ph type="body" idx="1"/>
          </p:nvPr>
        </p:nvSpPr>
        <p:spPr/>
        <p:txBody>
          <a:bodyPr>
            <a:normAutofit fontScale="92500" lnSpcReduction="20000"/>
          </a:bodyPr>
          <a:lstStyle/>
          <a:p>
            <a:r>
              <a:rPr lang="es-MX" dirty="0"/>
              <a:t>7. Sanciones</a:t>
            </a:r>
            <a:endParaRPr lang="es-CL" dirty="0"/>
          </a:p>
        </p:txBody>
      </p:sp>
      <p:sp>
        <p:nvSpPr>
          <p:cNvPr id="4" name="Marcador de texto 2">
            <a:extLst>
              <a:ext uri="{FF2B5EF4-FFF2-40B4-BE49-F238E27FC236}">
                <a16:creationId xmlns:a16="http://schemas.microsoft.com/office/drawing/2014/main" id="{AAA458AB-1C85-B9F6-90FB-1722AC5617BE}"/>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Multas por Incumplimientos a la Normativa Vigente</a:t>
            </a:r>
          </a:p>
        </p:txBody>
      </p:sp>
      <p:sp>
        <p:nvSpPr>
          <p:cNvPr id="5" name="Rectángulo: esquinas redondeadas 4">
            <a:extLst>
              <a:ext uri="{FF2B5EF4-FFF2-40B4-BE49-F238E27FC236}">
                <a16:creationId xmlns:a16="http://schemas.microsoft.com/office/drawing/2014/main" id="{F76E93EC-537F-2E3E-5580-2A6B287923FD}"/>
              </a:ext>
            </a:extLst>
          </p:cNvPr>
          <p:cNvSpPr/>
          <p:nvPr/>
        </p:nvSpPr>
        <p:spPr>
          <a:xfrm>
            <a:off x="983957" y="2037499"/>
            <a:ext cx="2266951" cy="3356538"/>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4EA4E00B-90D9-FA60-4D1E-284B22C49729}"/>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7AE13079-EF82-89B0-508F-51284A209F90}"/>
              </a:ext>
            </a:extLst>
          </p:cNvPr>
          <p:cNvSpPr txBox="1">
            <a:spLocks/>
          </p:cNvSpPr>
          <p:nvPr/>
        </p:nvSpPr>
        <p:spPr>
          <a:xfrm>
            <a:off x="983957" y="2249990"/>
            <a:ext cx="2266951" cy="60804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Aysén</a:t>
            </a:r>
          </a:p>
        </p:txBody>
      </p:sp>
      <p:sp>
        <p:nvSpPr>
          <p:cNvPr id="8" name="CuadroTexto 7">
            <a:extLst>
              <a:ext uri="{FF2B5EF4-FFF2-40B4-BE49-F238E27FC236}">
                <a16:creationId xmlns:a16="http://schemas.microsoft.com/office/drawing/2014/main" id="{7EAA8AA1-8272-5DE6-67B0-C0DB5E9C2CB3}"/>
              </a:ext>
            </a:extLst>
          </p:cNvPr>
          <p:cNvSpPr txBox="1"/>
          <p:nvPr/>
        </p:nvSpPr>
        <p:spPr>
          <a:xfrm>
            <a:off x="1057704" y="3097361"/>
            <a:ext cx="2119456" cy="1169551"/>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En la región de Aysén, durante el año 2025 se cursaron sanciones por un monto superior a los 36 </a:t>
            </a: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m</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illones de pesos.</a:t>
            </a:r>
          </a:p>
        </p:txBody>
      </p:sp>
      <p:pic>
        <p:nvPicPr>
          <p:cNvPr id="9" name="Imagen 8">
            <a:extLst>
              <a:ext uri="{FF2B5EF4-FFF2-40B4-BE49-F238E27FC236}">
                <a16:creationId xmlns:a16="http://schemas.microsoft.com/office/drawing/2014/main" id="{1B403F64-277A-0346-F502-CC157E17D0EE}"/>
              </a:ext>
            </a:extLst>
          </p:cNvPr>
          <p:cNvPicPr>
            <a:picLocks noChangeAspect="1"/>
          </p:cNvPicPr>
          <p:nvPr/>
        </p:nvPicPr>
        <p:blipFill>
          <a:blip r:embed="rId3"/>
          <a:stretch>
            <a:fillRect/>
          </a:stretch>
        </p:blipFill>
        <p:spPr>
          <a:xfrm>
            <a:off x="3546328" y="3642815"/>
            <a:ext cx="4303561" cy="2592107"/>
          </a:xfrm>
          <a:prstGeom prst="rect">
            <a:avLst/>
          </a:prstGeom>
          <a:ln w="12700">
            <a:solidFill>
              <a:schemeClr val="tx1"/>
            </a:solidFill>
          </a:ln>
        </p:spPr>
      </p:pic>
      <p:pic>
        <p:nvPicPr>
          <p:cNvPr id="11" name="Imagen 10">
            <a:extLst>
              <a:ext uri="{FF2B5EF4-FFF2-40B4-BE49-F238E27FC236}">
                <a16:creationId xmlns:a16="http://schemas.microsoft.com/office/drawing/2014/main" id="{2687354F-EEC2-AD33-63DF-5FECEEF8ADF0}"/>
              </a:ext>
            </a:extLst>
          </p:cNvPr>
          <p:cNvPicPr>
            <a:picLocks noChangeAspect="1"/>
          </p:cNvPicPr>
          <p:nvPr/>
        </p:nvPicPr>
        <p:blipFill>
          <a:blip r:embed="rId4"/>
          <a:stretch>
            <a:fillRect/>
          </a:stretch>
        </p:blipFill>
        <p:spPr>
          <a:xfrm>
            <a:off x="7457007" y="1691564"/>
            <a:ext cx="4296127" cy="2673697"/>
          </a:xfrm>
          <a:prstGeom prst="rect">
            <a:avLst/>
          </a:prstGeom>
          <a:ln w="12700">
            <a:solidFill>
              <a:schemeClr val="tx1"/>
            </a:solidFill>
          </a:ln>
        </p:spPr>
      </p:pic>
    </p:spTree>
    <p:extLst>
      <p:ext uri="{BB962C8B-B14F-4D97-AF65-F5344CB8AC3E}">
        <p14:creationId xmlns:p14="http://schemas.microsoft.com/office/powerpoint/2010/main" val="2084471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973EE-382B-372D-8E86-EBAA21F74CB3}"/>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69A7D021-4AA6-724F-59C4-93DD48B96713}"/>
              </a:ext>
            </a:extLst>
          </p:cNvPr>
          <p:cNvSpPr>
            <a:spLocks noGrp="1"/>
          </p:cNvSpPr>
          <p:nvPr>
            <p:ph type="body" idx="1"/>
          </p:nvPr>
        </p:nvSpPr>
        <p:spPr/>
        <p:txBody>
          <a:bodyPr>
            <a:normAutofit fontScale="92500" lnSpcReduction="20000"/>
          </a:bodyPr>
          <a:lstStyle/>
          <a:p>
            <a:r>
              <a:rPr lang="es-MX" dirty="0"/>
              <a:t>8. Compensaciones</a:t>
            </a:r>
            <a:endParaRPr lang="es-CL" dirty="0"/>
          </a:p>
        </p:txBody>
      </p:sp>
      <p:sp>
        <p:nvSpPr>
          <p:cNvPr id="4" name="Marcador de texto 2">
            <a:extLst>
              <a:ext uri="{FF2B5EF4-FFF2-40B4-BE49-F238E27FC236}">
                <a16:creationId xmlns:a16="http://schemas.microsoft.com/office/drawing/2014/main" id="{6C715C1C-B1E4-9178-CEF5-1AD3C8B19A12}"/>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Compensaciones Región de Aysén</a:t>
            </a:r>
          </a:p>
        </p:txBody>
      </p:sp>
      <p:sp>
        <p:nvSpPr>
          <p:cNvPr id="5" name="Rectángulo: esquinas redondeadas 4">
            <a:extLst>
              <a:ext uri="{FF2B5EF4-FFF2-40B4-BE49-F238E27FC236}">
                <a16:creationId xmlns:a16="http://schemas.microsoft.com/office/drawing/2014/main" id="{081941C3-F99F-AFB5-922E-436F9195D51F}"/>
              </a:ext>
            </a:extLst>
          </p:cNvPr>
          <p:cNvSpPr/>
          <p:nvPr/>
        </p:nvSpPr>
        <p:spPr>
          <a:xfrm>
            <a:off x="983957" y="1908191"/>
            <a:ext cx="2266951" cy="4483376"/>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EBF73D70-6551-0248-6AF9-A1E0D3ADE96A}"/>
              </a:ext>
            </a:extLst>
          </p:cNvPr>
          <p:cNvSpPr/>
          <p:nvPr/>
        </p:nvSpPr>
        <p:spPr>
          <a:xfrm>
            <a:off x="826652" y="1686083"/>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06C15A21-637C-BB74-A8EA-CC21537A115A}"/>
              </a:ext>
            </a:extLst>
          </p:cNvPr>
          <p:cNvSpPr txBox="1">
            <a:spLocks/>
          </p:cNvSpPr>
          <p:nvPr/>
        </p:nvSpPr>
        <p:spPr>
          <a:xfrm>
            <a:off x="983957" y="2120683"/>
            <a:ext cx="2266951" cy="595407"/>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Aysén</a:t>
            </a:r>
          </a:p>
        </p:txBody>
      </p:sp>
      <p:sp>
        <p:nvSpPr>
          <p:cNvPr id="8" name="CuadroTexto 7">
            <a:extLst>
              <a:ext uri="{FF2B5EF4-FFF2-40B4-BE49-F238E27FC236}">
                <a16:creationId xmlns:a16="http://schemas.microsoft.com/office/drawing/2014/main" id="{BD949868-57DA-B46C-4640-E1EBC9989CE0}"/>
              </a:ext>
            </a:extLst>
          </p:cNvPr>
          <p:cNvSpPr txBox="1"/>
          <p:nvPr/>
        </p:nvSpPr>
        <p:spPr>
          <a:xfrm>
            <a:off x="1057704" y="2894163"/>
            <a:ext cx="2119456" cy="3108543"/>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Pago a realizar a los usuarios cuando las deficiencias de calidad y continuidad del servicio eléctrico por parte de la empresa distribuidora hayan superado los límites establecidos. En la Región de Aysén el monto de compensaciones canceladas al 31 de diciembre de 2025 fue superior a los 35 </a:t>
            </a: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m</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illones de pesos.</a:t>
            </a:r>
          </a:p>
        </p:txBody>
      </p:sp>
      <p:pic>
        <p:nvPicPr>
          <p:cNvPr id="14" name="Imagen 13">
            <a:extLst>
              <a:ext uri="{FF2B5EF4-FFF2-40B4-BE49-F238E27FC236}">
                <a16:creationId xmlns:a16="http://schemas.microsoft.com/office/drawing/2014/main" id="{1463793C-01F2-21B8-5BAD-869AD28AAD7F}"/>
              </a:ext>
            </a:extLst>
          </p:cNvPr>
          <p:cNvPicPr>
            <a:picLocks noChangeAspect="1"/>
          </p:cNvPicPr>
          <p:nvPr/>
        </p:nvPicPr>
        <p:blipFill rotWithShape="1">
          <a:blip r:embed="rId3"/>
          <a:srcRect t="-1" r="54495" b="89363"/>
          <a:stretch/>
        </p:blipFill>
        <p:spPr>
          <a:xfrm>
            <a:off x="4312163" y="2325001"/>
            <a:ext cx="2827591" cy="2828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Imagen 14">
            <a:extLst>
              <a:ext uri="{FF2B5EF4-FFF2-40B4-BE49-F238E27FC236}">
                <a16:creationId xmlns:a16="http://schemas.microsoft.com/office/drawing/2014/main" id="{522B1223-A348-C070-EEFC-B6955D958024}"/>
              </a:ext>
            </a:extLst>
          </p:cNvPr>
          <p:cNvPicPr>
            <a:picLocks noChangeAspect="1"/>
          </p:cNvPicPr>
          <p:nvPr/>
        </p:nvPicPr>
        <p:blipFill rotWithShape="1">
          <a:blip r:embed="rId3"/>
          <a:srcRect l="50857" t="-1" b="89363"/>
          <a:stretch/>
        </p:blipFill>
        <p:spPr>
          <a:xfrm>
            <a:off x="8219057" y="2325001"/>
            <a:ext cx="3053641" cy="2828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Imagen 15">
            <a:extLst>
              <a:ext uri="{FF2B5EF4-FFF2-40B4-BE49-F238E27FC236}">
                <a16:creationId xmlns:a16="http://schemas.microsoft.com/office/drawing/2014/main" id="{B23162A9-3EEB-E003-9BE4-5A5DA502BA07}"/>
              </a:ext>
            </a:extLst>
          </p:cNvPr>
          <p:cNvPicPr>
            <a:picLocks noChangeAspect="1"/>
          </p:cNvPicPr>
          <p:nvPr/>
        </p:nvPicPr>
        <p:blipFill>
          <a:blip r:embed="rId4"/>
          <a:stretch>
            <a:fillRect/>
          </a:stretch>
        </p:blipFill>
        <p:spPr>
          <a:xfrm>
            <a:off x="10428458" y="5225419"/>
            <a:ext cx="1038345" cy="10095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n 9">
            <a:extLst>
              <a:ext uri="{FF2B5EF4-FFF2-40B4-BE49-F238E27FC236}">
                <a16:creationId xmlns:a16="http://schemas.microsoft.com/office/drawing/2014/main" id="{77931742-1E99-1AC4-B8FA-3D7A88CFF941}"/>
              </a:ext>
            </a:extLst>
          </p:cNvPr>
          <p:cNvPicPr>
            <a:picLocks noChangeAspect="1"/>
          </p:cNvPicPr>
          <p:nvPr/>
        </p:nvPicPr>
        <p:blipFill>
          <a:blip r:embed="rId5"/>
          <a:stretch>
            <a:fillRect/>
          </a:stretch>
        </p:blipFill>
        <p:spPr>
          <a:xfrm>
            <a:off x="3527317" y="2675756"/>
            <a:ext cx="4037266" cy="2424123"/>
          </a:xfrm>
          <a:prstGeom prst="rect">
            <a:avLst/>
          </a:prstGeom>
          <a:ln w="12700">
            <a:solidFill>
              <a:schemeClr val="tx1"/>
            </a:solidFill>
          </a:ln>
        </p:spPr>
      </p:pic>
      <p:pic>
        <p:nvPicPr>
          <p:cNvPr id="18" name="Imagen 17">
            <a:extLst>
              <a:ext uri="{FF2B5EF4-FFF2-40B4-BE49-F238E27FC236}">
                <a16:creationId xmlns:a16="http://schemas.microsoft.com/office/drawing/2014/main" id="{45863ACE-9158-5F37-3C1F-0232BBF6FE8B}"/>
              </a:ext>
            </a:extLst>
          </p:cNvPr>
          <p:cNvPicPr>
            <a:picLocks noChangeAspect="1"/>
          </p:cNvPicPr>
          <p:nvPr/>
        </p:nvPicPr>
        <p:blipFill>
          <a:blip r:embed="rId6"/>
          <a:stretch>
            <a:fillRect/>
          </a:stretch>
        </p:blipFill>
        <p:spPr>
          <a:xfrm>
            <a:off x="7732445" y="2675756"/>
            <a:ext cx="3645231" cy="2424123"/>
          </a:xfrm>
          <a:prstGeom prst="rect">
            <a:avLst/>
          </a:prstGeom>
          <a:ln w="12700">
            <a:solidFill>
              <a:schemeClr val="tx1"/>
            </a:solidFill>
          </a:ln>
        </p:spPr>
      </p:pic>
    </p:spTree>
    <p:extLst>
      <p:ext uri="{BB962C8B-B14F-4D97-AF65-F5344CB8AC3E}">
        <p14:creationId xmlns:p14="http://schemas.microsoft.com/office/powerpoint/2010/main" val="2815499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734AF-B26F-0BF1-FA2C-063BD67D29C0}"/>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BBB27F87-7B9D-9DB3-FDAE-239C3B699E11}"/>
              </a:ext>
            </a:extLst>
          </p:cNvPr>
          <p:cNvSpPr>
            <a:spLocks noGrp="1"/>
          </p:cNvSpPr>
          <p:nvPr>
            <p:ph type="body" idx="1"/>
          </p:nvPr>
        </p:nvSpPr>
        <p:spPr/>
        <p:txBody>
          <a:bodyPr>
            <a:normAutofit fontScale="92500" lnSpcReduction="20000"/>
          </a:bodyPr>
          <a:lstStyle/>
          <a:p>
            <a:r>
              <a:rPr lang="es-MX" dirty="0"/>
              <a:t>9. ERNC</a:t>
            </a:r>
            <a:endParaRPr lang="es-CL" dirty="0"/>
          </a:p>
        </p:txBody>
      </p:sp>
      <p:sp>
        <p:nvSpPr>
          <p:cNvPr id="4" name="Marcador de texto 2">
            <a:extLst>
              <a:ext uri="{FF2B5EF4-FFF2-40B4-BE49-F238E27FC236}">
                <a16:creationId xmlns:a16="http://schemas.microsoft.com/office/drawing/2014/main" id="{F9ED7871-67AF-819A-5210-F0E7F6434B27}"/>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Generación Ciudadana</a:t>
            </a:r>
          </a:p>
        </p:txBody>
      </p:sp>
      <p:sp>
        <p:nvSpPr>
          <p:cNvPr id="5" name="Rectángulo: esquinas redondeadas 4">
            <a:extLst>
              <a:ext uri="{FF2B5EF4-FFF2-40B4-BE49-F238E27FC236}">
                <a16:creationId xmlns:a16="http://schemas.microsoft.com/office/drawing/2014/main" id="{DCE536B5-0E02-4F59-31CD-335D4C16F252}"/>
              </a:ext>
            </a:extLst>
          </p:cNvPr>
          <p:cNvSpPr/>
          <p:nvPr/>
        </p:nvSpPr>
        <p:spPr>
          <a:xfrm>
            <a:off x="983957" y="2037498"/>
            <a:ext cx="2266951" cy="2793120"/>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05099160-1213-27D4-DDE5-D08AC9B1E69B}"/>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5AEEFF11-A030-A002-F370-EEF91706FFE8}"/>
              </a:ext>
            </a:extLst>
          </p:cNvPr>
          <p:cNvSpPr txBox="1">
            <a:spLocks/>
          </p:cNvSpPr>
          <p:nvPr/>
        </p:nvSpPr>
        <p:spPr>
          <a:xfrm>
            <a:off x="983957" y="2249990"/>
            <a:ext cx="2266951" cy="56346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Aysén</a:t>
            </a:r>
          </a:p>
        </p:txBody>
      </p:sp>
      <p:sp>
        <p:nvSpPr>
          <p:cNvPr id="8" name="CuadroTexto 7">
            <a:extLst>
              <a:ext uri="{FF2B5EF4-FFF2-40B4-BE49-F238E27FC236}">
                <a16:creationId xmlns:a16="http://schemas.microsoft.com/office/drawing/2014/main" id="{3D91A67F-050E-D1A8-34F1-8699C7885AA0}"/>
              </a:ext>
            </a:extLst>
          </p:cNvPr>
          <p:cNvSpPr txBox="1"/>
          <p:nvPr/>
        </p:nvSpPr>
        <p:spPr>
          <a:xfrm>
            <a:off x="1057704" y="3023470"/>
            <a:ext cx="2119456" cy="1600438"/>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En la región de Aysén, durante el año 2025 se inscribieron 25 instalaciones residenciales de generación ciudadana (Ley 21.118) entre las cuales sumaron 192 </a:t>
            </a:r>
            <a:r>
              <a:rPr lang="es-MX" sz="1400" b="0" i="0" u="none" strike="noStrike" baseline="0" dirty="0" err="1">
                <a:solidFill>
                  <a:schemeClr val="bg1"/>
                </a:solidFill>
                <a:latin typeface="Calibri" panose="020F0502020204030204" pitchFamily="34" charset="0"/>
                <a:ea typeface="Calibri" panose="020F0502020204030204" pitchFamily="34" charset="0"/>
                <a:cs typeface="Calibri" panose="020F0502020204030204" pitchFamily="34" charset="0"/>
              </a:rPr>
              <a:t>Kw</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a:t>
            </a:r>
          </a:p>
        </p:txBody>
      </p:sp>
      <p:pic>
        <p:nvPicPr>
          <p:cNvPr id="11" name="Imagen 10">
            <a:extLst>
              <a:ext uri="{FF2B5EF4-FFF2-40B4-BE49-F238E27FC236}">
                <a16:creationId xmlns:a16="http://schemas.microsoft.com/office/drawing/2014/main" id="{EA243B00-FF4A-B3D7-F314-D650AA9F8ECE}"/>
              </a:ext>
            </a:extLst>
          </p:cNvPr>
          <p:cNvPicPr>
            <a:picLocks noChangeAspect="1"/>
          </p:cNvPicPr>
          <p:nvPr/>
        </p:nvPicPr>
        <p:blipFill rotWithShape="1">
          <a:blip r:embed="rId3"/>
          <a:srcRect t="23673" r="54252" b="19772"/>
          <a:stretch/>
        </p:blipFill>
        <p:spPr>
          <a:xfrm>
            <a:off x="8422404" y="1846278"/>
            <a:ext cx="2926330" cy="4037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Imagen 11">
            <a:extLst>
              <a:ext uri="{FF2B5EF4-FFF2-40B4-BE49-F238E27FC236}">
                <a16:creationId xmlns:a16="http://schemas.microsoft.com/office/drawing/2014/main" id="{0E8DA8E6-719B-676C-2511-CC09D374CDEE}"/>
              </a:ext>
            </a:extLst>
          </p:cNvPr>
          <p:cNvPicPr>
            <a:picLocks noChangeAspect="1"/>
          </p:cNvPicPr>
          <p:nvPr/>
        </p:nvPicPr>
        <p:blipFill rotWithShape="1">
          <a:blip r:embed="rId3"/>
          <a:srcRect l="62476" t="22939" b="19773"/>
          <a:stretch>
            <a:fillRect/>
          </a:stretch>
        </p:blipFill>
        <p:spPr>
          <a:xfrm>
            <a:off x="8422404" y="4178842"/>
            <a:ext cx="2400322" cy="4089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n 8">
            <a:extLst>
              <a:ext uri="{FF2B5EF4-FFF2-40B4-BE49-F238E27FC236}">
                <a16:creationId xmlns:a16="http://schemas.microsoft.com/office/drawing/2014/main" id="{02FFD80C-62FE-E831-C94C-92594851795B}"/>
              </a:ext>
            </a:extLst>
          </p:cNvPr>
          <p:cNvPicPr>
            <a:picLocks noChangeAspect="1"/>
          </p:cNvPicPr>
          <p:nvPr/>
        </p:nvPicPr>
        <p:blipFill>
          <a:blip r:embed="rId4"/>
          <a:stretch>
            <a:fillRect/>
          </a:stretch>
        </p:blipFill>
        <p:spPr>
          <a:xfrm>
            <a:off x="4081727" y="1784104"/>
            <a:ext cx="4121883" cy="2176818"/>
          </a:xfrm>
          <a:prstGeom prst="rect">
            <a:avLst/>
          </a:prstGeom>
          <a:ln>
            <a:solidFill>
              <a:schemeClr val="tx1"/>
            </a:solidFill>
          </a:ln>
        </p:spPr>
      </p:pic>
      <p:pic>
        <p:nvPicPr>
          <p:cNvPr id="14" name="Imagen 13">
            <a:extLst>
              <a:ext uri="{FF2B5EF4-FFF2-40B4-BE49-F238E27FC236}">
                <a16:creationId xmlns:a16="http://schemas.microsoft.com/office/drawing/2014/main" id="{C07B1AE8-1395-D8E4-284D-185BED5F5C5A}"/>
              </a:ext>
            </a:extLst>
          </p:cNvPr>
          <p:cNvPicPr>
            <a:picLocks noChangeAspect="1"/>
          </p:cNvPicPr>
          <p:nvPr/>
        </p:nvPicPr>
        <p:blipFill>
          <a:blip r:embed="rId5"/>
          <a:stretch>
            <a:fillRect/>
          </a:stretch>
        </p:blipFill>
        <p:spPr>
          <a:xfrm>
            <a:off x="4081727" y="4289678"/>
            <a:ext cx="4121883" cy="2204919"/>
          </a:xfrm>
          <a:prstGeom prst="rect">
            <a:avLst/>
          </a:prstGeom>
          <a:ln>
            <a:solidFill>
              <a:schemeClr val="tx1"/>
            </a:solidFill>
          </a:ln>
        </p:spPr>
      </p:pic>
    </p:spTree>
    <p:extLst>
      <p:ext uri="{BB962C8B-B14F-4D97-AF65-F5344CB8AC3E}">
        <p14:creationId xmlns:p14="http://schemas.microsoft.com/office/powerpoint/2010/main" val="29689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A2D44-C8E4-1FD9-DEF9-1732136AF443}"/>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6FC2DD88-C1B9-001D-E069-7C7EF2974B40}"/>
              </a:ext>
            </a:extLst>
          </p:cNvPr>
          <p:cNvSpPr>
            <a:spLocks noGrp="1"/>
          </p:cNvSpPr>
          <p:nvPr>
            <p:ph type="body" idx="1"/>
          </p:nvPr>
        </p:nvSpPr>
        <p:spPr/>
        <p:txBody>
          <a:bodyPr>
            <a:normAutofit fontScale="92500" lnSpcReduction="20000"/>
          </a:bodyPr>
          <a:lstStyle/>
          <a:p>
            <a:r>
              <a:rPr lang="es-MX" dirty="0"/>
              <a:t>9. ERNC</a:t>
            </a:r>
            <a:endParaRPr lang="es-CL" dirty="0"/>
          </a:p>
        </p:txBody>
      </p:sp>
      <p:sp>
        <p:nvSpPr>
          <p:cNvPr id="4" name="Marcador de texto 2">
            <a:extLst>
              <a:ext uri="{FF2B5EF4-FFF2-40B4-BE49-F238E27FC236}">
                <a16:creationId xmlns:a16="http://schemas.microsoft.com/office/drawing/2014/main" id="{465CF332-C0E9-BAB6-CF8B-1C07F011680E}"/>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Generación Ciudadana</a:t>
            </a:r>
          </a:p>
        </p:txBody>
      </p:sp>
      <p:sp>
        <p:nvSpPr>
          <p:cNvPr id="7" name="Marcador de texto 2">
            <a:extLst>
              <a:ext uri="{FF2B5EF4-FFF2-40B4-BE49-F238E27FC236}">
                <a16:creationId xmlns:a16="http://schemas.microsoft.com/office/drawing/2014/main" id="{F3A6D8C9-6B5E-9091-A281-6176A035D62D}"/>
              </a:ext>
            </a:extLst>
          </p:cNvPr>
          <p:cNvSpPr txBox="1">
            <a:spLocks/>
          </p:cNvSpPr>
          <p:nvPr/>
        </p:nvSpPr>
        <p:spPr>
          <a:xfrm>
            <a:off x="983957" y="2249990"/>
            <a:ext cx="2266951"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Arica y Parinacota</a:t>
            </a:r>
          </a:p>
        </p:txBody>
      </p:sp>
      <p:sp>
        <p:nvSpPr>
          <p:cNvPr id="10" name="Marcador de texto 2">
            <a:extLst>
              <a:ext uri="{FF2B5EF4-FFF2-40B4-BE49-F238E27FC236}">
                <a16:creationId xmlns:a16="http://schemas.microsoft.com/office/drawing/2014/main" id="{9B981F43-927B-238D-4789-4FBAFCD204B1}"/>
              </a:ext>
            </a:extLst>
          </p:cNvPr>
          <p:cNvSpPr txBox="1">
            <a:spLocks noChangeArrowheads="1"/>
          </p:cNvSpPr>
          <p:nvPr/>
        </p:nvSpPr>
        <p:spPr>
          <a:xfrm>
            <a:off x="1591280" y="5124346"/>
            <a:ext cx="9009440" cy="37788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s-CL" altLang="es-CL" sz="1800" dirty="0">
                <a:solidFill>
                  <a:srgbClr val="0B4581"/>
                </a:solidFill>
                <a:latin typeface="Calibri" panose="020F0502020204030204" pitchFamily="34" charset="0"/>
                <a:ea typeface="Calibri" panose="020F0502020204030204" pitchFamily="34" charset="0"/>
                <a:cs typeface="Calibri" panose="020F0502020204030204" pitchFamily="34" charset="0"/>
              </a:rPr>
              <a:t>Instalaciones de Generación Ciudadana declaradas en DR SEC Aysén (Ley 21.118).</a:t>
            </a:r>
            <a:endParaRPr lang="es-ES" altLang="es-CL" sz="1800" dirty="0">
              <a:solidFill>
                <a:srgbClr val="0B4581"/>
              </a:solidFill>
              <a:latin typeface="Calibri" panose="020F0502020204030204" pitchFamily="34" charset="0"/>
              <a:ea typeface="Calibri" panose="020F0502020204030204" pitchFamily="34" charset="0"/>
              <a:cs typeface="Calibri" panose="020F0502020204030204" pitchFamily="34" charset="0"/>
            </a:endParaRPr>
          </a:p>
          <a:p>
            <a:pPr algn="just"/>
            <a:endParaRPr lang="es-ES" altLang="es-CL" dirty="0">
              <a:solidFill>
                <a:srgbClr val="08416C"/>
              </a:solidFill>
            </a:endParaRPr>
          </a:p>
        </p:txBody>
      </p:sp>
      <p:pic>
        <p:nvPicPr>
          <p:cNvPr id="5" name="Imagen 4">
            <a:extLst>
              <a:ext uri="{FF2B5EF4-FFF2-40B4-BE49-F238E27FC236}">
                <a16:creationId xmlns:a16="http://schemas.microsoft.com/office/drawing/2014/main" id="{96D0552E-ED1B-7126-9864-EA77749CE969}"/>
              </a:ext>
            </a:extLst>
          </p:cNvPr>
          <p:cNvPicPr>
            <a:picLocks noChangeAspect="1"/>
          </p:cNvPicPr>
          <p:nvPr/>
        </p:nvPicPr>
        <p:blipFill>
          <a:blip r:embed="rId3"/>
          <a:stretch>
            <a:fillRect/>
          </a:stretch>
        </p:blipFill>
        <p:spPr>
          <a:xfrm>
            <a:off x="1111581" y="1554607"/>
            <a:ext cx="9518952" cy="3579606"/>
          </a:xfrm>
          <a:prstGeom prst="rect">
            <a:avLst/>
          </a:prstGeom>
          <a:ln w="9525">
            <a:solidFill>
              <a:schemeClr val="tx1"/>
            </a:solidFill>
          </a:ln>
        </p:spPr>
      </p:pic>
    </p:spTree>
    <p:extLst>
      <p:ext uri="{BB962C8B-B14F-4D97-AF65-F5344CB8AC3E}">
        <p14:creationId xmlns:p14="http://schemas.microsoft.com/office/powerpoint/2010/main" val="2750975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E78703-8820-3ED6-78F8-3FC7272F3ABB}"/>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BF8D15F3-640C-ECBE-187C-01779D3BE114}"/>
              </a:ext>
            </a:extLst>
          </p:cNvPr>
          <p:cNvSpPr>
            <a:spLocks noGrp="1"/>
          </p:cNvSpPr>
          <p:nvPr>
            <p:ph type="body" idx="1"/>
          </p:nvPr>
        </p:nvSpPr>
        <p:spPr/>
        <p:txBody>
          <a:bodyPr>
            <a:normAutofit fontScale="92500" lnSpcReduction="20000"/>
          </a:bodyPr>
          <a:lstStyle/>
          <a:p>
            <a:r>
              <a:rPr lang="es-MX" dirty="0"/>
              <a:t>10. Electromovilidad</a:t>
            </a:r>
            <a:endParaRPr lang="es-CL" dirty="0"/>
          </a:p>
        </p:txBody>
      </p:sp>
      <p:sp>
        <p:nvSpPr>
          <p:cNvPr id="4" name="Marcador de texto 2">
            <a:extLst>
              <a:ext uri="{FF2B5EF4-FFF2-40B4-BE49-F238E27FC236}">
                <a16:creationId xmlns:a16="http://schemas.microsoft.com/office/drawing/2014/main" id="{38F488D1-A45B-E819-9967-9C01C402D9D3}"/>
              </a:ext>
            </a:extLst>
          </p:cNvPr>
          <p:cNvSpPr txBox="1">
            <a:spLocks/>
          </p:cNvSpPr>
          <p:nvPr/>
        </p:nvSpPr>
        <p:spPr>
          <a:xfrm>
            <a:off x="1464538"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Hacia un Futuro Eficientemente Energético</a:t>
            </a:r>
          </a:p>
        </p:txBody>
      </p:sp>
      <p:sp>
        <p:nvSpPr>
          <p:cNvPr id="5" name="Rectángulo: esquinas redondeadas 4">
            <a:extLst>
              <a:ext uri="{FF2B5EF4-FFF2-40B4-BE49-F238E27FC236}">
                <a16:creationId xmlns:a16="http://schemas.microsoft.com/office/drawing/2014/main" id="{CD837248-DBF2-B265-2367-F5808299DE7C}"/>
              </a:ext>
            </a:extLst>
          </p:cNvPr>
          <p:cNvSpPr/>
          <p:nvPr/>
        </p:nvSpPr>
        <p:spPr>
          <a:xfrm>
            <a:off x="983957" y="2037497"/>
            <a:ext cx="2266951" cy="2586411"/>
          </a:xfrm>
          <a:prstGeom prst="roundRect">
            <a:avLst/>
          </a:prstGeom>
          <a:solidFill>
            <a:srgbClr val="0B458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Google Shape;95;p16">
            <a:extLst>
              <a:ext uri="{FF2B5EF4-FFF2-40B4-BE49-F238E27FC236}">
                <a16:creationId xmlns:a16="http://schemas.microsoft.com/office/drawing/2014/main" id="{168BF2EB-A0C6-6911-EAB4-F5EF082CE652}"/>
              </a:ext>
            </a:extLst>
          </p:cNvPr>
          <p:cNvSpPr/>
          <p:nvPr/>
        </p:nvSpPr>
        <p:spPr>
          <a:xfrm>
            <a:off x="826652" y="1815390"/>
            <a:ext cx="637886" cy="608047"/>
          </a:xfrm>
          <a:prstGeom prst="ellipse">
            <a:avLst/>
          </a:prstGeom>
          <a:solidFill>
            <a:srgbClr val="0B458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s-419" sz="2800" b="1" dirty="0">
                <a:solidFill>
                  <a:schemeClr val="lt1"/>
                </a:solidFill>
                <a:latin typeface="Montserrat"/>
                <a:ea typeface="Montserrat"/>
                <a:cs typeface="Montserrat"/>
                <a:sym typeface="Montserrat"/>
              </a:rPr>
              <a:t>1</a:t>
            </a:r>
            <a:endParaRPr sz="2800" b="1" dirty="0">
              <a:solidFill>
                <a:schemeClr val="lt1"/>
              </a:solidFill>
              <a:latin typeface="Montserrat"/>
              <a:ea typeface="Montserrat"/>
              <a:cs typeface="Montserrat"/>
              <a:sym typeface="Montserrat"/>
            </a:endParaRPr>
          </a:p>
        </p:txBody>
      </p:sp>
      <p:sp>
        <p:nvSpPr>
          <p:cNvPr id="7" name="Marcador de texto 2">
            <a:extLst>
              <a:ext uri="{FF2B5EF4-FFF2-40B4-BE49-F238E27FC236}">
                <a16:creationId xmlns:a16="http://schemas.microsoft.com/office/drawing/2014/main" id="{1766A0EB-1027-CCAD-DDA4-C9A2869D10D7}"/>
              </a:ext>
            </a:extLst>
          </p:cNvPr>
          <p:cNvSpPr txBox="1">
            <a:spLocks/>
          </p:cNvSpPr>
          <p:nvPr/>
        </p:nvSpPr>
        <p:spPr>
          <a:xfrm>
            <a:off x="983957" y="2249990"/>
            <a:ext cx="2266951" cy="511683"/>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s-ES" sz="2400" b="1" kern="0" dirty="0">
                <a:solidFill>
                  <a:schemeClr val="bg1"/>
                </a:solidFill>
                <a:latin typeface="Calibri" panose="020F0502020204030204" pitchFamily="34" charset="0"/>
                <a:ea typeface="Times New Roman" panose="02020603050405020304" pitchFamily="18" charset="0"/>
                <a:cs typeface="Calibri" panose="020F0502020204030204" pitchFamily="34" charset="0"/>
              </a:rPr>
              <a:t>Aysén</a:t>
            </a:r>
          </a:p>
        </p:txBody>
      </p:sp>
      <p:sp>
        <p:nvSpPr>
          <p:cNvPr id="8" name="CuadroTexto 7">
            <a:extLst>
              <a:ext uri="{FF2B5EF4-FFF2-40B4-BE49-F238E27FC236}">
                <a16:creationId xmlns:a16="http://schemas.microsoft.com/office/drawing/2014/main" id="{7C0945A6-3CFE-2BA1-300E-DE2524AF33C1}"/>
              </a:ext>
            </a:extLst>
          </p:cNvPr>
          <p:cNvSpPr txBox="1"/>
          <p:nvPr/>
        </p:nvSpPr>
        <p:spPr>
          <a:xfrm>
            <a:off x="1057704" y="3023470"/>
            <a:ext cx="2119456" cy="1384995"/>
          </a:xfrm>
          <a:prstGeom prst="rect">
            <a:avLst/>
          </a:prstGeom>
          <a:noFill/>
        </p:spPr>
        <p:txBody>
          <a:bodyPr wrap="square">
            <a:spAutoFit/>
          </a:bodyPr>
          <a:lstStyle/>
          <a:p>
            <a:pPr algn="just">
              <a:defRPr/>
            </a:pP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Al año 2025, la región de Aysén cuenta con 35 instalaciones de recarga de vehículos eléctricos, las cuales suman una potencia de </a:t>
            </a:r>
            <a:r>
              <a:rPr lang="es-MX" sz="1400" dirty="0">
                <a:solidFill>
                  <a:schemeClr val="bg1"/>
                </a:solidFill>
                <a:latin typeface="Calibri" panose="020F0502020204030204" pitchFamily="34" charset="0"/>
                <a:ea typeface="Calibri" panose="020F0502020204030204" pitchFamily="34" charset="0"/>
                <a:cs typeface="Calibri" panose="020F0502020204030204" pitchFamily="34" charset="0"/>
              </a:rPr>
              <a:t>84</a:t>
            </a:r>
            <a:r>
              <a:rPr lang="es-MX" sz="1400" b="0" i="0" u="none" strike="noStrike" baseline="0" dirty="0">
                <a:solidFill>
                  <a:schemeClr val="bg1"/>
                </a:solidFill>
                <a:latin typeface="Calibri" panose="020F0502020204030204" pitchFamily="34" charset="0"/>
                <a:ea typeface="Calibri" panose="020F0502020204030204" pitchFamily="34" charset="0"/>
                <a:cs typeface="Calibri" panose="020F0502020204030204" pitchFamily="34" charset="0"/>
              </a:rPr>
              <a:t>0 KW. </a:t>
            </a:r>
          </a:p>
        </p:txBody>
      </p:sp>
      <p:pic>
        <p:nvPicPr>
          <p:cNvPr id="9" name="Imagen 8">
            <a:extLst>
              <a:ext uri="{FF2B5EF4-FFF2-40B4-BE49-F238E27FC236}">
                <a16:creationId xmlns:a16="http://schemas.microsoft.com/office/drawing/2014/main" id="{F66B337F-E689-8435-6466-0CD195AF0F92}"/>
              </a:ext>
            </a:extLst>
          </p:cNvPr>
          <p:cNvPicPr>
            <a:picLocks noChangeAspect="1"/>
          </p:cNvPicPr>
          <p:nvPr/>
        </p:nvPicPr>
        <p:blipFill>
          <a:blip r:embed="rId3"/>
          <a:stretch>
            <a:fillRect/>
          </a:stretch>
        </p:blipFill>
        <p:spPr>
          <a:xfrm>
            <a:off x="553165" y="5220447"/>
            <a:ext cx="3315163" cy="438211"/>
          </a:xfrm>
          <a:prstGeom prst="rect">
            <a:avLst/>
          </a:prstGeom>
        </p:spPr>
      </p:pic>
      <p:pic>
        <p:nvPicPr>
          <p:cNvPr id="13" name="Imagen 12">
            <a:extLst>
              <a:ext uri="{FF2B5EF4-FFF2-40B4-BE49-F238E27FC236}">
                <a16:creationId xmlns:a16="http://schemas.microsoft.com/office/drawing/2014/main" id="{7381404B-0EA6-3174-3988-E0CFCD4001BF}"/>
              </a:ext>
            </a:extLst>
          </p:cNvPr>
          <p:cNvPicPr>
            <a:picLocks noChangeAspect="1"/>
          </p:cNvPicPr>
          <p:nvPr/>
        </p:nvPicPr>
        <p:blipFill>
          <a:blip r:embed="rId4"/>
          <a:stretch>
            <a:fillRect/>
          </a:stretch>
        </p:blipFill>
        <p:spPr>
          <a:xfrm>
            <a:off x="473699" y="4989501"/>
            <a:ext cx="3715268" cy="333422"/>
          </a:xfrm>
          <a:prstGeom prst="rect">
            <a:avLst/>
          </a:prstGeom>
        </p:spPr>
      </p:pic>
      <p:sp>
        <p:nvSpPr>
          <p:cNvPr id="14" name="Rectángulo 13">
            <a:extLst>
              <a:ext uri="{FF2B5EF4-FFF2-40B4-BE49-F238E27FC236}">
                <a16:creationId xmlns:a16="http://schemas.microsoft.com/office/drawing/2014/main" id="{5FE68F51-4E08-E8B8-08E2-A492D9C98F4F}"/>
              </a:ext>
            </a:extLst>
          </p:cNvPr>
          <p:cNvSpPr/>
          <p:nvPr/>
        </p:nvSpPr>
        <p:spPr>
          <a:xfrm>
            <a:off x="378691" y="4867564"/>
            <a:ext cx="3888509" cy="91440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7" name="Imagen 16">
            <a:extLst>
              <a:ext uri="{FF2B5EF4-FFF2-40B4-BE49-F238E27FC236}">
                <a16:creationId xmlns:a16="http://schemas.microsoft.com/office/drawing/2014/main" id="{9FDA948C-F6CE-C6FC-9895-B202B71D7624}"/>
              </a:ext>
            </a:extLst>
          </p:cNvPr>
          <p:cNvPicPr>
            <a:picLocks noChangeAspect="1"/>
          </p:cNvPicPr>
          <p:nvPr/>
        </p:nvPicPr>
        <p:blipFill>
          <a:blip r:embed="rId5"/>
          <a:stretch>
            <a:fillRect/>
          </a:stretch>
        </p:blipFill>
        <p:spPr>
          <a:xfrm>
            <a:off x="4739650" y="1681923"/>
            <a:ext cx="3092794" cy="2726542"/>
          </a:xfrm>
          <a:prstGeom prst="rect">
            <a:avLst/>
          </a:prstGeom>
        </p:spPr>
      </p:pic>
      <p:pic>
        <p:nvPicPr>
          <p:cNvPr id="25" name="Imagen 24">
            <a:extLst>
              <a:ext uri="{FF2B5EF4-FFF2-40B4-BE49-F238E27FC236}">
                <a16:creationId xmlns:a16="http://schemas.microsoft.com/office/drawing/2014/main" id="{E97C00F6-5FB6-F0B9-4D23-3F6EAE2E1A2D}"/>
              </a:ext>
            </a:extLst>
          </p:cNvPr>
          <p:cNvPicPr>
            <a:picLocks noChangeAspect="1"/>
          </p:cNvPicPr>
          <p:nvPr/>
        </p:nvPicPr>
        <p:blipFill>
          <a:blip r:embed="rId6"/>
          <a:stretch>
            <a:fillRect/>
          </a:stretch>
        </p:blipFill>
        <p:spPr>
          <a:xfrm>
            <a:off x="4814708" y="4603122"/>
            <a:ext cx="2562583" cy="562053"/>
          </a:xfrm>
          <a:prstGeom prst="rect">
            <a:avLst/>
          </a:prstGeom>
        </p:spPr>
      </p:pic>
      <p:pic>
        <p:nvPicPr>
          <p:cNvPr id="27" name="Imagen 26">
            <a:extLst>
              <a:ext uri="{FF2B5EF4-FFF2-40B4-BE49-F238E27FC236}">
                <a16:creationId xmlns:a16="http://schemas.microsoft.com/office/drawing/2014/main" id="{0E53BA11-294B-89B1-CD77-F14F445816B6}"/>
              </a:ext>
            </a:extLst>
          </p:cNvPr>
          <p:cNvPicPr>
            <a:picLocks noChangeAspect="1"/>
          </p:cNvPicPr>
          <p:nvPr/>
        </p:nvPicPr>
        <p:blipFill>
          <a:blip r:embed="rId7"/>
          <a:stretch>
            <a:fillRect/>
          </a:stretch>
        </p:blipFill>
        <p:spPr>
          <a:xfrm>
            <a:off x="4776603" y="5176077"/>
            <a:ext cx="2600688" cy="571580"/>
          </a:xfrm>
          <a:prstGeom prst="rect">
            <a:avLst/>
          </a:prstGeom>
        </p:spPr>
      </p:pic>
      <p:pic>
        <p:nvPicPr>
          <p:cNvPr id="29" name="Imagen 28">
            <a:extLst>
              <a:ext uri="{FF2B5EF4-FFF2-40B4-BE49-F238E27FC236}">
                <a16:creationId xmlns:a16="http://schemas.microsoft.com/office/drawing/2014/main" id="{74A1ACFC-2B86-718D-7A0F-D9E7D4089568}"/>
              </a:ext>
            </a:extLst>
          </p:cNvPr>
          <p:cNvPicPr>
            <a:picLocks noChangeAspect="1"/>
          </p:cNvPicPr>
          <p:nvPr/>
        </p:nvPicPr>
        <p:blipFill>
          <a:blip r:embed="rId8"/>
          <a:stretch>
            <a:fillRect/>
          </a:stretch>
        </p:blipFill>
        <p:spPr>
          <a:xfrm>
            <a:off x="8355240" y="1730264"/>
            <a:ext cx="2902529" cy="2586411"/>
          </a:xfrm>
          <a:prstGeom prst="rect">
            <a:avLst/>
          </a:prstGeom>
        </p:spPr>
      </p:pic>
      <p:pic>
        <p:nvPicPr>
          <p:cNvPr id="31" name="Imagen 30">
            <a:extLst>
              <a:ext uri="{FF2B5EF4-FFF2-40B4-BE49-F238E27FC236}">
                <a16:creationId xmlns:a16="http://schemas.microsoft.com/office/drawing/2014/main" id="{CBD0ABEF-39F4-418B-E456-1987A2145F41}"/>
              </a:ext>
            </a:extLst>
          </p:cNvPr>
          <p:cNvPicPr>
            <a:picLocks noChangeAspect="1"/>
          </p:cNvPicPr>
          <p:nvPr/>
        </p:nvPicPr>
        <p:blipFill>
          <a:blip r:embed="rId9"/>
          <a:stretch>
            <a:fillRect/>
          </a:stretch>
        </p:blipFill>
        <p:spPr>
          <a:xfrm>
            <a:off x="8429951" y="4656080"/>
            <a:ext cx="2753109" cy="666843"/>
          </a:xfrm>
          <a:prstGeom prst="rect">
            <a:avLst/>
          </a:prstGeom>
        </p:spPr>
      </p:pic>
      <p:pic>
        <p:nvPicPr>
          <p:cNvPr id="33" name="Imagen 32">
            <a:extLst>
              <a:ext uri="{FF2B5EF4-FFF2-40B4-BE49-F238E27FC236}">
                <a16:creationId xmlns:a16="http://schemas.microsoft.com/office/drawing/2014/main" id="{6FBD627B-B797-BA06-2ADC-15E4B1ECA523}"/>
              </a:ext>
            </a:extLst>
          </p:cNvPr>
          <p:cNvPicPr>
            <a:picLocks noChangeAspect="1"/>
          </p:cNvPicPr>
          <p:nvPr/>
        </p:nvPicPr>
        <p:blipFill>
          <a:blip r:embed="rId10"/>
          <a:stretch>
            <a:fillRect/>
          </a:stretch>
        </p:blipFill>
        <p:spPr>
          <a:xfrm>
            <a:off x="8429951" y="5439552"/>
            <a:ext cx="2133898" cy="314369"/>
          </a:xfrm>
          <a:prstGeom prst="rect">
            <a:avLst/>
          </a:prstGeom>
        </p:spPr>
      </p:pic>
      <p:sp>
        <p:nvSpPr>
          <p:cNvPr id="34" name="Rectángulo 33">
            <a:extLst>
              <a:ext uri="{FF2B5EF4-FFF2-40B4-BE49-F238E27FC236}">
                <a16:creationId xmlns:a16="http://schemas.microsoft.com/office/drawing/2014/main" id="{1CDE4983-178B-C7A4-FE16-951AAF327085}"/>
              </a:ext>
            </a:extLst>
          </p:cNvPr>
          <p:cNvSpPr/>
          <p:nvPr/>
        </p:nvSpPr>
        <p:spPr>
          <a:xfrm>
            <a:off x="4776603" y="4603122"/>
            <a:ext cx="3018888" cy="128044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Rectángulo 34">
            <a:extLst>
              <a:ext uri="{FF2B5EF4-FFF2-40B4-BE49-F238E27FC236}">
                <a16:creationId xmlns:a16="http://schemas.microsoft.com/office/drawing/2014/main" id="{1BDB964D-535D-A523-19D5-EE36777BEF48}"/>
              </a:ext>
            </a:extLst>
          </p:cNvPr>
          <p:cNvSpPr/>
          <p:nvPr/>
        </p:nvSpPr>
        <p:spPr>
          <a:xfrm>
            <a:off x="8429951" y="4603122"/>
            <a:ext cx="2902529" cy="1280442"/>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728564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E76C1-5E9C-C07A-21A1-38B4B61A5A83}"/>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0CF1D03-7BC8-799C-2C2C-8BB1BC33EEE0}"/>
              </a:ext>
            </a:extLst>
          </p:cNvPr>
          <p:cNvSpPr>
            <a:spLocks noGrp="1"/>
          </p:cNvSpPr>
          <p:nvPr>
            <p:ph type="body" idx="1"/>
          </p:nvPr>
        </p:nvSpPr>
        <p:spPr/>
        <p:txBody>
          <a:bodyPr>
            <a:normAutofit fontScale="92500" lnSpcReduction="20000"/>
          </a:bodyPr>
          <a:lstStyle/>
          <a:p>
            <a:r>
              <a:rPr lang="es-MX" dirty="0"/>
              <a:t>11. Declaración de Instalaciones</a:t>
            </a:r>
            <a:endParaRPr lang="es-CL" dirty="0"/>
          </a:p>
        </p:txBody>
      </p:sp>
      <p:sp>
        <p:nvSpPr>
          <p:cNvPr id="4" name="Marcador de texto 2">
            <a:extLst>
              <a:ext uri="{FF2B5EF4-FFF2-40B4-BE49-F238E27FC236}">
                <a16:creationId xmlns:a16="http://schemas.microsoft.com/office/drawing/2014/main" id="{E4079B08-E87B-5A1C-6D91-51A98D7A2534}"/>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Instalaciones Eléctricas</a:t>
            </a:r>
          </a:p>
        </p:txBody>
      </p:sp>
      <p:pic>
        <p:nvPicPr>
          <p:cNvPr id="10" name="Imagen 9">
            <a:extLst>
              <a:ext uri="{FF2B5EF4-FFF2-40B4-BE49-F238E27FC236}">
                <a16:creationId xmlns:a16="http://schemas.microsoft.com/office/drawing/2014/main" id="{AE3B5649-3031-CAFD-9480-383F7476DC9E}"/>
              </a:ext>
            </a:extLst>
          </p:cNvPr>
          <p:cNvPicPr>
            <a:picLocks noChangeAspect="1"/>
          </p:cNvPicPr>
          <p:nvPr/>
        </p:nvPicPr>
        <p:blipFill>
          <a:blip r:embed="rId3"/>
          <a:srcRect b="33965"/>
          <a:stretch/>
        </p:blipFill>
        <p:spPr>
          <a:xfrm>
            <a:off x="4547981" y="4963507"/>
            <a:ext cx="3083338" cy="886244"/>
          </a:xfrm>
          <a:prstGeom prst="rect">
            <a:avLst/>
          </a:prstGeom>
        </p:spPr>
      </p:pic>
      <p:pic>
        <p:nvPicPr>
          <p:cNvPr id="8" name="Imagen 7" descr="Texto&#10;&#10;El contenido generado por IA puede ser incorrecto.">
            <a:extLst>
              <a:ext uri="{FF2B5EF4-FFF2-40B4-BE49-F238E27FC236}">
                <a16:creationId xmlns:a16="http://schemas.microsoft.com/office/drawing/2014/main" id="{85684E9E-A2DC-C6DB-9E30-27D9E800EC22}"/>
              </a:ext>
            </a:extLst>
          </p:cNvPr>
          <p:cNvPicPr>
            <a:picLocks noChangeAspect="1"/>
          </p:cNvPicPr>
          <p:nvPr/>
        </p:nvPicPr>
        <p:blipFill>
          <a:blip r:embed="rId4"/>
          <a:stretch>
            <a:fillRect/>
          </a:stretch>
        </p:blipFill>
        <p:spPr>
          <a:xfrm>
            <a:off x="9842080" y="5038558"/>
            <a:ext cx="1138341" cy="631595"/>
          </a:xfrm>
          <a:prstGeom prst="rect">
            <a:avLst/>
          </a:prstGeom>
        </p:spPr>
      </p:pic>
      <p:pic>
        <p:nvPicPr>
          <p:cNvPr id="5" name="Imagen 4">
            <a:extLst>
              <a:ext uri="{FF2B5EF4-FFF2-40B4-BE49-F238E27FC236}">
                <a16:creationId xmlns:a16="http://schemas.microsoft.com/office/drawing/2014/main" id="{4B123148-1CFF-365D-2238-1CF27CB64FFC}"/>
              </a:ext>
            </a:extLst>
          </p:cNvPr>
          <p:cNvPicPr>
            <a:picLocks noChangeAspect="1"/>
          </p:cNvPicPr>
          <p:nvPr/>
        </p:nvPicPr>
        <p:blipFill>
          <a:blip r:embed="rId5"/>
          <a:stretch>
            <a:fillRect/>
          </a:stretch>
        </p:blipFill>
        <p:spPr>
          <a:xfrm>
            <a:off x="1235016" y="2221176"/>
            <a:ext cx="9402339" cy="2513631"/>
          </a:xfrm>
          <a:prstGeom prst="rect">
            <a:avLst/>
          </a:prstGeom>
        </p:spPr>
      </p:pic>
    </p:spTree>
    <p:extLst>
      <p:ext uri="{BB962C8B-B14F-4D97-AF65-F5344CB8AC3E}">
        <p14:creationId xmlns:p14="http://schemas.microsoft.com/office/powerpoint/2010/main" val="3874939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2AEBD-F280-C5CE-C561-5C0D20EE18F6}"/>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2BC837F-DC20-B703-9638-5EC2AEC84E5F}"/>
              </a:ext>
            </a:extLst>
          </p:cNvPr>
          <p:cNvSpPr>
            <a:spLocks noGrp="1"/>
          </p:cNvSpPr>
          <p:nvPr>
            <p:ph type="body" idx="1"/>
          </p:nvPr>
        </p:nvSpPr>
        <p:spPr/>
        <p:txBody>
          <a:bodyPr>
            <a:normAutofit fontScale="92500" lnSpcReduction="20000"/>
          </a:bodyPr>
          <a:lstStyle/>
          <a:p>
            <a:r>
              <a:rPr lang="es-MX" dirty="0"/>
              <a:t>11. Declaración de Instalaciones</a:t>
            </a:r>
            <a:endParaRPr lang="es-CL" dirty="0"/>
          </a:p>
        </p:txBody>
      </p:sp>
      <p:sp>
        <p:nvSpPr>
          <p:cNvPr id="4" name="Marcador de texto 2">
            <a:extLst>
              <a:ext uri="{FF2B5EF4-FFF2-40B4-BE49-F238E27FC236}">
                <a16:creationId xmlns:a16="http://schemas.microsoft.com/office/drawing/2014/main" id="{8DDE547B-21D6-ADA5-7AEB-F98D2DE02575}"/>
              </a:ext>
            </a:extLst>
          </p:cNvPr>
          <p:cNvSpPr txBox="1">
            <a:spLocks/>
          </p:cNvSpPr>
          <p:nvPr/>
        </p:nvSpPr>
        <p:spPr>
          <a:xfrm>
            <a:off x="1524577" y="1141466"/>
            <a:ext cx="10782637" cy="77596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rgbClr val="0C4581"/>
                </a:solidFill>
                <a:latin typeface="Verdana" panose="020B0604030504040204" pitchFamily="34" charset="0"/>
                <a:ea typeface="Verdana" panose="020B0604030504040204" pitchFamily="34" charset="0"/>
                <a:cs typeface="Verdana" panose="020B060403050404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s-MX" sz="2400" b="1"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Instalaciones de Gas</a:t>
            </a:r>
          </a:p>
        </p:txBody>
      </p:sp>
      <p:pic>
        <p:nvPicPr>
          <p:cNvPr id="6" name="Imagen 5">
            <a:extLst>
              <a:ext uri="{FF2B5EF4-FFF2-40B4-BE49-F238E27FC236}">
                <a16:creationId xmlns:a16="http://schemas.microsoft.com/office/drawing/2014/main" id="{119C6F2A-C1F4-E228-18ED-9CD3B858F3B2}"/>
              </a:ext>
            </a:extLst>
          </p:cNvPr>
          <p:cNvPicPr>
            <a:picLocks noChangeAspect="1"/>
          </p:cNvPicPr>
          <p:nvPr/>
        </p:nvPicPr>
        <p:blipFill>
          <a:blip r:embed="rId3"/>
          <a:stretch>
            <a:fillRect/>
          </a:stretch>
        </p:blipFill>
        <p:spPr>
          <a:xfrm>
            <a:off x="4663112" y="5186975"/>
            <a:ext cx="2865775" cy="4524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n 10" descr="Texto&#10;&#10;El contenido generado por IA puede ser incorrecto.">
            <a:extLst>
              <a:ext uri="{FF2B5EF4-FFF2-40B4-BE49-F238E27FC236}">
                <a16:creationId xmlns:a16="http://schemas.microsoft.com/office/drawing/2014/main" id="{60F7A880-343E-5F45-8028-ED26CAA09D50}"/>
              </a:ext>
            </a:extLst>
          </p:cNvPr>
          <p:cNvPicPr>
            <a:picLocks noChangeAspect="1"/>
          </p:cNvPicPr>
          <p:nvPr/>
        </p:nvPicPr>
        <p:blipFill>
          <a:blip r:embed="rId4"/>
          <a:stretch>
            <a:fillRect/>
          </a:stretch>
        </p:blipFill>
        <p:spPr>
          <a:xfrm>
            <a:off x="10476148" y="5006071"/>
            <a:ext cx="1138341" cy="631595"/>
          </a:xfrm>
          <a:prstGeom prst="rect">
            <a:avLst/>
          </a:prstGeom>
        </p:spPr>
      </p:pic>
      <p:pic>
        <p:nvPicPr>
          <p:cNvPr id="5" name="Imagen 4">
            <a:extLst>
              <a:ext uri="{FF2B5EF4-FFF2-40B4-BE49-F238E27FC236}">
                <a16:creationId xmlns:a16="http://schemas.microsoft.com/office/drawing/2014/main" id="{320DC9CC-6294-AA4A-6832-5DE6D1A87CB2}"/>
              </a:ext>
            </a:extLst>
          </p:cNvPr>
          <p:cNvPicPr>
            <a:picLocks noChangeAspect="1"/>
          </p:cNvPicPr>
          <p:nvPr/>
        </p:nvPicPr>
        <p:blipFill>
          <a:blip r:embed="rId5"/>
          <a:stretch>
            <a:fillRect/>
          </a:stretch>
        </p:blipFill>
        <p:spPr>
          <a:xfrm>
            <a:off x="952500" y="1917426"/>
            <a:ext cx="10599420" cy="2688259"/>
          </a:xfrm>
          <a:prstGeom prst="rect">
            <a:avLst/>
          </a:prstGeom>
        </p:spPr>
      </p:pic>
    </p:spTree>
    <p:extLst>
      <p:ext uri="{BB962C8B-B14F-4D97-AF65-F5344CB8AC3E}">
        <p14:creationId xmlns:p14="http://schemas.microsoft.com/office/powerpoint/2010/main" val="2406475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B1C5F0-680C-1750-9451-17D385FA4FA2}"/>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456D3659-3380-C1EB-5235-1AA4D7B6CC73}"/>
              </a:ext>
            </a:extLst>
          </p:cNvPr>
          <p:cNvSpPr>
            <a:spLocks noGrp="1"/>
          </p:cNvSpPr>
          <p:nvPr>
            <p:ph type="body" idx="1"/>
          </p:nvPr>
        </p:nvSpPr>
        <p:spPr/>
        <p:txBody>
          <a:bodyPr>
            <a:normAutofit fontScale="92500" lnSpcReduction="20000"/>
          </a:bodyPr>
          <a:lstStyle/>
          <a:p>
            <a:r>
              <a:rPr lang="es-MX" dirty="0"/>
              <a:t>12. SEC en la Prensa</a:t>
            </a:r>
            <a:endParaRPr lang="es-CL" dirty="0"/>
          </a:p>
        </p:txBody>
      </p:sp>
      <p:pic>
        <p:nvPicPr>
          <p:cNvPr id="13" name="Imagen 12">
            <a:extLst>
              <a:ext uri="{FF2B5EF4-FFF2-40B4-BE49-F238E27FC236}">
                <a16:creationId xmlns:a16="http://schemas.microsoft.com/office/drawing/2014/main" id="{9D7FC0C8-AD21-0D68-FB48-7918347BF7B8}"/>
              </a:ext>
            </a:extLst>
          </p:cNvPr>
          <p:cNvPicPr>
            <a:picLocks noChangeAspect="1"/>
          </p:cNvPicPr>
          <p:nvPr/>
        </p:nvPicPr>
        <p:blipFill>
          <a:blip r:embed="rId3"/>
          <a:stretch>
            <a:fillRect/>
          </a:stretch>
        </p:blipFill>
        <p:spPr>
          <a:xfrm>
            <a:off x="212554" y="1192475"/>
            <a:ext cx="2857826" cy="2020785"/>
          </a:xfrm>
          <a:prstGeom prst="rect">
            <a:avLst/>
          </a:prstGeom>
          <a:ln>
            <a:solidFill>
              <a:schemeClr val="tx1"/>
            </a:solidFill>
          </a:ln>
        </p:spPr>
      </p:pic>
      <p:pic>
        <p:nvPicPr>
          <p:cNvPr id="17" name="Imagen 16">
            <a:extLst>
              <a:ext uri="{FF2B5EF4-FFF2-40B4-BE49-F238E27FC236}">
                <a16:creationId xmlns:a16="http://schemas.microsoft.com/office/drawing/2014/main" id="{08E8ADEC-34A8-9F48-B0DD-FED4580B33AE}"/>
              </a:ext>
            </a:extLst>
          </p:cNvPr>
          <p:cNvPicPr>
            <a:picLocks noChangeAspect="1"/>
          </p:cNvPicPr>
          <p:nvPr/>
        </p:nvPicPr>
        <p:blipFill>
          <a:blip r:embed="rId4"/>
          <a:stretch>
            <a:fillRect/>
          </a:stretch>
        </p:blipFill>
        <p:spPr>
          <a:xfrm>
            <a:off x="6089650" y="1054096"/>
            <a:ext cx="2666750" cy="3208772"/>
          </a:xfrm>
          <a:prstGeom prst="rect">
            <a:avLst/>
          </a:prstGeom>
          <a:ln>
            <a:solidFill>
              <a:schemeClr val="tx1"/>
            </a:solidFill>
          </a:ln>
        </p:spPr>
      </p:pic>
      <p:pic>
        <p:nvPicPr>
          <p:cNvPr id="21" name="Imagen 20">
            <a:extLst>
              <a:ext uri="{FF2B5EF4-FFF2-40B4-BE49-F238E27FC236}">
                <a16:creationId xmlns:a16="http://schemas.microsoft.com/office/drawing/2014/main" id="{7F933D4D-854C-FBEF-E8E2-1AE3B6E7A6F8}"/>
              </a:ext>
            </a:extLst>
          </p:cNvPr>
          <p:cNvPicPr>
            <a:picLocks noChangeAspect="1"/>
          </p:cNvPicPr>
          <p:nvPr/>
        </p:nvPicPr>
        <p:blipFill>
          <a:blip r:embed="rId5"/>
          <a:stretch>
            <a:fillRect/>
          </a:stretch>
        </p:blipFill>
        <p:spPr>
          <a:xfrm>
            <a:off x="5270846" y="4216601"/>
            <a:ext cx="3272544" cy="2277947"/>
          </a:xfrm>
          <a:prstGeom prst="rect">
            <a:avLst/>
          </a:prstGeom>
          <a:ln>
            <a:solidFill>
              <a:schemeClr val="tx1"/>
            </a:solidFill>
          </a:ln>
        </p:spPr>
      </p:pic>
      <p:pic>
        <p:nvPicPr>
          <p:cNvPr id="20" name="Imagen 19">
            <a:extLst>
              <a:ext uri="{FF2B5EF4-FFF2-40B4-BE49-F238E27FC236}">
                <a16:creationId xmlns:a16="http://schemas.microsoft.com/office/drawing/2014/main" id="{CA781169-AC33-CDB8-FE12-6464756BAF66}"/>
              </a:ext>
            </a:extLst>
          </p:cNvPr>
          <p:cNvPicPr>
            <a:picLocks noChangeAspect="1"/>
          </p:cNvPicPr>
          <p:nvPr/>
        </p:nvPicPr>
        <p:blipFill>
          <a:blip r:embed="rId6"/>
          <a:stretch>
            <a:fillRect/>
          </a:stretch>
        </p:blipFill>
        <p:spPr>
          <a:xfrm rot="21368363">
            <a:off x="320022" y="3348629"/>
            <a:ext cx="2087199" cy="3262622"/>
          </a:xfrm>
          <a:prstGeom prst="rect">
            <a:avLst/>
          </a:prstGeom>
          <a:ln>
            <a:solidFill>
              <a:schemeClr val="tx1"/>
            </a:solidFill>
          </a:ln>
        </p:spPr>
      </p:pic>
      <p:pic>
        <p:nvPicPr>
          <p:cNvPr id="15" name="Imagen 14">
            <a:extLst>
              <a:ext uri="{FF2B5EF4-FFF2-40B4-BE49-F238E27FC236}">
                <a16:creationId xmlns:a16="http://schemas.microsoft.com/office/drawing/2014/main" id="{C6BB42ED-11B9-3F6E-C5A5-924DE237E1C1}"/>
              </a:ext>
            </a:extLst>
          </p:cNvPr>
          <p:cNvPicPr>
            <a:picLocks noChangeAspect="1"/>
          </p:cNvPicPr>
          <p:nvPr/>
        </p:nvPicPr>
        <p:blipFill>
          <a:blip r:embed="rId7"/>
          <a:srcRect r="3975"/>
          <a:stretch>
            <a:fillRect/>
          </a:stretch>
        </p:blipFill>
        <p:spPr>
          <a:xfrm rot="232515">
            <a:off x="3332412" y="1146649"/>
            <a:ext cx="2611096" cy="2730544"/>
          </a:xfrm>
          <a:prstGeom prst="rect">
            <a:avLst/>
          </a:prstGeom>
          <a:ln>
            <a:solidFill>
              <a:schemeClr val="tx1"/>
            </a:solidFill>
          </a:ln>
        </p:spPr>
      </p:pic>
      <p:pic>
        <p:nvPicPr>
          <p:cNvPr id="22" name="Imagen 21">
            <a:extLst>
              <a:ext uri="{FF2B5EF4-FFF2-40B4-BE49-F238E27FC236}">
                <a16:creationId xmlns:a16="http://schemas.microsoft.com/office/drawing/2014/main" id="{BBB20B96-9C72-E674-7CE3-2ADB436F1F2A}"/>
              </a:ext>
            </a:extLst>
          </p:cNvPr>
          <p:cNvPicPr>
            <a:picLocks noChangeAspect="1"/>
          </p:cNvPicPr>
          <p:nvPr/>
        </p:nvPicPr>
        <p:blipFill rotWithShape="1">
          <a:blip r:embed="rId8">
            <a:extLst>
              <a:ext uri="{28A0092B-C50C-407E-A947-70E740481C1C}">
                <a14:useLocalDpi xmlns:a14="http://schemas.microsoft.com/office/drawing/2010/main" val="0"/>
              </a:ext>
            </a:extLst>
          </a:blip>
          <a:srcRect l="2325" r="2288"/>
          <a:stretch>
            <a:fillRect/>
          </a:stretch>
        </p:blipFill>
        <p:spPr bwMode="auto">
          <a:xfrm>
            <a:off x="2627455" y="3952346"/>
            <a:ext cx="2365517" cy="2725469"/>
          </a:xfrm>
          <a:prstGeom prst="rect">
            <a:avLst/>
          </a:prstGeom>
          <a:ln w="9525" cap="flat" cmpd="sng" algn="ctr">
            <a:solidFill>
              <a:schemeClr val="tx1"/>
            </a:solidFill>
            <a:prstDash val="solid"/>
            <a:round/>
            <a:headEnd type="none" w="med" len="med"/>
            <a:tailEnd type="none" w="med" len="med"/>
            <a:extLst>
              <a:ext uri="{C807C97D-BFC1-408E-A445-0C87EB9F89A2}">
                <ask:lineSketchStyleProps xmlns:ask="http://schemas.microsoft.com/office/drawing/2018/sketchyshapes" sd="0">
                  <a:custGeom>
                    <a:avLst/>
                    <a:gdLst/>
                    <a:ahLst/>
                    <a:cxnLst/>
                    <a:rect l="0" t="0" r="0" b="0"/>
                    <a:pathLst/>
                  </a:custGeom>
                  <ask:type/>
                </ask:lineSketchStyleProps>
              </a:ext>
            </a:extLst>
          </a:ln>
          <a:extLst>
            <a:ext uri="{53640926-AAD7-44D8-BBD7-CCE9431645EC}">
              <a14:shadowObscured xmlns:a14="http://schemas.microsoft.com/office/drawing/2010/main"/>
            </a:ext>
          </a:extLst>
        </p:spPr>
      </p:pic>
      <p:pic>
        <p:nvPicPr>
          <p:cNvPr id="19" name="Imagen 18">
            <a:extLst>
              <a:ext uri="{FF2B5EF4-FFF2-40B4-BE49-F238E27FC236}">
                <a16:creationId xmlns:a16="http://schemas.microsoft.com/office/drawing/2014/main" id="{023596E7-6A45-1F5D-D120-A5F1EFB2B14F}"/>
              </a:ext>
            </a:extLst>
          </p:cNvPr>
          <p:cNvPicPr>
            <a:picLocks noChangeAspect="1"/>
          </p:cNvPicPr>
          <p:nvPr/>
        </p:nvPicPr>
        <p:blipFill>
          <a:blip r:embed="rId9"/>
          <a:stretch>
            <a:fillRect/>
          </a:stretch>
        </p:blipFill>
        <p:spPr>
          <a:xfrm>
            <a:off x="8917138" y="1054096"/>
            <a:ext cx="3041015" cy="2071837"/>
          </a:xfrm>
          <a:prstGeom prst="rect">
            <a:avLst/>
          </a:prstGeom>
          <a:ln>
            <a:solidFill>
              <a:schemeClr val="tx1"/>
            </a:solidFill>
          </a:ln>
        </p:spPr>
      </p:pic>
      <p:pic>
        <p:nvPicPr>
          <p:cNvPr id="26" name="Imagen 25">
            <a:extLst>
              <a:ext uri="{FF2B5EF4-FFF2-40B4-BE49-F238E27FC236}">
                <a16:creationId xmlns:a16="http://schemas.microsoft.com/office/drawing/2014/main" id="{A2129BC0-639F-51FE-43A3-F5330310CCC6}"/>
              </a:ext>
            </a:extLst>
          </p:cNvPr>
          <p:cNvPicPr>
            <a:picLocks noChangeAspect="1"/>
          </p:cNvPicPr>
          <p:nvPr/>
        </p:nvPicPr>
        <p:blipFill>
          <a:blip r:embed="rId10"/>
          <a:stretch>
            <a:fillRect/>
          </a:stretch>
        </p:blipFill>
        <p:spPr>
          <a:xfrm rot="251356">
            <a:off x="8922582" y="3012260"/>
            <a:ext cx="2656379" cy="3603976"/>
          </a:xfrm>
          <a:prstGeom prst="rect">
            <a:avLst/>
          </a:prstGeom>
          <a:ln>
            <a:solidFill>
              <a:schemeClr val="tx1"/>
            </a:solidFill>
          </a:ln>
        </p:spPr>
      </p:pic>
    </p:spTree>
    <p:extLst>
      <p:ext uri="{BB962C8B-B14F-4D97-AF65-F5344CB8AC3E}">
        <p14:creationId xmlns:p14="http://schemas.microsoft.com/office/powerpoint/2010/main" val="1946510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D3E63-5002-F3D1-79A3-5063C014FC76}"/>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EC45643F-FD5F-039F-B0CD-12F00568ED32}"/>
              </a:ext>
            </a:extLst>
          </p:cNvPr>
          <p:cNvSpPr>
            <a:spLocks noGrp="1"/>
          </p:cNvSpPr>
          <p:nvPr>
            <p:ph type="body" idx="1"/>
          </p:nvPr>
        </p:nvSpPr>
        <p:spPr/>
        <p:txBody>
          <a:bodyPr>
            <a:normAutofit fontScale="92500" lnSpcReduction="20000"/>
          </a:bodyPr>
          <a:lstStyle/>
          <a:p>
            <a:r>
              <a:rPr lang="es-MX" dirty="0"/>
              <a:t>13. SEC en terreno</a:t>
            </a:r>
            <a:endParaRPr lang="es-CL" dirty="0"/>
          </a:p>
        </p:txBody>
      </p:sp>
      <p:pic>
        <p:nvPicPr>
          <p:cNvPr id="9" name="Imagen 8">
            <a:extLst>
              <a:ext uri="{FF2B5EF4-FFF2-40B4-BE49-F238E27FC236}">
                <a16:creationId xmlns:a16="http://schemas.microsoft.com/office/drawing/2014/main" id="{06F64B6D-EB4D-D483-9A64-069F7F0C90CA}"/>
              </a:ext>
            </a:extLst>
          </p:cNvPr>
          <p:cNvPicPr>
            <a:picLocks noChangeAspect="1"/>
          </p:cNvPicPr>
          <p:nvPr/>
        </p:nvPicPr>
        <p:blipFill>
          <a:blip r:embed="rId3"/>
          <a:stretch>
            <a:fillRect/>
          </a:stretch>
        </p:blipFill>
        <p:spPr>
          <a:xfrm>
            <a:off x="652857" y="1178700"/>
            <a:ext cx="2130450" cy="1597838"/>
          </a:xfrm>
          <a:prstGeom prst="rect">
            <a:avLst/>
          </a:prstGeom>
          <a:ln>
            <a:solidFill>
              <a:schemeClr val="tx1"/>
            </a:solidFill>
          </a:ln>
        </p:spPr>
      </p:pic>
      <p:pic>
        <p:nvPicPr>
          <p:cNvPr id="12" name="Imagen 11">
            <a:extLst>
              <a:ext uri="{FF2B5EF4-FFF2-40B4-BE49-F238E27FC236}">
                <a16:creationId xmlns:a16="http://schemas.microsoft.com/office/drawing/2014/main" id="{28E41D10-3AA1-CCAD-C436-D566964EC3CA}"/>
              </a:ext>
            </a:extLst>
          </p:cNvPr>
          <p:cNvPicPr>
            <a:picLocks noChangeAspect="1"/>
          </p:cNvPicPr>
          <p:nvPr/>
        </p:nvPicPr>
        <p:blipFill>
          <a:blip r:embed="rId4"/>
          <a:srcRect l="893" r="-1"/>
          <a:stretch>
            <a:fillRect/>
          </a:stretch>
        </p:blipFill>
        <p:spPr>
          <a:xfrm>
            <a:off x="2163810" y="2928834"/>
            <a:ext cx="2509685" cy="1899230"/>
          </a:xfrm>
          <a:prstGeom prst="rect">
            <a:avLst/>
          </a:prstGeom>
          <a:ln>
            <a:solidFill>
              <a:schemeClr val="tx1"/>
            </a:solidFill>
          </a:ln>
        </p:spPr>
      </p:pic>
      <p:pic>
        <p:nvPicPr>
          <p:cNvPr id="26" name="Imagen 25">
            <a:extLst>
              <a:ext uri="{FF2B5EF4-FFF2-40B4-BE49-F238E27FC236}">
                <a16:creationId xmlns:a16="http://schemas.microsoft.com/office/drawing/2014/main" id="{E6552EB5-5E62-79D2-F4A5-D9FCC1A5A2BC}"/>
              </a:ext>
            </a:extLst>
          </p:cNvPr>
          <p:cNvPicPr>
            <a:picLocks noChangeAspect="1"/>
          </p:cNvPicPr>
          <p:nvPr/>
        </p:nvPicPr>
        <p:blipFill>
          <a:blip r:embed="rId5"/>
          <a:srcRect t="30535" b="14861"/>
          <a:stretch>
            <a:fillRect/>
          </a:stretch>
        </p:blipFill>
        <p:spPr>
          <a:xfrm>
            <a:off x="3040392" y="1187294"/>
            <a:ext cx="2182909" cy="1589244"/>
          </a:xfrm>
          <a:prstGeom prst="rect">
            <a:avLst/>
          </a:prstGeom>
          <a:ln>
            <a:solidFill>
              <a:schemeClr val="tx1"/>
            </a:solidFill>
          </a:ln>
        </p:spPr>
      </p:pic>
      <p:pic>
        <p:nvPicPr>
          <p:cNvPr id="31" name="Imagen 30">
            <a:extLst>
              <a:ext uri="{FF2B5EF4-FFF2-40B4-BE49-F238E27FC236}">
                <a16:creationId xmlns:a16="http://schemas.microsoft.com/office/drawing/2014/main" id="{9CE484C6-A5BF-8E7B-EEAB-6867A1582AF6}"/>
              </a:ext>
            </a:extLst>
          </p:cNvPr>
          <p:cNvPicPr>
            <a:picLocks noChangeAspect="1"/>
          </p:cNvPicPr>
          <p:nvPr/>
        </p:nvPicPr>
        <p:blipFill>
          <a:blip r:embed="rId6"/>
          <a:srcRect t="1246" b="-363"/>
          <a:stretch>
            <a:fillRect/>
          </a:stretch>
        </p:blipFill>
        <p:spPr>
          <a:xfrm>
            <a:off x="9931004" y="2914250"/>
            <a:ext cx="1416446" cy="1871913"/>
          </a:xfrm>
          <a:prstGeom prst="rect">
            <a:avLst/>
          </a:prstGeom>
          <a:ln>
            <a:solidFill>
              <a:schemeClr val="tx1"/>
            </a:solidFill>
          </a:ln>
        </p:spPr>
      </p:pic>
      <p:pic>
        <p:nvPicPr>
          <p:cNvPr id="33" name="Imagen 32">
            <a:extLst>
              <a:ext uri="{FF2B5EF4-FFF2-40B4-BE49-F238E27FC236}">
                <a16:creationId xmlns:a16="http://schemas.microsoft.com/office/drawing/2014/main" id="{75B24561-2614-5FB3-053F-C4661C0832F7}"/>
              </a:ext>
            </a:extLst>
          </p:cNvPr>
          <p:cNvPicPr>
            <a:picLocks noChangeAspect="1"/>
          </p:cNvPicPr>
          <p:nvPr/>
        </p:nvPicPr>
        <p:blipFill>
          <a:blip r:embed="rId7"/>
          <a:stretch>
            <a:fillRect/>
          </a:stretch>
        </p:blipFill>
        <p:spPr>
          <a:xfrm>
            <a:off x="652857" y="2939468"/>
            <a:ext cx="1416447" cy="1888596"/>
          </a:xfrm>
          <a:prstGeom prst="rect">
            <a:avLst/>
          </a:prstGeom>
          <a:ln>
            <a:solidFill>
              <a:schemeClr val="tx1"/>
            </a:solidFill>
          </a:ln>
        </p:spPr>
      </p:pic>
      <p:pic>
        <p:nvPicPr>
          <p:cNvPr id="35" name="Imagen 34">
            <a:extLst>
              <a:ext uri="{FF2B5EF4-FFF2-40B4-BE49-F238E27FC236}">
                <a16:creationId xmlns:a16="http://schemas.microsoft.com/office/drawing/2014/main" id="{65889F59-2167-D53D-5AF1-F7CEE4183632}"/>
              </a:ext>
            </a:extLst>
          </p:cNvPr>
          <p:cNvPicPr>
            <a:picLocks noChangeAspect="1"/>
          </p:cNvPicPr>
          <p:nvPr/>
        </p:nvPicPr>
        <p:blipFill>
          <a:blip r:embed="rId8"/>
          <a:srcRect t="3362"/>
          <a:stretch>
            <a:fillRect/>
          </a:stretch>
        </p:blipFill>
        <p:spPr>
          <a:xfrm>
            <a:off x="3250187" y="4966384"/>
            <a:ext cx="1279811" cy="1649048"/>
          </a:xfrm>
          <a:prstGeom prst="rect">
            <a:avLst/>
          </a:prstGeom>
          <a:ln>
            <a:solidFill>
              <a:schemeClr val="tx1"/>
            </a:solidFill>
          </a:ln>
        </p:spPr>
      </p:pic>
      <p:pic>
        <p:nvPicPr>
          <p:cNvPr id="37" name="Imagen 36">
            <a:extLst>
              <a:ext uri="{FF2B5EF4-FFF2-40B4-BE49-F238E27FC236}">
                <a16:creationId xmlns:a16="http://schemas.microsoft.com/office/drawing/2014/main" id="{8D9BAC9B-ED49-8F73-3705-BBCCED27669D}"/>
              </a:ext>
            </a:extLst>
          </p:cNvPr>
          <p:cNvPicPr>
            <a:picLocks noChangeAspect="1"/>
          </p:cNvPicPr>
          <p:nvPr/>
        </p:nvPicPr>
        <p:blipFill>
          <a:blip r:embed="rId9"/>
          <a:stretch>
            <a:fillRect/>
          </a:stretch>
        </p:blipFill>
        <p:spPr>
          <a:xfrm>
            <a:off x="9240689" y="1186656"/>
            <a:ext cx="2106761" cy="1580071"/>
          </a:xfrm>
          <a:prstGeom prst="rect">
            <a:avLst/>
          </a:prstGeom>
          <a:ln>
            <a:solidFill>
              <a:schemeClr val="tx1"/>
            </a:solidFill>
          </a:ln>
        </p:spPr>
      </p:pic>
      <p:pic>
        <p:nvPicPr>
          <p:cNvPr id="39" name="Imagen 38">
            <a:extLst>
              <a:ext uri="{FF2B5EF4-FFF2-40B4-BE49-F238E27FC236}">
                <a16:creationId xmlns:a16="http://schemas.microsoft.com/office/drawing/2014/main" id="{88CCD547-BD62-F6D9-542E-2E025117973C}"/>
              </a:ext>
            </a:extLst>
          </p:cNvPr>
          <p:cNvPicPr>
            <a:picLocks noChangeAspect="1"/>
          </p:cNvPicPr>
          <p:nvPr/>
        </p:nvPicPr>
        <p:blipFill>
          <a:blip r:embed="rId10"/>
          <a:srcRect t="3437"/>
          <a:stretch>
            <a:fillRect/>
          </a:stretch>
        </p:blipFill>
        <p:spPr>
          <a:xfrm>
            <a:off x="4718030" y="4980360"/>
            <a:ext cx="2276992" cy="1649048"/>
          </a:xfrm>
          <a:prstGeom prst="rect">
            <a:avLst/>
          </a:prstGeom>
          <a:ln>
            <a:solidFill>
              <a:schemeClr val="tx1"/>
            </a:solidFill>
          </a:ln>
        </p:spPr>
      </p:pic>
      <p:pic>
        <p:nvPicPr>
          <p:cNvPr id="41" name="Imagen 40">
            <a:extLst>
              <a:ext uri="{FF2B5EF4-FFF2-40B4-BE49-F238E27FC236}">
                <a16:creationId xmlns:a16="http://schemas.microsoft.com/office/drawing/2014/main" id="{647EDB60-288D-9320-C2C7-D54A6DC67BED}"/>
              </a:ext>
            </a:extLst>
          </p:cNvPr>
          <p:cNvPicPr>
            <a:picLocks noChangeAspect="1"/>
          </p:cNvPicPr>
          <p:nvPr/>
        </p:nvPicPr>
        <p:blipFill>
          <a:blip r:embed="rId11"/>
          <a:srcRect l="3120"/>
          <a:stretch>
            <a:fillRect/>
          </a:stretch>
        </p:blipFill>
        <p:spPr>
          <a:xfrm>
            <a:off x="7433517" y="2925178"/>
            <a:ext cx="2403912" cy="1860985"/>
          </a:xfrm>
          <a:prstGeom prst="rect">
            <a:avLst/>
          </a:prstGeom>
          <a:ln>
            <a:solidFill>
              <a:schemeClr val="tx1"/>
            </a:solidFill>
          </a:ln>
        </p:spPr>
      </p:pic>
      <p:pic>
        <p:nvPicPr>
          <p:cNvPr id="43" name="Imagen 42">
            <a:extLst>
              <a:ext uri="{FF2B5EF4-FFF2-40B4-BE49-F238E27FC236}">
                <a16:creationId xmlns:a16="http://schemas.microsoft.com/office/drawing/2014/main" id="{96E5B507-FBBD-BFA1-05DA-582027B86E0E}"/>
              </a:ext>
            </a:extLst>
          </p:cNvPr>
          <p:cNvPicPr>
            <a:picLocks noChangeAspect="1"/>
          </p:cNvPicPr>
          <p:nvPr/>
        </p:nvPicPr>
        <p:blipFill>
          <a:blip r:embed="rId12"/>
          <a:stretch>
            <a:fillRect/>
          </a:stretch>
        </p:blipFill>
        <p:spPr>
          <a:xfrm>
            <a:off x="5496116" y="1176849"/>
            <a:ext cx="1199768" cy="1599689"/>
          </a:xfrm>
          <a:prstGeom prst="rect">
            <a:avLst/>
          </a:prstGeom>
          <a:ln>
            <a:solidFill>
              <a:schemeClr val="tx1"/>
            </a:solidFill>
          </a:ln>
        </p:spPr>
      </p:pic>
      <p:pic>
        <p:nvPicPr>
          <p:cNvPr id="45" name="Imagen 44">
            <a:extLst>
              <a:ext uri="{FF2B5EF4-FFF2-40B4-BE49-F238E27FC236}">
                <a16:creationId xmlns:a16="http://schemas.microsoft.com/office/drawing/2014/main" id="{71E0BC1E-F359-0054-EE4B-3414D3962029}"/>
              </a:ext>
            </a:extLst>
          </p:cNvPr>
          <p:cNvPicPr>
            <a:picLocks noChangeAspect="1"/>
          </p:cNvPicPr>
          <p:nvPr/>
        </p:nvPicPr>
        <p:blipFill>
          <a:blip r:embed="rId13"/>
          <a:srcRect b="3362"/>
          <a:stretch>
            <a:fillRect/>
          </a:stretch>
        </p:blipFill>
        <p:spPr>
          <a:xfrm>
            <a:off x="7226116" y="4996818"/>
            <a:ext cx="1279811" cy="1649048"/>
          </a:xfrm>
          <a:prstGeom prst="rect">
            <a:avLst/>
          </a:prstGeom>
          <a:ln>
            <a:solidFill>
              <a:schemeClr val="tx1"/>
            </a:solidFill>
          </a:ln>
        </p:spPr>
      </p:pic>
      <p:pic>
        <p:nvPicPr>
          <p:cNvPr id="49" name="Imagen 48">
            <a:extLst>
              <a:ext uri="{FF2B5EF4-FFF2-40B4-BE49-F238E27FC236}">
                <a16:creationId xmlns:a16="http://schemas.microsoft.com/office/drawing/2014/main" id="{9EA7A2F4-76F1-6353-48CC-3EDAEB2123CE}"/>
              </a:ext>
            </a:extLst>
          </p:cNvPr>
          <p:cNvPicPr>
            <a:picLocks noChangeAspect="1"/>
          </p:cNvPicPr>
          <p:nvPr/>
        </p:nvPicPr>
        <p:blipFill>
          <a:blip r:embed="rId14"/>
          <a:stretch>
            <a:fillRect/>
          </a:stretch>
        </p:blipFill>
        <p:spPr>
          <a:xfrm>
            <a:off x="674548" y="4966384"/>
            <a:ext cx="2387535" cy="1649048"/>
          </a:xfrm>
          <a:prstGeom prst="rect">
            <a:avLst/>
          </a:prstGeom>
          <a:ln>
            <a:solidFill>
              <a:schemeClr val="tx1"/>
            </a:solidFill>
          </a:ln>
        </p:spPr>
      </p:pic>
      <p:pic>
        <p:nvPicPr>
          <p:cNvPr id="51" name="Imagen 50">
            <a:extLst>
              <a:ext uri="{FF2B5EF4-FFF2-40B4-BE49-F238E27FC236}">
                <a16:creationId xmlns:a16="http://schemas.microsoft.com/office/drawing/2014/main" id="{CA8D0B10-9A00-2509-E739-5E40DE188CF9}"/>
              </a:ext>
            </a:extLst>
          </p:cNvPr>
          <p:cNvPicPr>
            <a:picLocks noChangeAspect="1"/>
          </p:cNvPicPr>
          <p:nvPr/>
        </p:nvPicPr>
        <p:blipFill>
          <a:blip r:embed="rId15"/>
          <a:stretch>
            <a:fillRect/>
          </a:stretch>
        </p:blipFill>
        <p:spPr>
          <a:xfrm>
            <a:off x="6900096" y="1180928"/>
            <a:ext cx="2123581" cy="1591529"/>
          </a:xfrm>
          <a:prstGeom prst="rect">
            <a:avLst/>
          </a:prstGeom>
          <a:ln>
            <a:solidFill>
              <a:schemeClr val="tx1"/>
            </a:solidFill>
          </a:ln>
        </p:spPr>
      </p:pic>
      <p:pic>
        <p:nvPicPr>
          <p:cNvPr id="53" name="Imagen 52">
            <a:extLst>
              <a:ext uri="{FF2B5EF4-FFF2-40B4-BE49-F238E27FC236}">
                <a16:creationId xmlns:a16="http://schemas.microsoft.com/office/drawing/2014/main" id="{53B1DF35-E980-10AA-E96A-C734FCB04B11}"/>
              </a:ext>
            </a:extLst>
          </p:cNvPr>
          <p:cNvPicPr>
            <a:picLocks noChangeAspect="1"/>
          </p:cNvPicPr>
          <p:nvPr/>
        </p:nvPicPr>
        <p:blipFill>
          <a:blip r:embed="rId16"/>
          <a:stretch>
            <a:fillRect/>
          </a:stretch>
        </p:blipFill>
        <p:spPr>
          <a:xfrm>
            <a:off x="4768003" y="2925178"/>
            <a:ext cx="2532306" cy="1875275"/>
          </a:xfrm>
          <a:prstGeom prst="rect">
            <a:avLst/>
          </a:prstGeom>
          <a:ln>
            <a:solidFill>
              <a:schemeClr val="tx1"/>
            </a:solidFill>
          </a:ln>
        </p:spPr>
      </p:pic>
      <p:pic>
        <p:nvPicPr>
          <p:cNvPr id="54" name="Imagen 53">
            <a:extLst>
              <a:ext uri="{FF2B5EF4-FFF2-40B4-BE49-F238E27FC236}">
                <a16:creationId xmlns:a16="http://schemas.microsoft.com/office/drawing/2014/main" id="{C586FE1D-C54A-AAC4-5494-8C062099A981}"/>
              </a:ext>
            </a:extLst>
          </p:cNvPr>
          <p:cNvPicPr>
            <a:picLocks noChangeAspect="1"/>
          </p:cNvPicPr>
          <p:nvPr/>
        </p:nvPicPr>
        <p:blipFill>
          <a:blip r:embed="rId17" cstate="print">
            <a:extLst>
              <a:ext uri="{28A0092B-C50C-407E-A947-70E740481C1C}">
                <a14:useLocalDpi xmlns:a14="http://schemas.microsoft.com/office/drawing/2010/main" val="0"/>
              </a:ext>
            </a:extLst>
          </a:blip>
          <a:srcRect t="16899" b="54734"/>
          <a:stretch>
            <a:fillRect/>
          </a:stretch>
        </p:blipFill>
        <p:spPr>
          <a:xfrm>
            <a:off x="8652726" y="4980360"/>
            <a:ext cx="2694724" cy="1657277"/>
          </a:xfrm>
          <a:prstGeom prst="rect">
            <a:avLst/>
          </a:prstGeom>
          <a:ln>
            <a:solidFill>
              <a:schemeClr val="tx1"/>
            </a:solidFill>
          </a:ln>
        </p:spPr>
      </p:pic>
    </p:spTree>
    <p:extLst>
      <p:ext uri="{BB962C8B-B14F-4D97-AF65-F5344CB8AC3E}">
        <p14:creationId xmlns:p14="http://schemas.microsoft.com/office/powerpoint/2010/main" val="3882662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05BDB-88A0-264A-CCBA-125BC8559263}"/>
            </a:ext>
          </a:extLst>
        </p:cNvPr>
        <p:cNvGrpSpPr/>
        <p:nvPr/>
      </p:nvGrpSpPr>
      <p:grpSpPr>
        <a:xfrm>
          <a:off x="0" y="0"/>
          <a:ext cx="0" cy="0"/>
          <a:chOff x="0" y="0"/>
          <a:chExt cx="0" cy="0"/>
        </a:xfrm>
      </p:grpSpPr>
      <p:sp>
        <p:nvSpPr>
          <p:cNvPr id="2" name="Marcador de texto 1">
            <a:extLst>
              <a:ext uri="{FF2B5EF4-FFF2-40B4-BE49-F238E27FC236}">
                <a16:creationId xmlns:a16="http://schemas.microsoft.com/office/drawing/2014/main" id="{CE77334A-3CC8-F6D9-A8AE-A2672BCC03AB}"/>
              </a:ext>
            </a:extLst>
          </p:cNvPr>
          <p:cNvSpPr>
            <a:spLocks noGrp="1"/>
          </p:cNvSpPr>
          <p:nvPr>
            <p:ph type="body" idx="1"/>
          </p:nvPr>
        </p:nvSpPr>
        <p:spPr/>
        <p:txBody>
          <a:bodyPr>
            <a:normAutofit fontScale="92500" lnSpcReduction="20000"/>
          </a:bodyPr>
          <a:lstStyle/>
          <a:p>
            <a:r>
              <a:rPr lang="es-MX" dirty="0"/>
              <a:t>14. SEC en la Red</a:t>
            </a:r>
            <a:endParaRPr lang="es-CL" dirty="0"/>
          </a:p>
        </p:txBody>
      </p:sp>
      <p:pic>
        <p:nvPicPr>
          <p:cNvPr id="7" name="Imagen 6" descr="Imagen que contiene Texto&#10;&#10;El contenido generado por IA puede ser incorrecto.">
            <a:extLst>
              <a:ext uri="{FF2B5EF4-FFF2-40B4-BE49-F238E27FC236}">
                <a16:creationId xmlns:a16="http://schemas.microsoft.com/office/drawing/2014/main" id="{3D5CA269-5667-6240-B4BB-BC2E75506B38}"/>
              </a:ext>
            </a:extLst>
          </p:cNvPr>
          <p:cNvPicPr>
            <a:picLocks noChangeAspect="1"/>
          </p:cNvPicPr>
          <p:nvPr/>
        </p:nvPicPr>
        <p:blipFill>
          <a:blip r:embed="rId3"/>
          <a:srcRect t="4445" b="5167"/>
          <a:stretch>
            <a:fillRect/>
          </a:stretch>
        </p:blipFill>
        <p:spPr>
          <a:xfrm>
            <a:off x="328848" y="1519512"/>
            <a:ext cx="1927866" cy="3873635"/>
          </a:xfrm>
          <a:prstGeom prst="rect">
            <a:avLst/>
          </a:prstGeom>
          <a:ln>
            <a:solidFill>
              <a:schemeClr val="tx1"/>
            </a:solidFill>
          </a:ln>
        </p:spPr>
      </p:pic>
      <p:pic>
        <p:nvPicPr>
          <p:cNvPr id="8" name="Imagen 7" descr="Interfaz de usuario gráfica, Texto&#10;&#10;El contenido generado por IA puede ser incorrecto.">
            <a:extLst>
              <a:ext uri="{FF2B5EF4-FFF2-40B4-BE49-F238E27FC236}">
                <a16:creationId xmlns:a16="http://schemas.microsoft.com/office/drawing/2014/main" id="{B4AD6066-B36C-FE60-4366-17E27A405C28}"/>
              </a:ext>
            </a:extLst>
          </p:cNvPr>
          <p:cNvPicPr>
            <a:picLocks noChangeAspect="1"/>
          </p:cNvPicPr>
          <p:nvPr/>
        </p:nvPicPr>
        <p:blipFill>
          <a:blip r:embed="rId4"/>
          <a:srcRect t="5078" b="10494"/>
          <a:stretch>
            <a:fillRect/>
          </a:stretch>
        </p:blipFill>
        <p:spPr>
          <a:xfrm>
            <a:off x="9631765" y="1476931"/>
            <a:ext cx="2086646" cy="3916216"/>
          </a:xfrm>
          <a:prstGeom prst="rect">
            <a:avLst/>
          </a:prstGeom>
          <a:ln>
            <a:solidFill>
              <a:schemeClr val="tx1"/>
            </a:solidFill>
          </a:ln>
        </p:spPr>
      </p:pic>
      <p:pic>
        <p:nvPicPr>
          <p:cNvPr id="9" name="Imagen 8" descr="Interfaz de usuario gráfica&#10;&#10;El contenido generado por IA puede ser incorrecto.">
            <a:extLst>
              <a:ext uri="{FF2B5EF4-FFF2-40B4-BE49-F238E27FC236}">
                <a16:creationId xmlns:a16="http://schemas.microsoft.com/office/drawing/2014/main" id="{C1D7B288-E670-6CA8-DD2A-8D38568B8E96}"/>
              </a:ext>
            </a:extLst>
          </p:cNvPr>
          <p:cNvPicPr>
            <a:picLocks noChangeAspect="1"/>
          </p:cNvPicPr>
          <p:nvPr/>
        </p:nvPicPr>
        <p:blipFill>
          <a:blip r:embed="rId5"/>
          <a:srcRect t="4736" b="3657"/>
          <a:stretch>
            <a:fillRect/>
          </a:stretch>
        </p:blipFill>
        <p:spPr>
          <a:xfrm>
            <a:off x="2607430" y="1508776"/>
            <a:ext cx="1907491" cy="3884371"/>
          </a:xfrm>
          <a:prstGeom prst="rect">
            <a:avLst/>
          </a:prstGeom>
          <a:ln>
            <a:solidFill>
              <a:schemeClr val="tx1"/>
            </a:solidFill>
          </a:ln>
        </p:spPr>
      </p:pic>
      <p:pic>
        <p:nvPicPr>
          <p:cNvPr id="10" name="Imagen 9" descr="Interfaz de usuario gráfica&#10;&#10;El contenido generado por IA puede ser incorrecto.">
            <a:extLst>
              <a:ext uri="{FF2B5EF4-FFF2-40B4-BE49-F238E27FC236}">
                <a16:creationId xmlns:a16="http://schemas.microsoft.com/office/drawing/2014/main" id="{CF790053-F59D-4417-E506-E233573209A7}"/>
              </a:ext>
            </a:extLst>
          </p:cNvPr>
          <p:cNvPicPr>
            <a:picLocks noChangeAspect="1"/>
          </p:cNvPicPr>
          <p:nvPr/>
        </p:nvPicPr>
        <p:blipFill>
          <a:blip r:embed="rId6"/>
          <a:srcRect t="4921" b="4751"/>
          <a:stretch>
            <a:fillRect/>
          </a:stretch>
        </p:blipFill>
        <p:spPr>
          <a:xfrm>
            <a:off x="4865637" y="1508776"/>
            <a:ext cx="1934510" cy="3884371"/>
          </a:xfrm>
          <a:prstGeom prst="rect">
            <a:avLst/>
          </a:prstGeom>
          <a:ln>
            <a:solidFill>
              <a:schemeClr val="tx1"/>
            </a:solidFill>
          </a:ln>
        </p:spPr>
      </p:pic>
      <p:pic>
        <p:nvPicPr>
          <p:cNvPr id="11" name="Imagen 10" descr="Interfaz de usuario gráfica, Texto, Aplicación, Chat o mensaje de texto&#10;&#10;El contenido generado por IA puede ser incorrecto.">
            <a:extLst>
              <a:ext uri="{FF2B5EF4-FFF2-40B4-BE49-F238E27FC236}">
                <a16:creationId xmlns:a16="http://schemas.microsoft.com/office/drawing/2014/main" id="{7365EAF2-4E80-7076-6F5E-488A62C0CD50}"/>
              </a:ext>
            </a:extLst>
          </p:cNvPr>
          <p:cNvPicPr>
            <a:picLocks noChangeAspect="1"/>
          </p:cNvPicPr>
          <p:nvPr/>
        </p:nvPicPr>
        <p:blipFill>
          <a:blip r:embed="rId7"/>
          <a:srcRect t="10462" b="5359"/>
          <a:stretch>
            <a:fillRect/>
          </a:stretch>
        </p:blipFill>
        <p:spPr>
          <a:xfrm>
            <a:off x="7198058" y="1495320"/>
            <a:ext cx="2082991" cy="3897827"/>
          </a:xfrm>
          <a:prstGeom prst="rect">
            <a:avLst/>
          </a:prstGeom>
          <a:ln>
            <a:solidFill>
              <a:schemeClr val="tx1"/>
            </a:solidFill>
          </a:ln>
        </p:spPr>
      </p:pic>
      <p:sp>
        <p:nvSpPr>
          <p:cNvPr id="12" name="Subtítulo 2">
            <a:extLst>
              <a:ext uri="{FF2B5EF4-FFF2-40B4-BE49-F238E27FC236}">
                <a16:creationId xmlns:a16="http://schemas.microsoft.com/office/drawing/2014/main" id="{1D7A2619-177E-6B3F-4509-FF25C605B8CA}"/>
              </a:ext>
            </a:extLst>
          </p:cNvPr>
          <p:cNvSpPr txBox="1">
            <a:spLocks noChangeArrowheads="1"/>
          </p:cNvSpPr>
          <p:nvPr/>
        </p:nvSpPr>
        <p:spPr bwMode="auto">
          <a:xfrm>
            <a:off x="482663" y="5439768"/>
            <a:ext cx="1620235" cy="33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defTabSz="4572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defTabSz="4572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ctr" eaLnBrk="1" hangingPunct="1">
              <a:lnSpc>
                <a:spcPct val="100000"/>
              </a:lnSpc>
              <a:spcBef>
                <a:spcPct val="20000"/>
              </a:spcBef>
              <a:buFont typeface="Arial" panose="020B0604020202020204" pitchFamily="34" charset="0"/>
              <a:buNone/>
            </a:pPr>
            <a:r>
              <a:rPr lang="es-ES" altLang="es-CL" sz="1200" dirty="0">
                <a:solidFill>
                  <a:schemeClr val="accent1">
                    <a:lumMod val="50000"/>
                  </a:schemeClr>
                </a:solidFill>
                <a:latin typeface="Calibri" panose="020F0502020204030204" pitchFamily="34" charset="0"/>
              </a:rPr>
              <a:t>@superintendenciasec</a:t>
            </a:r>
          </a:p>
        </p:txBody>
      </p:sp>
      <p:sp>
        <p:nvSpPr>
          <p:cNvPr id="24" name="Subtítulo 2">
            <a:extLst>
              <a:ext uri="{FF2B5EF4-FFF2-40B4-BE49-F238E27FC236}">
                <a16:creationId xmlns:a16="http://schemas.microsoft.com/office/drawing/2014/main" id="{62556BEB-3373-6645-3FDA-403ED1B8CEA0}"/>
              </a:ext>
            </a:extLst>
          </p:cNvPr>
          <p:cNvSpPr txBox="1">
            <a:spLocks noChangeArrowheads="1"/>
          </p:cNvSpPr>
          <p:nvPr/>
        </p:nvSpPr>
        <p:spPr bwMode="auto">
          <a:xfrm>
            <a:off x="2804955" y="5439768"/>
            <a:ext cx="1512440" cy="33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lnSpc>
                <a:spcPct val="90000"/>
              </a:lnSpc>
              <a:spcBef>
                <a:spcPts val="1000"/>
              </a:spcBef>
              <a:buFont typeface="Arial" panose="020B0604020202020204" pitchFamily="34" charset="0"/>
              <a:buChar char="•"/>
              <a:defRPr sz="280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defTabSz="457200">
              <a:lnSpc>
                <a:spcPct val="90000"/>
              </a:lnSpc>
              <a:spcBef>
                <a:spcPts val="500"/>
              </a:spcBef>
              <a:buFont typeface="Arial" panose="020B0604020202020204" pitchFamily="34" charset="0"/>
              <a:buChar char="•"/>
              <a:defRPr sz="240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defTabSz="457200">
              <a:lnSpc>
                <a:spcPct val="90000"/>
              </a:lnSpc>
              <a:spcBef>
                <a:spcPts val="500"/>
              </a:spcBef>
              <a:buFont typeface="Arial" panose="020B0604020202020204" pitchFamily="34" charset="0"/>
              <a:buChar char="•"/>
              <a:defRPr sz="200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defTabSz="457200">
              <a:lnSpc>
                <a:spcPct val="90000"/>
              </a:lnSpc>
              <a:spcBef>
                <a:spcPts val="500"/>
              </a:spcBef>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6pPr>
            <a:lvl7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7pPr>
            <a:lvl8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8pPr>
            <a:lvl9pPr defTabSz="457200" eaLnBrk="0" fontAlgn="base" hangingPunct="0">
              <a:lnSpc>
                <a:spcPct val="90000"/>
              </a:lnSpc>
              <a:spcBef>
                <a:spcPts val="500"/>
              </a:spcBef>
              <a:spcAft>
                <a:spcPct val="0"/>
              </a:spcAft>
              <a:buFont typeface="Arial" panose="020B0604020202020204" pitchFamily="34" charset="0"/>
              <a:buChar char="•"/>
              <a:defRPr>
                <a:solidFill>
                  <a:schemeClr val="bg1"/>
                </a:solidFill>
                <a:latin typeface="Verdana" panose="020B0604030504040204" pitchFamily="34" charset="0"/>
                <a:ea typeface="Verdana" panose="020B0604030504040204" pitchFamily="34" charset="0"/>
                <a:cs typeface="Verdana" panose="020B0604030504040204" pitchFamily="34" charset="0"/>
              </a:defRPr>
            </a:lvl9pPr>
          </a:lstStyle>
          <a:p>
            <a:pPr algn="ctr" eaLnBrk="1" hangingPunct="1">
              <a:lnSpc>
                <a:spcPct val="100000"/>
              </a:lnSpc>
              <a:spcBef>
                <a:spcPct val="20000"/>
              </a:spcBef>
              <a:buFont typeface="Arial" panose="020B0604020202020204" pitchFamily="34" charset="0"/>
              <a:buNone/>
            </a:pPr>
            <a:r>
              <a:rPr lang="es-ES" altLang="es-CL" sz="1200" dirty="0">
                <a:solidFill>
                  <a:schemeClr val="accent1">
                    <a:lumMod val="50000"/>
                  </a:schemeClr>
                </a:solidFill>
                <a:latin typeface="Calibri" panose="020F0502020204030204" pitchFamily="34" charset="0"/>
              </a:rPr>
              <a:t>www.sec.cl</a:t>
            </a:r>
          </a:p>
        </p:txBody>
      </p:sp>
      <p:sp>
        <p:nvSpPr>
          <p:cNvPr id="26" name="CuadroTexto 25">
            <a:extLst>
              <a:ext uri="{FF2B5EF4-FFF2-40B4-BE49-F238E27FC236}">
                <a16:creationId xmlns:a16="http://schemas.microsoft.com/office/drawing/2014/main" id="{12491DAB-B264-2661-B3C9-A8043F62C5F0}"/>
              </a:ext>
            </a:extLst>
          </p:cNvPr>
          <p:cNvSpPr txBox="1"/>
          <p:nvPr/>
        </p:nvSpPr>
        <p:spPr>
          <a:xfrm>
            <a:off x="4865637" y="5463416"/>
            <a:ext cx="1909028" cy="276999"/>
          </a:xfrm>
          <a:prstGeom prst="rect">
            <a:avLst/>
          </a:prstGeom>
          <a:noFill/>
        </p:spPr>
        <p:txBody>
          <a:bodyPr wrap="square">
            <a:spAutoFit/>
          </a:bodyPr>
          <a:lstStyle/>
          <a:p>
            <a:pPr algn="ctr" eaLnBrk="1" hangingPunct="1">
              <a:lnSpc>
                <a:spcPct val="100000"/>
              </a:lnSpc>
              <a:spcBef>
                <a:spcPct val="20000"/>
              </a:spcBef>
              <a:buFont typeface="Arial" panose="020B0604020202020204" pitchFamily="34" charset="0"/>
              <a:buNone/>
            </a:pPr>
            <a:r>
              <a:rPr lang="es-ES" altLang="es-CL" sz="1200" dirty="0">
                <a:solidFill>
                  <a:schemeClr val="accent1">
                    <a:lumMod val="50000"/>
                  </a:schemeClr>
                </a:solidFill>
                <a:latin typeface="Calibri" panose="020F0502020204030204" pitchFamily="34" charset="0"/>
              </a:rPr>
              <a:t>@sec_chile</a:t>
            </a:r>
          </a:p>
        </p:txBody>
      </p:sp>
      <p:sp>
        <p:nvSpPr>
          <p:cNvPr id="28" name="CuadroTexto 27">
            <a:extLst>
              <a:ext uri="{FF2B5EF4-FFF2-40B4-BE49-F238E27FC236}">
                <a16:creationId xmlns:a16="http://schemas.microsoft.com/office/drawing/2014/main" id="{3D014583-2B3C-4DFE-F3B7-3D7D8778F9E5}"/>
              </a:ext>
            </a:extLst>
          </p:cNvPr>
          <p:cNvSpPr txBox="1"/>
          <p:nvPr/>
        </p:nvSpPr>
        <p:spPr>
          <a:xfrm>
            <a:off x="7343625" y="5439768"/>
            <a:ext cx="1791855" cy="276999"/>
          </a:xfrm>
          <a:prstGeom prst="rect">
            <a:avLst/>
          </a:prstGeom>
          <a:noFill/>
        </p:spPr>
        <p:txBody>
          <a:bodyPr wrap="square">
            <a:spAutoFit/>
          </a:bodyPr>
          <a:lstStyle/>
          <a:p>
            <a:pPr algn="ctr" eaLnBrk="1" hangingPunct="1">
              <a:lnSpc>
                <a:spcPct val="100000"/>
              </a:lnSpc>
              <a:spcBef>
                <a:spcPct val="20000"/>
              </a:spcBef>
              <a:buFont typeface="Arial" panose="020B0604020202020204" pitchFamily="34" charset="0"/>
              <a:buNone/>
            </a:pPr>
            <a:r>
              <a:rPr lang="es-ES" altLang="es-CL" sz="1200" dirty="0" err="1">
                <a:solidFill>
                  <a:schemeClr val="accent1">
                    <a:lumMod val="50000"/>
                  </a:schemeClr>
                </a:solidFill>
                <a:latin typeface="Calibri" panose="020F0502020204030204" pitchFamily="34" charset="0"/>
              </a:rPr>
              <a:t>sec</a:t>
            </a:r>
            <a:r>
              <a:rPr lang="es-ES" altLang="es-CL" sz="1200" dirty="0">
                <a:solidFill>
                  <a:schemeClr val="accent1">
                    <a:lumMod val="50000"/>
                  </a:schemeClr>
                </a:solidFill>
                <a:latin typeface="Calibri" panose="020F0502020204030204" pitchFamily="34" charset="0"/>
              </a:rPr>
              <a:t>-chile</a:t>
            </a:r>
          </a:p>
        </p:txBody>
      </p:sp>
      <p:sp>
        <p:nvSpPr>
          <p:cNvPr id="30" name="CuadroTexto 29">
            <a:extLst>
              <a:ext uri="{FF2B5EF4-FFF2-40B4-BE49-F238E27FC236}">
                <a16:creationId xmlns:a16="http://schemas.microsoft.com/office/drawing/2014/main" id="{188ACC93-D0DA-92E5-6F68-C805FBBC5BB6}"/>
              </a:ext>
            </a:extLst>
          </p:cNvPr>
          <p:cNvSpPr txBox="1"/>
          <p:nvPr/>
        </p:nvSpPr>
        <p:spPr>
          <a:xfrm>
            <a:off x="10083960" y="5439327"/>
            <a:ext cx="1182255" cy="276999"/>
          </a:xfrm>
          <a:prstGeom prst="rect">
            <a:avLst/>
          </a:prstGeom>
          <a:noFill/>
        </p:spPr>
        <p:txBody>
          <a:bodyPr wrap="square">
            <a:spAutoFit/>
          </a:bodyPr>
          <a:lstStyle/>
          <a:p>
            <a:pPr algn="ctr" eaLnBrk="1" hangingPunct="1">
              <a:lnSpc>
                <a:spcPct val="100000"/>
              </a:lnSpc>
              <a:spcBef>
                <a:spcPct val="20000"/>
              </a:spcBef>
              <a:buFont typeface="Arial" panose="020B0604020202020204" pitchFamily="34" charset="0"/>
              <a:buNone/>
            </a:pPr>
            <a:r>
              <a:rPr lang="es-ES" altLang="es-CL" sz="1200" dirty="0">
                <a:solidFill>
                  <a:schemeClr val="accent1">
                    <a:lumMod val="50000"/>
                  </a:schemeClr>
                </a:solidFill>
                <a:latin typeface="Calibri" panose="020F0502020204030204" pitchFamily="34" charset="0"/>
              </a:rPr>
              <a:t>@SEC_cl</a:t>
            </a:r>
          </a:p>
        </p:txBody>
      </p:sp>
    </p:spTree>
    <p:extLst>
      <p:ext uri="{BB962C8B-B14F-4D97-AF65-F5344CB8AC3E}">
        <p14:creationId xmlns:p14="http://schemas.microsoft.com/office/powerpoint/2010/main" val="4270081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89E9C5A7-187B-47A5-EAEC-423AE2DEC6BF}"/>
              </a:ext>
            </a:extLst>
          </p:cNvPr>
          <p:cNvPicPr>
            <a:picLocks noChangeAspect="1"/>
          </p:cNvPicPr>
          <p:nvPr/>
        </p:nvPicPr>
        <p:blipFill>
          <a:blip r:embed="rId2"/>
          <a:stretch>
            <a:fillRect/>
          </a:stretch>
        </p:blipFill>
        <p:spPr>
          <a:xfrm>
            <a:off x="5181752" y="3961143"/>
            <a:ext cx="1828496" cy="1828496"/>
          </a:xfrm>
          <a:prstGeom prst="rect">
            <a:avLst/>
          </a:prstGeom>
        </p:spPr>
      </p:pic>
      <p:sp>
        <p:nvSpPr>
          <p:cNvPr id="3" name="Título 1">
            <a:extLst>
              <a:ext uri="{FF2B5EF4-FFF2-40B4-BE49-F238E27FC236}">
                <a16:creationId xmlns:a16="http://schemas.microsoft.com/office/drawing/2014/main" id="{273CE095-9413-4AFF-A845-45713B07E4A2}"/>
              </a:ext>
            </a:extLst>
          </p:cNvPr>
          <p:cNvSpPr txBox="1">
            <a:spLocks/>
          </p:cNvSpPr>
          <p:nvPr/>
        </p:nvSpPr>
        <p:spPr>
          <a:xfrm>
            <a:off x="877605" y="1499544"/>
            <a:ext cx="10515600" cy="837710"/>
          </a:xfrm>
          <a:prstGeom prst="rect">
            <a:avLst/>
          </a:prstGeom>
        </p:spPr>
        <p:txBody>
          <a:bodyPr/>
          <a:lstStyle>
            <a:lvl1pPr algn="l" defTabSz="914400" rtl="0" eaLnBrk="1" latinLnBrk="0" hangingPunct="1">
              <a:lnSpc>
                <a:spcPct val="90000"/>
              </a:lnSpc>
              <a:spcBef>
                <a:spcPct val="0"/>
              </a:spcBef>
              <a:buNone/>
              <a:defRPr sz="4400" kern="120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algn="ctr"/>
            <a:r>
              <a:rPr lang="es-CL" b="1" dirty="0"/>
              <a:t>GRACIAS</a:t>
            </a:r>
          </a:p>
        </p:txBody>
      </p:sp>
      <p:pic>
        <p:nvPicPr>
          <p:cNvPr id="5" name="Picture 4">
            <a:extLst>
              <a:ext uri="{FF2B5EF4-FFF2-40B4-BE49-F238E27FC236}">
                <a16:creationId xmlns:a16="http://schemas.microsoft.com/office/drawing/2014/main" id="{2E629519-D08B-48F0-A6C6-6C5DEFD85885}"/>
              </a:ext>
            </a:extLst>
          </p:cNvPr>
          <p:cNvPicPr>
            <a:picLocks noChangeAspect="1"/>
          </p:cNvPicPr>
          <p:nvPr/>
        </p:nvPicPr>
        <p:blipFill>
          <a:blip r:embed="rId3"/>
          <a:stretch>
            <a:fillRect/>
          </a:stretch>
        </p:blipFill>
        <p:spPr>
          <a:xfrm>
            <a:off x="5106370" y="2526065"/>
            <a:ext cx="1979259" cy="979135"/>
          </a:xfrm>
          <a:prstGeom prst="rect">
            <a:avLst/>
          </a:prstGeom>
        </p:spPr>
      </p:pic>
    </p:spTree>
    <p:extLst>
      <p:ext uri="{BB962C8B-B14F-4D97-AF65-F5344CB8AC3E}">
        <p14:creationId xmlns:p14="http://schemas.microsoft.com/office/powerpoint/2010/main" val="3009243849"/>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18221</TotalTime>
  <Words>1839</Words>
  <Application>Microsoft Office PowerPoint</Application>
  <PresentationFormat>Panorámica</PresentationFormat>
  <Paragraphs>327</Paragraphs>
  <Slides>48</Slides>
  <Notes>40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48</vt:i4>
      </vt:variant>
    </vt:vector>
  </HeadingPairs>
  <TitlesOfParts>
    <vt:vector size="54" baseType="lpstr">
      <vt:lpstr>Montserrat</vt:lpstr>
      <vt:lpstr>Verdana</vt:lpstr>
      <vt:lpstr>Arial</vt:lpstr>
      <vt:lpstr>Calibri</vt:lpstr>
      <vt:lpstr>Aptos Narrow</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Microsoft Office User</dc:creator>
  <cp:lastModifiedBy>Hugo Ardiles</cp:lastModifiedBy>
  <cp:revision>201</cp:revision>
  <cp:lastPrinted>2026-05-11T18:31:41Z</cp:lastPrinted>
  <dcterms:created xsi:type="dcterms:W3CDTF">2022-09-08T19:25:06Z</dcterms:created>
  <dcterms:modified xsi:type="dcterms:W3CDTF">2026-05-11T20:35:08Z</dcterms:modified>
</cp:coreProperties>
</file>