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media/image12.jpg" ContentType="image/jpg"/>
  <Override PartName="/ppt/media/image18.jpg" ContentType="image/jpg"/>
  <Override PartName="/ppt/media/image19.jpg" ContentType="image/jpg"/>
  <Override PartName="/ppt/media/image20.jpg" ContentType="image/jpg"/>
  <Override PartName="/ppt/media/image21.jpg" ContentType="image/jpg"/>
  <Override PartName="/ppt/media/image22.jpg" ContentType="image/jpg"/>
  <Override PartName="/ppt/media/image24.jpg" ContentType="image/jpg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 bookmarkIdSeed="3">
  <p:sldMasterIdLst>
    <p:sldMasterId id="2147483648" r:id="rId1"/>
  </p:sldMasterIdLst>
  <p:notesMasterIdLst>
    <p:notesMasterId r:id="rId22"/>
  </p:notesMasterIdLst>
  <p:handoutMasterIdLst>
    <p:handoutMasterId r:id="rId23"/>
  </p:handoutMasterIdLst>
  <p:sldIdLst>
    <p:sldId id="323" r:id="rId2"/>
    <p:sldId id="269" r:id="rId3"/>
    <p:sldId id="324" r:id="rId4"/>
    <p:sldId id="325" r:id="rId5"/>
    <p:sldId id="326" r:id="rId6"/>
    <p:sldId id="327" r:id="rId7"/>
    <p:sldId id="328" r:id="rId8"/>
    <p:sldId id="329" r:id="rId9"/>
    <p:sldId id="331" r:id="rId10"/>
    <p:sldId id="332" r:id="rId11"/>
    <p:sldId id="333" r:id="rId12"/>
    <p:sldId id="335" r:id="rId13"/>
    <p:sldId id="336" r:id="rId14"/>
    <p:sldId id="337" r:id="rId15"/>
    <p:sldId id="334" r:id="rId16"/>
    <p:sldId id="338" r:id="rId17"/>
    <p:sldId id="339" r:id="rId18"/>
    <p:sldId id="330" r:id="rId19"/>
    <p:sldId id="340" r:id="rId20"/>
    <p:sldId id="272" r:id="rId21"/>
  </p:sldIdLst>
  <p:sldSz cx="12192000" cy="6858000"/>
  <p:notesSz cx="6858000" cy="9144000"/>
  <p:embeddedFontLst>
    <p:embeddedFont>
      <p:font typeface="Verdana" panose="020B0604030504040204" pitchFamily="34" charset="0"/>
      <p:regular r:id="rId24"/>
      <p:bold r:id="rId25"/>
      <p:italic r:id="rId26"/>
      <p:boldItalic r:id="rId27"/>
    </p:embeddedFont>
  </p:embeddedFontLst>
  <p:defaultTextStyle>
    <a:defPPr>
      <a:defRPr lang="es-C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B4581"/>
    <a:srgbClr val="0C4581"/>
    <a:srgbClr val="00618E"/>
    <a:srgbClr val="FFCCFF"/>
    <a:srgbClr val="FF7C80"/>
    <a:srgbClr val="4472C4"/>
    <a:srgbClr val="005FA1"/>
    <a:srgbClr val="186DA8"/>
    <a:srgbClr val="02527A"/>
    <a:srgbClr val="036D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4F99611-2B3A-4678-BFD3-D08C1863A339}" v="14" dt="2026-05-11T15:05:15.66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5276"/>
    <p:restoredTop sz="94595" autoAdjust="0"/>
  </p:normalViewPr>
  <p:slideViewPr>
    <p:cSldViewPr snapToGrid="0">
      <p:cViewPr varScale="1">
        <p:scale>
          <a:sx n="104" d="100"/>
          <a:sy n="104" d="100"/>
        </p:scale>
        <p:origin x="1428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155" d="100"/>
          <a:sy n="155" d="100"/>
        </p:scale>
        <p:origin x="6848" y="19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3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2.fntdata"/><Relationship Id="rId33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.fntdata"/><Relationship Id="rId32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font" Target="fonts/font4.fntdata"/><Relationship Id="rId30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Vicente Marinkovic Rodriguez" userId="aab27ef8-03b3-4d28-ac35-36b012cd5a7d" providerId="ADAL" clId="{A361D195-A822-4F79-B763-EE5A9FCCAF10}"/>
    <pc:docChg chg="undo custSel addSld delSld modSld">
      <pc:chgData name="Vicente Marinkovic Rodriguez" userId="aab27ef8-03b3-4d28-ac35-36b012cd5a7d" providerId="ADAL" clId="{A361D195-A822-4F79-B763-EE5A9FCCAF10}" dt="2026-05-11T15:14:15.283" v="1291" actId="1076"/>
      <pc:docMkLst>
        <pc:docMk/>
      </pc:docMkLst>
      <pc:sldChg chg="modSp mod">
        <pc:chgData name="Vicente Marinkovic Rodriguez" userId="aab27ef8-03b3-4d28-ac35-36b012cd5a7d" providerId="ADAL" clId="{A361D195-A822-4F79-B763-EE5A9FCCAF10}" dt="2026-05-08T15:26:58.719" v="228" actId="2711"/>
        <pc:sldMkLst>
          <pc:docMk/>
          <pc:sldMk cId="2702915866" sldId="269"/>
        </pc:sldMkLst>
        <pc:spChg chg="mod">
          <ac:chgData name="Vicente Marinkovic Rodriguez" userId="aab27ef8-03b3-4d28-ac35-36b012cd5a7d" providerId="ADAL" clId="{A361D195-A822-4F79-B763-EE5A9FCCAF10}" dt="2026-05-08T15:26:58.719" v="228" actId="2711"/>
          <ac:spMkLst>
            <pc:docMk/>
            <pc:sldMk cId="2702915866" sldId="269"/>
            <ac:spMk id="3" creationId="{8CA0EE56-097F-6491-4E77-23364E75EF02}"/>
          </ac:spMkLst>
        </pc:spChg>
      </pc:sldChg>
      <pc:sldChg chg="addSp delSp modSp add mod">
        <pc:chgData name="Vicente Marinkovic Rodriguez" userId="aab27ef8-03b3-4d28-ac35-36b012cd5a7d" providerId="ADAL" clId="{A361D195-A822-4F79-B763-EE5A9FCCAF10}" dt="2026-05-08T15:27:31.237" v="231" actId="2711"/>
        <pc:sldMkLst>
          <pc:docMk/>
          <pc:sldMk cId="305062374" sldId="324"/>
        </pc:sldMkLst>
        <pc:spChg chg="add mod">
          <ac:chgData name="Vicente Marinkovic Rodriguez" userId="aab27ef8-03b3-4d28-ac35-36b012cd5a7d" providerId="ADAL" clId="{A361D195-A822-4F79-B763-EE5A9FCCAF10}" dt="2026-05-08T15:27:22.789" v="230" actId="2711"/>
          <ac:spMkLst>
            <pc:docMk/>
            <pc:sldMk cId="305062374" sldId="324"/>
            <ac:spMk id="5" creationId="{DF3837FD-2025-B65C-6F17-7C151C2FD806}"/>
          </ac:spMkLst>
        </pc:spChg>
        <pc:spChg chg="add mod">
          <ac:chgData name="Vicente Marinkovic Rodriguez" userId="aab27ef8-03b3-4d28-ac35-36b012cd5a7d" providerId="ADAL" clId="{A361D195-A822-4F79-B763-EE5A9FCCAF10}" dt="2026-05-08T15:27:31.237" v="231" actId="2711"/>
          <ac:spMkLst>
            <pc:docMk/>
            <pc:sldMk cId="305062374" sldId="324"/>
            <ac:spMk id="6" creationId="{A01821D5-6CD8-783D-6692-1429931B76CD}"/>
          </ac:spMkLst>
        </pc:spChg>
        <pc:spChg chg="add mod">
          <ac:chgData name="Vicente Marinkovic Rodriguez" userId="aab27ef8-03b3-4d28-ac35-36b012cd5a7d" providerId="ADAL" clId="{A361D195-A822-4F79-B763-EE5A9FCCAF10}" dt="2026-05-08T15:27:17.019" v="229" actId="2711"/>
          <ac:spMkLst>
            <pc:docMk/>
            <pc:sldMk cId="305062374" sldId="324"/>
            <ac:spMk id="16" creationId="{00000000-0000-0000-0000-000000000000}"/>
          </ac:spMkLst>
        </pc:spChg>
      </pc:sldChg>
      <pc:sldChg chg="addSp delSp modSp add mod">
        <pc:chgData name="Vicente Marinkovic Rodriguez" userId="aab27ef8-03b3-4d28-ac35-36b012cd5a7d" providerId="ADAL" clId="{A361D195-A822-4F79-B763-EE5A9FCCAF10}" dt="2026-05-08T15:33:46.798" v="257" actId="1076"/>
        <pc:sldMkLst>
          <pc:docMk/>
          <pc:sldMk cId="1799184938" sldId="325"/>
        </pc:sldMkLst>
        <pc:spChg chg="add mod">
          <ac:chgData name="Vicente Marinkovic Rodriguez" userId="aab27ef8-03b3-4d28-ac35-36b012cd5a7d" providerId="ADAL" clId="{A361D195-A822-4F79-B763-EE5A9FCCAF10}" dt="2026-05-08T15:31:26.235" v="244" actId="2711"/>
          <ac:spMkLst>
            <pc:docMk/>
            <pc:sldMk cId="1799184938" sldId="325"/>
            <ac:spMk id="6" creationId="{7B55D4A7-BCD7-A578-CA8B-B65B02A96FF4}"/>
          </ac:spMkLst>
        </pc:spChg>
        <pc:spChg chg="add mod">
          <ac:chgData name="Vicente Marinkovic Rodriguez" userId="aab27ef8-03b3-4d28-ac35-36b012cd5a7d" providerId="ADAL" clId="{A361D195-A822-4F79-B763-EE5A9FCCAF10}" dt="2026-05-08T15:31:35.693" v="246" actId="20577"/>
          <ac:spMkLst>
            <pc:docMk/>
            <pc:sldMk cId="1799184938" sldId="325"/>
            <ac:spMk id="9" creationId="{3F5AA269-6C25-97CE-B109-03DAE0AF1F3A}"/>
          </ac:spMkLst>
        </pc:spChg>
        <pc:picChg chg="add mod">
          <ac:chgData name="Vicente Marinkovic Rodriguez" userId="aab27ef8-03b3-4d28-ac35-36b012cd5a7d" providerId="ADAL" clId="{A361D195-A822-4F79-B763-EE5A9FCCAF10}" dt="2026-05-08T15:33:46.798" v="257" actId="1076"/>
          <ac:picMkLst>
            <pc:docMk/>
            <pc:sldMk cId="1799184938" sldId="325"/>
            <ac:picMk id="13" creationId="{0DB94CEA-06EE-54CE-45C1-D81D22FA4182}"/>
          </ac:picMkLst>
        </pc:picChg>
      </pc:sldChg>
      <pc:sldChg chg="addSp delSp modSp add mod">
        <pc:chgData name="Vicente Marinkovic Rodriguez" userId="aab27ef8-03b3-4d28-ac35-36b012cd5a7d" providerId="ADAL" clId="{A361D195-A822-4F79-B763-EE5A9FCCAF10}" dt="2026-05-08T15:35:48.653" v="270" actId="14100"/>
        <pc:sldMkLst>
          <pc:docMk/>
          <pc:sldMk cId="455711278" sldId="326"/>
        </pc:sldMkLst>
        <pc:spChg chg="add mod">
          <ac:chgData name="Vicente Marinkovic Rodriguez" userId="aab27ef8-03b3-4d28-ac35-36b012cd5a7d" providerId="ADAL" clId="{A361D195-A822-4F79-B763-EE5A9FCCAF10}" dt="2026-05-08T15:35:48.653" v="270" actId="14100"/>
          <ac:spMkLst>
            <pc:docMk/>
            <pc:sldMk cId="455711278" sldId="326"/>
            <ac:spMk id="8" creationId="{F485392B-2DC5-F2C0-A075-DFAA27893A2D}"/>
          </ac:spMkLst>
        </pc:spChg>
      </pc:sldChg>
      <pc:sldChg chg="addSp delSp modSp add mod">
        <pc:chgData name="Vicente Marinkovic Rodriguez" userId="aab27ef8-03b3-4d28-ac35-36b012cd5a7d" providerId="ADAL" clId="{A361D195-A822-4F79-B763-EE5A9FCCAF10}" dt="2026-05-08T15:39:31.726" v="470" actId="123"/>
        <pc:sldMkLst>
          <pc:docMk/>
          <pc:sldMk cId="4083447741" sldId="327"/>
        </pc:sldMkLst>
        <pc:spChg chg="add mod">
          <ac:chgData name="Vicente Marinkovic Rodriguez" userId="aab27ef8-03b3-4d28-ac35-36b012cd5a7d" providerId="ADAL" clId="{A361D195-A822-4F79-B763-EE5A9FCCAF10}" dt="2026-05-08T15:36:52.316" v="280" actId="1076"/>
          <ac:spMkLst>
            <pc:docMk/>
            <pc:sldMk cId="4083447741" sldId="327"/>
            <ac:spMk id="10" creationId="{21597278-149F-C918-3DED-8709AA929D63}"/>
          </ac:spMkLst>
        </pc:spChg>
        <pc:spChg chg="add mod">
          <ac:chgData name="Vicente Marinkovic Rodriguez" userId="aab27ef8-03b3-4d28-ac35-36b012cd5a7d" providerId="ADAL" clId="{A361D195-A822-4F79-B763-EE5A9FCCAF10}" dt="2026-05-08T15:39:31.726" v="470" actId="123"/>
          <ac:spMkLst>
            <pc:docMk/>
            <pc:sldMk cId="4083447741" sldId="327"/>
            <ac:spMk id="12" creationId="{785B9F9F-F163-1E8B-0D33-FBB014BA6566}"/>
          </ac:spMkLst>
        </pc:spChg>
      </pc:sldChg>
      <pc:sldChg chg="addSp delSp modSp add mod">
        <pc:chgData name="Vicente Marinkovic Rodriguez" userId="aab27ef8-03b3-4d28-ac35-36b012cd5a7d" providerId="ADAL" clId="{A361D195-A822-4F79-B763-EE5A9FCCAF10}" dt="2026-05-08T15:48:34.199" v="499" actId="478"/>
        <pc:sldMkLst>
          <pc:docMk/>
          <pc:sldMk cId="1270304850" sldId="328"/>
        </pc:sldMkLst>
        <pc:picChg chg="add mod">
          <ac:chgData name="Vicente Marinkovic Rodriguez" userId="aab27ef8-03b3-4d28-ac35-36b012cd5a7d" providerId="ADAL" clId="{A361D195-A822-4F79-B763-EE5A9FCCAF10}" dt="2026-05-08T15:45:47.060" v="497" actId="1076"/>
          <ac:picMkLst>
            <pc:docMk/>
            <pc:sldMk cId="1270304850" sldId="328"/>
            <ac:picMk id="9" creationId="{4021C2FB-6D1C-8211-07BD-7241E05AF494}"/>
          </ac:picMkLst>
        </pc:picChg>
        <pc:picChg chg="add mod">
          <ac:chgData name="Vicente Marinkovic Rodriguez" userId="aab27ef8-03b3-4d28-ac35-36b012cd5a7d" providerId="ADAL" clId="{A361D195-A822-4F79-B763-EE5A9FCCAF10}" dt="2026-05-08T15:43:43.861" v="486" actId="1076"/>
          <ac:picMkLst>
            <pc:docMk/>
            <pc:sldMk cId="1270304850" sldId="328"/>
            <ac:picMk id="12" creationId="{CC4DF49D-3E4D-A9B9-22FF-7EEECBF2FD85}"/>
          </ac:picMkLst>
        </pc:picChg>
        <pc:picChg chg="add mod">
          <ac:chgData name="Vicente Marinkovic Rodriguez" userId="aab27ef8-03b3-4d28-ac35-36b012cd5a7d" providerId="ADAL" clId="{A361D195-A822-4F79-B763-EE5A9FCCAF10}" dt="2026-05-08T15:43:52.402" v="488" actId="1076"/>
          <ac:picMkLst>
            <pc:docMk/>
            <pc:sldMk cId="1270304850" sldId="328"/>
            <ac:picMk id="14" creationId="{E4E546D8-1C80-741D-9A59-FF05AB4D917F}"/>
          </ac:picMkLst>
        </pc:picChg>
        <pc:picChg chg="add mod">
          <ac:chgData name="Vicente Marinkovic Rodriguez" userId="aab27ef8-03b3-4d28-ac35-36b012cd5a7d" providerId="ADAL" clId="{A361D195-A822-4F79-B763-EE5A9FCCAF10}" dt="2026-05-08T15:44:41.681" v="490" actId="1076"/>
          <ac:picMkLst>
            <pc:docMk/>
            <pc:sldMk cId="1270304850" sldId="328"/>
            <ac:picMk id="16" creationId="{5556A9B4-131B-CDF3-FF2F-2A22EF60E400}"/>
          </ac:picMkLst>
        </pc:picChg>
      </pc:sldChg>
      <pc:sldChg chg="addSp delSp modSp add mod">
        <pc:chgData name="Vicente Marinkovic Rodriguez" userId="aab27ef8-03b3-4d28-ac35-36b012cd5a7d" providerId="ADAL" clId="{A361D195-A822-4F79-B763-EE5A9FCCAF10}" dt="2026-05-08T16:03:37.308" v="737" actId="123"/>
        <pc:sldMkLst>
          <pc:docMk/>
          <pc:sldMk cId="4075275408" sldId="329"/>
        </pc:sldMkLst>
        <pc:spChg chg="add mod">
          <ac:chgData name="Vicente Marinkovic Rodriguez" userId="aab27ef8-03b3-4d28-ac35-36b012cd5a7d" providerId="ADAL" clId="{A361D195-A822-4F79-B763-EE5A9FCCAF10}" dt="2026-05-08T16:03:37.308" v="737" actId="123"/>
          <ac:spMkLst>
            <pc:docMk/>
            <pc:sldMk cId="4075275408" sldId="329"/>
            <ac:spMk id="8" creationId="{EBD5DAB0-B4F9-DB65-525D-F64C857F8EB1}"/>
          </ac:spMkLst>
        </pc:spChg>
        <pc:spChg chg="add del mod">
          <ac:chgData name="Vicente Marinkovic Rodriguez" userId="aab27ef8-03b3-4d28-ac35-36b012cd5a7d" providerId="ADAL" clId="{A361D195-A822-4F79-B763-EE5A9FCCAF10}" dt="2026-05-08T15:59:01.893" v="717" actId="478"/>
          <ac:spMkLst>
            <pc:docMk/>
            <pc:sldMk cId="4075275408" sldId="329"/>
            <ac:spMk id="12" creationId="{F946F930-EA83-2D7A-E1D9-1789155D2F06}"/>
          </ac:spMkLst>
        </pc:spChg>
        <pc:spChg chg="add mod">
          <ac:chgData name="Vicente Marinkovic Rodriguez" userId="aab27ef8-03b3-4d28-ac35-36b012cd5a7d" providerId="ADAL" clId="{A361D195-A822-4F79-B763-EE5A9FCCAF10}" dt="2026-05-08T16:00:26.008" v="735" actId="255"/>
          <ac:spMkLst>
            <pc:docMk/>
            <pc:sldMk cId="4075275408" sldId="329"/>
            <ac:spMk id="13" creationId="{C87A238D-B833-974F-B3B4-851846C6421F}"/>
          </ac:spMkLst>
        </pc:spChg>
      </pc:sldChg>
      <pc:sldChg chg="addSp delSp modSp add mod">
        <pc:chgData name="Vicente Marinkovic Rodriguez" userId="aab27ef8-03b3-4d28-ac35-36b012cd5a7d" providerId="ADAL" clId="{A361D195-A822-4F79-B763-EE5A9FCCAF10}" dt="2026-05-11T15:04:07.473" v="1210" actId="1076"/>
        <pc:sldMkLst>
          <pc:docMk/>
          <pc:sldMk cId="3949511476" sldId="330"/>
        </pc:sldMkLst>
        <pc:spChg chg="del">
          <ac:chgData name="Vicente Marinkovic Rodriguez" userId="aab27ef8-03b3-4d28-ac35-36b012cd5a7d" providerId="ADAL" clId="{A361D195-A822-4F79-B763-EE5A9FCCAF10}" dt="2026-05-11T15:00:16.521" v="1152" actId="478"/>
          <ac:spMkLst>
            <pc:docMk/>
            <pc:sldMk cId="3949511476" sldId="330"/>
            <ac:spMk id="2" creationId="{F163850D-3345-B263-E5D4-D1B7FE7155DD}"/>
          </ac:spMkLst>
        </pc:spChg>
        <pc:spChg chg="del">
          <ac:chgData name="Vicente Marinkovic Rodriguez" userId="aab27ef8-03b3-4d28-ac35-36b012cd5a7d" providerId="ADAL" clId="{A361D195-A822-4F79-B763-EE5A9FCCAF10}" dt="2026-05-11T15:00:14.211" v="1151" actId="478"/>
          <ac:spMkLst>
            <pc:docMk/>
            <pc:sldMk cId="3949511476" sldId="330"/>
            <ac:spMk id="3" creationId="{94A5698C-A7EB-5A2D-D7E7-156142A46DDA}"/>
          </ac:spMkLst>
        </pc:spChg>
        <pc:spChg chg="add del mod">
          <ac:chgData name="Vicente Marinkovic Rodriguez" userId="aab27ef8-03b3-4d28-ac35-36b012cd5a7d" providerId="ADAL" clId="{A361D195-A822-4F79-B763-EE5A9FCCAF10}" dt="2026-05-11T15:00:18.556" v="1154" actId="478"/>
          <ac:spMkLst>
            <pc:docMk/>
            <pc:sldMk cId="3949511476" sldId="330"/>
            <ac:spMk id="5" creationId="{ACFE7A22-87AD-01F6-7A2E-9215DD477946}"/>
          </ac:spMkLst>
        </pc:spChg>
        <pc:spChg chg="add del mod">
          <ac:chgData name="Vicente Marinkovic Rodriguez" userId="aab27ef8-03b3-4d28-ac35-36b012cd5a7d" providerId="ADAL" clId="{A361D195-A822-4F79-B763-EE5A9FCCAF10}" dt="2026-05-11T15:00:20.274" v="1155" actId="478"/>
          <ac:spMkLst>
            <pc:docMk/>
            <pc:sldMk cId="3949511476" sldId="330"/>
            <ac:spMk id="7" creationId="{99F8C1A0-A3C0-B8C1-2B56-0148A61B8554}"/>
          </ac:spMkLst>
        </pc:spChg>
        <pc:spChg chg="add mod">
          <ac:chgData name="Vicente Marinkovic Rodriguez" userId="aab27ef8-03b3-4d28-ac35-36b012cd5a7d" providerId="ADAL" clId="{A361D195-A822-4F79-B763-EE5A9FCCAF10}" dt="2026-05-11T15:04:07.473" v="1210" actId="1076"/>
          <ac:spMkLst>
            <pc:docMk/>
            <pc:sldMk cId="3949511476" sldId="330"/>
            <ac:spMk id="10" creationId="{FF9CF61A-8B33-A13E-7D26-3471CF24DF61}"/>
          </ac:spMkLst>
        </pc:spChg>
        <pc:picChg chg="add">
          <ac:chgData name="Vicente Marinkovic Rodriguez" userId="aab27ef8-03b3-4d28-ac35-36b012cd5a7d" providerId="ADAL" clId="{A361D195-A822-4F79-B763-EE5A9FCCAF10}" dt="2026-05-11T15:03:19.515" v="1156" actId="22"/>
          <ac:picMkLst>
            <pc:docMk/>
            <pc:sldMk cId="3949511476" sldId="330"/>
            <ac:picMk id="9" creationId="{DA165265-EC86-E372-4EEB-9F35330C417C}"/>
          </ac:picMkLst>
        </pc:picChg>
      </pc:sldChg>
      <pc:sldChg chg="addSp delSp modSp add mod">
        <pc:chgData name="Vicente Marinkovic Rodriguez" userId="aab27ef8-03b3-4d28-ac35-36b012cd5a7d" providerId="ADAL" clId="{A361D195-A822-4F79-B763-EE5A9FCCAF10}" dt="2026-05-08T16:05:09.550" v="750" actId="1076"/>
        <pc:sldMkLst>
          <pc:docMk/>
          <pc:sldMk cId="3856815492" sldId="331"/>
        </pc:sldMkLst>
        <pc:spChg chg="add mod">
          <ac:chgData name="Vicente Marinkovic Rodriguez" userId="aab27ef8-03b3-4d28-ac35-36b012cd5a7d" providerId="ADAL" clId="{A361D195-A822-4F79-B763-EE5A9FCCAF10}" dt="2026-05-08T16:04:27.673" v="745" actId="122"/>
          <ac:spMkLst>
            <pc:docMk/>
            <pc:sldMk cId="3856815492" sldId="331"/>
            <ac:spMk id="9" creationId="{7C678C3C-2DB7-5FCA-50E7-A696A143BBB1}"/>
          </ac:spMkLst>
        </pc:spChg>
        <pc:spChg chg="add mod">
          <ac:chgData name="Vicente Marinkovic Rodriguez" userId="aab27ef8-03b3-4d28-ac35-36b012cd5a7d" providerId="ADAL" clId="{A361D195-A822-4F79-B763-EE5A9FCCAF10}" dt="2026-05-08T16:05:09.550" v="750" actId="1076"/>
          <ac:spMkLst>
            <pc:docMk/>
            <pc:sldMk cId="3856815492" sldId="331"/>
            <ac:spMk id="10" creationId="{8C6202D9-F62F-FF38-5630-BBDF2756348A}"/>
          </ac:spMkLst>
        </pc:spChg>
        <pc:picChg chg="add mod">
          <ac:chgData name="Vicente Marinkovic Rodriguez" userId="aab27ef8-03b3-4d28-ac35-36b012cd5a7d" providerId="ADAL" clId="{A361D195-A822-4F79-B763-EE5A9FCCAF10}" dt="2026-05-08T16:05:03.381" v="749" actId="1076"/>
          <ac:picMkLst>
            <pc:docMk/>
            <pc:sldMk cId="3856815492" sldId="331"/>
            <ac:picMk id="12" creationId="{9496601E-659B-1B3A-0EA0-2162F4C2BEB5}"/>
          </ac:picMkLst>
        </pc:picChg>
      </pc:sldChg>
      <pc:sldChg chg="addSp delSp modSp add mod">
        <pc:chgData name="Vicente Marinkovic Rodriguez" userId="aab27ef8-03b3-4d28-ac35-36b012cd5a7d" providerId="ADAL" clId="{A361D195-A822-4F79-B763-EE5A9FCCAF10}" dt="2026-05-08T16:16:01.871" v="791" actId="14100"/>
        <pc:sldMkLst>
          <pc:docMk/>
          <pc:sldMk cId="4020162709" sldId="332"/>
        </pc:sldMkLst>
        <pc:spChg chg="add mod">
          <ac:chgData name="Vicente Marinkovic Rodriguez" userId="aab27ef8-03b3-4d28-ac35-36b012cd5a7d" providerId="ADAL" clId="{A361D195-A822-4F79-B763-EE5A9FCCAF10}" dt="2026-05-08T16:11:45.588" v="766" actId="1076"/>
          <ac:spMkLst>
            <pc:docMk/>
            <pc:sldMk cId="4020162709" sldId="332"/>
            <ac:spMk id="9" creationId="{7806D85B-32DB-D746-20B3-8C670ADDDDBB}"/>
          </ac:spMkLst>
        </pc:spChg>
        <pc:spChg chg="add mod">
          <ac:chgData name="Vicente Marinkovic Rodriguez" userId="aab27ef8-03b3-4d28-ac35-36b012cd5a7d" providerId="ADAL" clId="{A361D195-A822-4F79-B763-EE5A9FCCAF10}" dt="2026-05-08T16:11:30.156" v="763" actId="108"/>
          <ac:spMkLst>
            <pc:docMk/>
            <pc:sldMk cId="4020162709" sldId="332"/>
            <ac:spMk id="12" creationId="{BBFDFE0C-9355-9DA8-C17B-BD4192A9DFA9}"/>
          </ac:spMkLst>
        </pc:spChg>
        <pc:picChg chg="add mod">
          <ac:chgData name="Vicente Marinkovic Rodriguez" userId="aab27ef8-03b3-4d28-ac35-36b012cd5a7d" providerId="ADAL" clId="{A361D195-A822-4F79-B763-EE5A9FCCAF10}" dt="2026-05-08T16:15:51.246" v="787" actId="14100"/>
          <ac:picMkLst>
            <pc:docMk/>
            <pc:sldMk cId="4020162709" sldId="332"/>
            <ac:picMk id="14" creationId="{44780C18-DFDC-F863-9322-718199EEDA6F}"/>
          </ac:picMkLst>
        </pc:picChg>
        <pc:picChg chg="add mod">
          <ac:chgData name="Vicente Marinkovic Rodriguez" userId="aab27ef8-03b3-4d28-ac35-36b012cd5a7d" providerId="ADAL" clId="{A361D195-A822-4F79-B763-EE5A9FCCAF10}" dt="2026-05-08T16:15:53.534" v="788" actId="1076"/>
          <ac:picMkLst>
            <pc:docMk/>
            <pc:sldMk cId="4020162709" sldId="332"/>
            <ac:picMk id="16" creationId="{14B2C2A8-4295-A593-6B70-D21208EEF0B6}"/>
          </ac:picMkLst>
        </pc:picChg>
        <pc:picChg chg="add mod">
          <ac:chgData name="Vicente Marinkovic Rodriguez" userId="aab27ef8-03b3-4d28-ac35-36b012cd5a7d" providerId="ADAL" clId="{A361D195-A822-4F79-B763-EE5A9FCCAF10}" dt="2026-05-08T16:16:01.871" v="791" actId="14100"/>
          <ac:picMkLst>
            <pc:docMk/>
            <pc:sldMk cId="4020162709" sldId="332"/>
            <ac:picMk id="18" creationId="{4F95FBB4-6A3F-42DA-23B6-0BC8137E35D4}"/>
          </ac:picMkLst>
        </pc:picChg>
      </pc:sldChg>
      <pc:sldChg chg="addSp delSp modSp add mod">
        <pc:chgData name="Vicente Marinkovic Rodriguez" userId="aab27ef8-03b3-4d28-ac35-36b012cd5a7d" providerId="ADAL" clId="{A361D195-A822-4F79-B763-EE5A9FCCAF10}" dt="2026-05-08T16:16:30.753" v="796" actId="1076"/>
        <pc:sldMkLst>
          <pc:docMk/>
          <pc:sldMk cId="3962728578" sldId="333"/>
        </pc:sldMkLst>
        <pc:spChg chg="add mod">
          <ac:chgData name="Vicente Marinkovic Rodriguez" userId="aab27ef8-03b3-4d28-ac35-36b012cd5a7d" providerId="ADAL" clId="{A361D195-A822-4F79-B763-EE5A9FCCAF10}" dt="2026-05-08T16:16:30.753" v="796" actId="1076"/>
          <ac:spMkLst>
            <pc:docMk/>
            <pc:sldMk cId="3962728578" sldId="333"/>
            <ac:spMk id="8" creationId="{0068BE84-67C6-53D5-31D8-E167BA11A937}"/>
          </ac:spMkLst>
        </pc:spChg>
      </pc:sldChg>
      <pc:sldChg chg="addSp delSp modSp add mod">
        <pc:chgData name="Vicente Marinkovic Rodriguez" userId="aab27ef8-03b3-4d28-ac35-36b012cd5a7d" providerId="ADAL" clId="{A361D195-A822-4F79-B763-EE5A9FCCAF10}" dt="2026-05-11T14:40:26.468" v="1127" actId="1076"/>
        <pc:sldMkLst>
          <pc:docMk/>
          <pc:sldMk cId="2670750445" sldId="334"/>
        </pc:sldMkLst>
        <pc:spChg chg="del">
          <ac:chgData name="Vicente Marinkovic Rodriguez" userId="aab27ef8-03b3-4d28-ac35-36b012cd5a7d" providerId="ADAL" clId="{A361D195-A822-4F79-B763-EE5A9FCCAF10}" dt="2026-05-11T14:39:59.179" v="1120" actId="478"/>
          <ac:spMkLst>
            <pc:docMk/>
            <pc:sldMk cId="2670750445" sldId="334"/>
            <ac:spMk id="2" creationId="{77029344-C5A4-4FF8-8DF9-B84C8E7C7B12}"/>
          </ac:spMkLst>
        </pc:spChg>
        <pc:spChg chg="del">
          <ac:chgData name="Vicente Marinkovic Rodriguez" userId="aab27ef8-03b3-4d28-ac35-36b012cd5a7d" providerId="ADAL" clId="{A361D195-A822-4F79-B763-EE5A9FCCAF10}" dt="2026-05-11T14:39:56.820" v="1119" actId="478"/>
          <ac:spMkLst>
            <pc:docMk/>
            <pc:sldMk cId="2670750445" sldId="334"/>
            <ac:spMk id="3" creationId="{7FC0017E-131F-F894-BD48-5BEE44FC5A4A}"/>
          </ac:spMkLst>
        </pc:spChg>
        <pc:spChg chg="add del mod">
          <ac:chgData name="Vicente Marinkovic Rodriguez" userId="aab27ef8-03b3-4d28-ac35-36b012cd5a7d" providerId="ADAL" clId="{A361D195-A822-4F79-B763-EE5A9FCCAF10}" dt="2026-05-11T14:40:00.186" v="1122" actId="478"/>
          <ac:spMkLst>
            <pc:docMk/>
            <pc:sldMk cId="2670750445" sldId="334"/>
            <ac:spMk id="5" creationId="{E0F8A4A2-90F1-74B6-4772-BD45342E8C1D}"/>
          </ac:spMkLst>
        </pc:spChg>
        <pc:spChg chg="add del mod">
          <ac:chgData name="Vicente Marinkovic Rodriguez" userId="aab27ef8-03b3-4d28-ac35-36b012cd5a7d" providerId="ADAL" clId="{A361D195-A822-4F79-B763-EE5A9FCCAF10}" dt="2026-05-11T14:40:02.227" v="1123" actId="478"/>
          <ac:spMkLst>
            <pc:docMk/>
            <pc:sldMk cId="2670750445" sldId="334"/>
            <ac:spMk id="7" creationId="{4AF44D8B-9D54-2160-FF2D-BD792F37FE3C}"/>
          </ac:spMkLst>
        </pc:spChg>
        <pc:spChg chg="add mod">
          <ac:chgData name="Vicente Marinkovic Rodriguez" userId="aab27ef8-03b3-4d28-ac35-36b012cd5a7d" providerId="ADAL" clId="{A361D195-A822-4F79-B763-EE5A9FCCAF10}" dt="2026-05-11T14:40:26.468" v="1127" actId="1076"/>
          <ac:spMkLst>
            <pc:docMk/>
            <pc:sldMk cId="2670750445" sldId="334"/>
            <ac:spMk id="10" creationId="{B2A56545-BC19-81D2-C915-125E26C7C53B}"/>
          </ac:spMkLst>
        </pc:spChg>
        <pc:picChg chg="add">
          <ac:chgData name="Vicente Marinkovic Rodriguez" userId="aab27ef8-03b3-4d28-ac35-36b012cd5a7d" providerId="ADAL" clId="{A361D195-A822-4F79-B763-EE5A9FCCAF10}" dt="2026-05-11T14:40:03.633" v="1124" actId="22"/>
          <ac:picMkLst>
            <pc:docMk/>
            <pc:sldMk cId="2670750445" sldId="334"/>
            <ac:picMk id="9" creationId="{F4BF3810-E511-47DA-1ED1-28875E1A27A3}"/>
          </ac:picMkLst>
        </pc:picChg>
      </pc:sldChg>
      <pc:sldChg chg="addSp modSp add mod">
        <pc:chgData name="Vicente Marinkovic Rodriguez" userId="aab27ef8-03b3-4d28-ac35-36b012cd5a7d" providerId="ADAL" clId="{A361D195-A822-4F79-B763-EE5A9FCCAF10}" dt="2026-05-08T16:21:26.374" v="1064" actId="20577"/>
        <pc:sldMkLst>
          <pc:docMk/>
          <pc:sldMk cId="1487732113" sldId="335"/>
        </pc:sldMkLst>
        <pc:spChg chg="add mod">
          <ac:chgData name="Vicente Marinkovic Rodriguez" userId="aab27ef8-03b3-4d28-ac35-36b012cd5a7d" providerId="ADAL" clId="{A361D195-A822-4F79-B763-EE5A9FCCAF10}" dt="2026-05-08T16:21:26.374" v="1064" actId="20577"/>
          <ac:spMkLst>
            <pc:docMk/>
            <pc:sldMk cId="1487732113" sldId="335"/>
            <ac:spMk id="3" creationId="{C52FD62C-459C-659A-0185-7C5121472C45}"/>
          </ac:spMkLst>
        </pc:spChg>
        <pc:spChg chg="add mod">
          <ac:chgData name="Vicente Marinkovic Rodriguez" userId="aab27ef8-03b3-4d28-ac35-36b012cd5a7d" providerId="ADAL" clId="{A361D195-A822-4F79-B763-EE5A9FCCAF10}" dt="2026-05-08T16:17:44.206" v="808" actId="1076"/>
          <ac:spMkLst>
            <pc:docMk/>
            <pc:sldMk cId="1487732113" sldId="335"/>
            <ac:spMk id="4" creationId="{F4332492-A21E-CA5A-73F8-77A9F403490E}"/>
          </ac:spMkLst>
        </pc:spChg>
        <pc:picChg chg="add mod">
          <ac:chgData name="Vicente Marinkovic Rodriguez" userId="aab27ef8-03b3-4d28-ac35-36b012cd5a7d" providerId="ADAL" clId="{A361D195-A822-4F79-B763-EE5A9FCCAF10}" dt="2026-05-08T16:19:56.745" v="812" actId="1076"/>
          <ac:picMkLst>
            <pc:docMk/>
            <pc:sldMk cId="1487732113" sldId="335"/>
            <ac:picMk id="6" creationId="{1D50ED5D-FC21-E4D0-35C3-85E88B14D234}"/>
          </ac:picMkLst>
        </pc:picChg>
      </pc:sldChg>
      <pc:sldChg chg="addSp delSp modSp add mod">
        <pc:chgData name="Vicente Marinkovic Rodriguez" userId="aab27ef8-03b3-4d28-ac35-36b012cd5a7d" providerId="ADAL" clId="{A361D195-A822-4F79-B763-EE5A9FCCAF10}" dt="2026-05-11T14:25:16.658" v="1073" actId="1076"/>
        <pc:sldMkLst>
          <pc:docMk/>
          <pc:sldMk cId="2709388016" sldId="336"/>
        </pc:sldMkLst>
        <pc:spChg chg="add del">
          <ac:chgData name="Vicente Marinkovic Rodriguez" userId="aab27ef8-03b3-4d28-ac35-36b012cd5a7d" providerId="ADAL" clId="{A361D195-A822-4F79-B763-EE5A9FCCAF10}" dt="2026-05-11T14:24:28.015" v="1066" actId="478"/>
          <ac:spMkLst>
            <pc:docMk/>
            <pc:sldMk cId="2709388016" sldId="336"/>
            <ac:spMk id="3" creationId="{E948E52B-33CC-2D0A-8C65-6C81C037E784}"/>
          </ac:spMkLst>
        </pc:spChg>
        <pc:picChg chg="add mod">
          <ac:chgData name="Vicente Marinkovic Rodriguez" userId="aab27ef8-03b3-4d28-ac35-36b012cd5a7d" providerId="ADAL" clId="{A361D195-A822-4F79-B763-EE5A9FCCAF10}" dt="2026-05-11T14:24:53.033" v="1071" actId="1076"/>
          <ac:picMkLst>
            <pc:docMk/>
            <pc:sldMk cId="2709388016" sldId="336"/>
            <ac:picMk id="5" creationId="{B6BA339D-2B5A-467D-B9ED-C8E9B0A9073F}"/>
          </ac:picMkLst>
        </pc:picChg>
        <pc:picChg chg="add mod">
          <ac:chgData name="Vicente Marinkovic Rodriguez" userId="aab27ef8-03b3-4d28-ac35-36b012cd5a7d" providerId="ADAL" clId="{A361D195-A822-4F79-B763-EE5A9FCCAF10}" dt="2026-05-11T14:25:16.658" v="1073" actId="1076"/>
          <ac:picMkLst>
            <pc:docMk/>
            <pc:sldMk cId="2709388016" sldId="336"/>
            <ac:picMk id="6" creationId="{870E57B4-CC89-FE9D-4162-A32E532596DA}"/>
          </ac:picMkLst>
        </pc:picChg>
      </pc:sldChg>
      <pc:sldChg chg="addSp modSp add mod">
        <pc:chgData name="Vicente Marinkovic Rodriguez" userId="aab27ef8-03b3-4d28-ac35-36b012cd5a7d" providerId="ADAL" clId="{A361D195-A822-4F79-B763-EE5A9FCCAF10}" dt="2026-05-11T14:29:50.569" v="1116" actId="1076"/>
        <pc:sldMkLst>
          <pc:docMk/>
          <pc:sldMk cId="1336468151" sldId="337"/>
        </pc:sldMkLst>
        <pc:spChg chg="add mod">
          <ac:chgData name="Vicente Marinkovic Rodriguez" userId="aab27ef8-03b3-4d28-ac35-36b012cd5a7d" providerId="ADAL" clId="{A361D195-A822-4F79-B763-EE5A9FCCAF10}" dt="2026-05-11T14:29:11.063" v="1111" actId="123"/>
          <ac:spMkLst>
            <pc:docMk/>
            <pc:sldMk cId="1336468151" sldId="337"/>
            <ac:spMk id="3" creationId="{86B612E2-9459-4555-52A6-AE9E27463943}"/>
          </ac:spMkLst>
        </pc:spChg>
        <pc:spChg chg="add mod">
          <ac:chgData name="Vicente Marinkovic Rodriguez" userId="aab27ef8-03b3-4d28-ac35-36b012cd5a7d" providerId="ADAL" clId="{A361D195-A822-4F79-B763-EE5A9FCCAF10}" dt="2026-05-11T14:29:34.029" v="1114" actId="1076"/>
          <ac:spMkLst>
            <pc:docMk/>
            <pc:sldMk cId="1336468151" sldId="337"/>
            <ac:spMk id="4" creationId="{F4CE2B3A-0DC5-B484-AC10-C59F50043593}"/>
          </ac:spMkLst>
        </pc:spChg>
        <pc:grpChg chg="add mod">
          <ac:chgData name="Vicente Marinkovic Rodriguez" userId="aab27ef8-03b3-4d28-ac35-36b012cd5a7d" providerId="ADAL" clId="{A361D195-A822-4F79-B763-EE5A9FCCAF10}" dt="2026-05-11T14:29:50.569" v="1116" actId="1076"/>
          <ac:grpSpMkLst>
            <pc:docMk/>
            <pc:sldMk cId="1336468151" sldId="337"/>
            <ac:grpSpMk id="5" creationId="{5718E675-20BC-309D-2FAE-C58710D2A65C}"/>
          </ac:grpSpMkLst>
        </pc:grpChg>
        <pc:picChg chg="mod">
          <ac:chgData name="Vicente Marinkovic Rodriguez" userId="aab27ef8-03b3-4d28-ac35-36b012cd5a7d" providerId="ADAL" clId="{A361D195-A822-4F79-B763-EE5A9FCCAF10}" dt="2026-05-11T14:29:47.060" v="1115"/>
          <ac:picMkLst>
            <pc:docMk/>
            <pc:sldMk cId="1336468151" sldId="337"/>
            <ac:picMk id="6" creationId="{4B2D23D7-3F0D-069F-3CEC-719B498B9BB9}"/>
          </ac:picMkLst>
        </pc:picChg>
        <pc:picChg chg="mod">
          <ac:chgData name="Vicente Marinkovic Rodriguez" userId="aab27ef8-03b3-4d28-ac35-36b012cd5a7d" providerId="ADAL" clId="{A361D195-A822-4F79-B763-EE5A9FCCAF10}" dt="2026-05-11T14:29:47.060" v="1115"/>
          <ac:picMkLst>
            <pc:docMk/>
            <pc:sldMk cId="1336468151" sldId="337"/>
            <ac:picMk id="7" creationId="{3AE6C7D9-F97A-D155-8F4A-8C29926779B2}"/>
          </ac:picMkLst>
        </pc:picChg>
        <pc:picChg chg="mod">
          <ac:chgData name="Vicente Marinkovic Rodriguez" userId="aab27ef8-03b3-4d28-ac35-36b012cd5a7d" providerId="ADAL" clId="{A361D195-A822-4F79-B763-EE5A9FCCAF10}" dt="2026-05-11T14:29:47.060" v="1115"/>
          <ac:picMkLst>
            <pc:docMk/>
            <pc:sldMk cId="1336468151" sldId="337"/>
            <ac:picMk id="8" creationId="{2615B920-76D3-FAF2-ADE5-CB1B7C13DEB6}"/>
          </ac:picMkLst>
        </pc:picChg>
        <pc:picChg chg="mod">
          <ac:chgData name="Vicente Marinkovic Rodriguez" userId="aab27ef8-03b3-4d28-ac35-36b012cd5a7d" providerId="ADAL" clId="{A361D195-A822-4F79-B763-EE5A9FCCAF10}" dt="2026-05-11T14:29:47.060" v="1115"/>
          <ac:picMkLst>
            <pc:docMk/>
            <pc:sldMk cId="1336468151" sldId="337"/>
            <ac:picMk id="9" creationId="{89E81293-CD73-1CEA-1B60-AC7B96E1228E}"/>
          </ac:picMkLst>
        </pc:picChg>
      </pc:sldChg>
      <pc:sldChg chg="addSp delSp modSp add mod">
        <pc:chgData name="Vicente Marinkovic Rodriguez" userId="aab27ef8-03b3-4d28-ac35-36b012cd5a7d" providerId="ADAL" clId="{A361D195-A822-4F79-B763-EE5A9FCCAF10}" dt="2026-05-11T14:42:55.899" v="1137" actId="2711"/>
        <pc:sldMkLst>
          <pc:docMk/>
          <pc:sldMk cId="1017212170" sldId="338"/>
        </pc:sldMkLst>
        <pc:spChg chg="del mod">
          <ac:chgData name="Vicente Marinkovic Rodriguez" userId="aab27ef8-03b3-4d28-ac35-36b012cd5a7d" providerId="ADAL" clId="{A361D195-A822-4F79-B763-EE5A9FCCAF10}" dt="2026-05-11T14:42:00.937" v="1130" actId="478"/>
          <ac:spMkLst>
            <pc:docMk/>
            <pc:sldMk cId="1017212170" sldId="338"/>
            <ac:spMk id="2" creationId="{F168BAF5-FF20-B13B-7800-3D235544AB0D}"/>
          </ac:spMkLst>
        </pc:spChg>
        <pc:spChg chg="del">
          <ac:chgData name="Vicente Marinkovic Rodriguez" userId="aab27ef8-03b3-4d28-ac35-36b012cd5a7d" providerId="ADAL" clId="{A361D195-A822-4F79-B763-EE5A9FCCAF10}" dt="2026-05-11T14:41:59.505" v="1128" actId="478"/>
          <ac:spMkLst>
            <pc:docMk/>
            <pc:sldMk cId="1017212170" sldId="338"/>
            <ac:spMk id="3" creationId="{75AC0335-283A-E5B4-E9B0-64FE20015F71}"/>
          </ac:spMkLst>
        </pc:spChg>
        <pc:spChg chg="add del mod">
          <ac:chgData name="Vicente Marinkovic Rodriguez" userId="aab27ef8-03b3-4d28-ac35-36b012cd5a7d" providerId="ADAL" clId="{A361D195-A822-4F79-B763-EE5A9FCCAF10}" dt="2026-05-11T14:42:02.122" v="1132" actId="478"/>
          <ac:spMkLst>
            <pc:docMk/>
            <pc:sldMk cId="1017212170" sldId="338"/>
            <ac:spMk id="5" creationId="{CA7D3E5F-FA03-0187-71E0-D2407E3ED285}"/>
          </ac:spMkLst>
        </pc:spChg>
        <pc:spChg chg="add del mod">
          <ac:chgData name="Vicente Marinkovic Rodriguez" userId="aab27ef8-03b3-4d28-ac35-36b012cd5a7d" providerId="ADAL" clId="{A361D195-A822-4F79-B763-EE5A9FCCAF10}" dt="2026-05-11T14:42:03.117" v="1133" actId="478"/>
          <ac:spMkLst>
            <pc:docMk/>
            <pc:sldMk cId="1017212170" sldId="338"/>
            <ac:spMk id="7" creationId="{12FE2DB3-AC8D-BE3F-DF2D-33DC39D65DBA}"/>
          </ac:spMkLst>
        </pc:spChg>
        <pc:spChg chg="add mod">
          <ac:chgData name="Vicente Marinkovic Rodriguez" userId="aab27ef8-03b3-4d28-ac35-36b012cd5a7d" providerId="ADAL" clId="{A361D195-A822-4F79-B763-EE5A9FCCAF10}" dt="2026-05-11T14:42:55.899" v="1137" actId="2711"/>
          <ac:spMkLst>
            <pc:docMk/>
            <pc:sldMk cId="1017212170" sldId="338"/>
            <ac:spMk id="8" creationId="{7764CED9-B6D2-BE57-5B9B-50F79DFFCBB1}"/>
          </ac:spMkLst>
        </pc:spChg>
      </pc:sldChg>
      <pc:sldChg chg="addSp delSp modSp add mod">
        <pc:chgData name="Vicente Marinkovic Rodriguez" userId="aab27ef8-03b3-4d28-ac35-36b012cd5a7d" providerId="ADAL" clId="{A361D195-A822-4F79-B763-EE5A9FCCAF10}" dt="2026-05-11T14:59:11.685" v="1148" actId="20577"/>
        <pc:sldMkLst>
          <pc:docMk/>
          <pc:sldMk cId="1927916453" sldId="339"/>
        </pc:sldMkLst>
        <pc:spChg chg="del">
          <ac:chgData name="Vicente Marinkovic Rodriguez" userId="aab27ef8-03b3-4d28-ac35-36b012cd5a7d" providerId="ADAL" clId="{A361D195-A822-4F79-B763-EE5A9FCCAF10}" dt="2026-05-11T14:43:12.914" v="1139" actId="478"/>
          <ac:spMkLst>
            <pc:docMk/>
            <pc:sldMk cId="1927916453" sldId="339"/>
            <ac:spMk id="2" creationId="{E4A2CB3B-60F1-3010-FDFC-75FD7BE7A416}"/>
          </ac:spMkLst>
        </pc:spChg>
        <pc:spChg chg="del">
          <ac:chgData name="Vicente Marinkovic Rodriguez" userId="aab27ef8-03b3-4d28-ac35-36b012cd5a7d" providerId="ADAL" clId="{A361D195-A822-4F79-B763-EE5A9FCCAF10}" dt="2026-05-11T14:43:11.187" v="1138" actId="478"/>
          <ac:spMkLst>
            <pc:docMk/>
            <pc:sldMk cId="1927916453" sldId="339"/>
            <ac:spMk id="3" creationId="{EF9BA8A2-E780-AE69-7A23-D01FC5CACDAD}"/>
          </ac:spMkLst>
        </pc:spChg>
        <pc:spChg chg="add del mod">
          <ac:chgData name="Vicente Marinkovic Rodriguez" userId="aab27ef8-03b3-4d28-ac35-36b012cd5a7d" providerId="ADAL" clId="{A361D195-A822-4F79-B763-EE5A9FCCAF10}" dt="2026-05-11T14:43:14.440" v="1141" actId="478"/>
          <ac:spMkLst>
            <pc:docMk/>
            <pc:sldMk cId="1927916453" sldId="339"/>
            <ac:spMk id="5" creationId="{109397D4-4BF4-8B4C-1105-FC36DFBB80A0}"/>
          </ac:spMkLst>
        </pc:spChg>
        <pc:spChg chg="add del mod">
          <ac:chgData name="Vicente Marinkovic Rodriguez" userId="aab27ef8-03b3-4d28-ac35-36b012cd5a7d" providerId="ADAL" clId="{A361D195-A822-4F79-B763-EE5A9FCCAF10}" dt="2026-05-11T14:43:15.952" v="1142" actId="478"/>
          <ac:spMkLst>
            <pc:docMk/>
            <pc:sldMk cId="1927916453" sldId="339"/>
            <ac:spMk id="7" creationId="{B2DE0ACD-9F45-33A7-96E2-0042685DBB28}"/>
          </ac:spMkLst>
        </pc:spChg>
        <pc:spChg chg="add mod">
          <ac:chgData name="Vicente Marinkovic Rodriguez" userId="aab27ef8-03b3-4d28-ac35-36b012cd5a7d" providerId="ADAL" clId="{A361D195-A822-4F79-B763-EE5A9FCCAF10}" dt="2026-05-11T14:59:11.685" v="1148" actId="20577"/>
          <ac:spMkLst>
            <pc:docMk/>
            <pc:sldMk cId="1927916453" sldId="339"/>
            <ac:spMk id="10" creationId="{C174014B-C1B7-CE25-038C-BD4C6B50A36B}"/>
          </ac:spMkLst>
        </pc:spChg>
        <pc:picChg chg="add mod">
          <ac:chgData name="Vicente Marinkovic Rodriguez" userId="aab27ef8-03b3-4d28-ac35-36b012cd5a7d" providerId="ADAL" clId="{A361D195-A822-4F79-B763-EE5A9FCCAF10}" dt="2026-05-11T14:43:28.294" v="1144" actId="1076"/>
          <ac:picMkLst>
            <pc:docMk/>
            <pc:sldMk cId="1927916453" sldId="339"/>
            <ac:picMk id="8" creationId="{319C1E37-8B69-8A0C-286F-E2DB47952A41}"/>
          </ac:picMkLst>
        </pc:picChg>
      </pc:sldChg>
      <pc:sldChg chg="addSp delSp modSp add mod">
        <pc:chgData name="Vicente Marinkovic Rodriguez" userId="aab27ef8-03b3-4d28-ac35-36b012cd5a7d" providerId="ADAL" clId="{A361D195-A822-4F79-B763-EE5A9FCCAF10}" dt="2026-05-11T15:14:15.283" v="1291" actId="1076"/>
        <pc:sldMkLst>
          <pc:docMk/>
          <pc:sldMk cId="328156183" sldId="340"/>
        </pc:sldMkLst>
        <pc:spChg chg="del">
          <ac:chgData name="Vicente Marinkovic Rodriguez" userId="aab27ef8-03b3-4d28-ac35-36b012cd5a7d" providerId="ADAL" clId="{A361D195-A822-4F79-B763-EE5A9FCCAF10}" dt="2026-05-11T15:04:19.417" v="1212" actId="478"/>
          <ac:spMkLst>
            <pc:docMk/>
            <pc:sldMk cId="328156183" sldId="340"/>
            <ac:spMk id="2" creationId="{2BC050FE-1F42-F6FD-1C5F-FBA92B56C686}"/>
          </ac:spMkLst>
        </pc:spChg>
        <pc:spChg chg="del">
          <ac:chgData name="Vicente Marinkovic Rodriguez" userId="aab27ef8-03b3-4d28-ac35-36b012cd5a7d" providerId="ADAL" clId="{A361D195-A822-4F79-B763-EE5A9FCCAF10}" dt="2026-05-11T15:04:17.740" v="1211" actId="478"/>
          <ac:spMkLst>
            <pc:docMk/>
            <pc:sldMk cId="328156183" sldId="340"/>
            <ac:spMk id="3" creationId="{77308117-CB72-F80B-84A7-99B2614CC70C}"/>
          </ac:spMkLst>
        </pc:spChg>
        <pc:spChg chg="add del mod">
          <ac:chgData name="Vicente Marinkovic Rodriguez" userId="aab27ef8-03b3-4d28-ac35-36b012cd5a7d" providerId="ADAL" clId="{A361D195-A822-4F79-B763-EE5A9FCCAF10}" dt="2026-05-11T15:04:20.987" v="1214" actId="478"/>
          <ac:spMkLst>
            <pc:docMk/>
            <pc:sldMk cId="328156183" sldId="340"/>
            <ac:spMk id="5" creationId="{20F32212-80E6-80A8-AA2A-9D2AF1003873}"/>
          </ac:spMkLst>
        </pc:spChg>
        <pc:spChg chg="add del mod">
          <ac:chgData name="Vicente Marinkovic Rodriguez" userId="aab27ef8-03b3-4d28-ac35-36b012cd5a7d" providerId="ADAL" clId="{A361D195-A822-4F79-B763-EE5A9FCCAF10}" dt="2026-05-11T15:04:22.774" v="1215" actId="478"/>
          <ac:spMkLst>
            <pc:docMk/>
            <pc:sldMk cId="328156183" sldId="340"/>
            <ac:spMk id="7" creationId="{51C81C1A-22E4-36FB-7A1C-D3AD5EC2143F}"/>
          </ac:spMkLst>
        </pc:spChg>
        <pc:spChg chg="add mod">
          <ac:chgData name="Vicente Marinkovic Rodriguez" userId="aab27ef8-03b3-4d28-ac35-36b012cd5a7d" providerId="ADAL" clId="{A361D195-A822-4F79-B763-EE5A9FCCAF10}" dt="2026-05-11T15:04:54.394" v="1217"/>
          <ac:spMkLst>
            <pc:docMk/>
            <pc:sldMk cId="328156183" sldId="340"/>
            <ac:spMk id="8" creationId="{EDD74269-145F-9024-B852-66874F52FAB2}"/>
          </ac:spMkLst>
        </pc:spChg>
        <pc:spChg chg="add mod">
          <ac:chgData name="Vicente Marinkovic Rodriguez" userId="aab27ef8-03b3-4d28-ac35-36b012cd5a7d" providerId="ADAL" clId="{A361D195-A822-4F79-B763-EE5A9FCCAF10}" dt="2026-05-11T15:11:14.548" v="1266" actId="207"/>
          <ac:spMkLst>
            <pc:docMk/>
            <pc:sldMk cId="328156183" sldId="340"/>
            <ac:spMk id="9" creationId="{30A95EEE-4913-0F54-8ECA-093423980CD5}"/>
          </ac:spMkLst>
        </pc:spChg>
        <pc:spChg chg="add mod">
          <ac:chgData name="Vicente Marinkovic Rodriguez" userId="aab27ef8-03b3-4d28-ac35-36b012cd5a7d" providerId="ADAL" clId="{A361D195-A822-4F79-B763-EE5A9FCCAF10}" dt="2026-05-11T15:13:51.782" v="1290" actId="20577"/>
          <ac:spMkLst>
            <pc:docMk/>
            <pc:sldMk cId="328156183" sldId="340"/>
            <ac:spMk id="18" creationId="{20FB79DA-BE8F-43D1-B552-A292BE41DF53}"/>
          </ac:spMkLst>
        </pc:spChg>
        <pc:picChg chg="add mod">
          <ac:chgData name="Vicente Marinkovic Rodriguez" userId="aab27ef8-03b3-4d28-ac35-36b012cd5a7d" providerId="ADAL" clId="{A361D195-A822-4F79-B763-EE5A9FCCAF10}" dt="2026-05-11T15:14:15.283" v="1291" actId="1076"/>
          <ac:picMkLst>
            <pc:docMk/>
            <pc:sldMk cId="328156183" sldId="340"/>
            <ac:picMk id="12" creationId="{F1FEEF45-3097-A115-5437-4C9334C8383F}"/>
          </ac:picMkLst>
        </pc:picChg>
        <pc:picChg chg="add mod">
          <ac:chgData name="Vicente Marinkovic Rodriguez" userId="aab27ef8-03b3-4d28-ac35-36b012cd5a7d" providerId="ADAL" clId="{A361D195-A822-4F79-B763-EE5A9FCCAF10}" dt="2026-05-11T15:12:05.885" v="1270" actId="1076"/>
          <ac:picMkLst>
            <pc:docMk/>
            <pc:sldMk cId="328156183" sldId="340"/>
            <ac:picMk id="14" creationId="{CF680614-00A5-116E-F2BF-BBDA25CBAB8D}"/>
          </ac:picMkLst>
        </pc:picChg>
        <pc:picChg chg="add mod">
          <ac:chgData name="Vicente Marinkovic Rodriguez" userId="aab27ef8-03b3-4d28-ac35-36b012cd5a7d" providerId="ADAL" clId="{A361D195-A822-4F79-B763-EE5A9FCCAF10}" dt="2026-05-11T15:12:10.220" v="1271" actId="1076"/>
          <ac:picMkLst>
            <pc:docMk/>
            <pc:sldMk cId="328156183" sldId="340"/>
            <ac:picMk id="16" creationId="{9F081461-6F8E-7C16-159D-18FAD359343D}"/>
          </ac:picMkLst>
        </pc:picChg>
      </pc:sldChg>
      <pc:sldChg chg="add del">
        <pc:chgData name="Vicente Marinkovic Rodriguez" userId="aab27ef8-03b3-4d28-ac35-36b012cd5a7d" providerId="ADAL" clId="{A361D195-A822-4F79-B763-EE5A9FCCAF10}" dt="2026-05-11T15:11:43.516" v="1267" actId="47"/>
        <pc:sldMkLst>
          <pc:docMk/>
          <pc:sldMk cId="3081584656" sldId="341"/>
        </pc:sldMkLst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>
            <a:extLst>
              <a:ext uri="{FF2B5EF4-FFF2-40B4-BE49-F238E27FC236}">
                <a16:creationId xmlns:a16="http://schemas.microsoft.com/office/drawing/2014/main" id="{4E862C18-7D9C-6E98-CE43-625B0A70E84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L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A9D9D36F-87D8-F435-BA4A-BA42B9ED82A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F0D7B5-8BD1-0343-9987-96CBA8519325}" type="datetimeFigureOut">
              <a:rPr lang="es-CL" smtClean="0"/>
              <a:t>08-05-2026</a:t>
            </a:fld>
            <a:endParaRPr lang="es-CL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9EDA2835-E8CF-C4C0-3DEB-F69A386501F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L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39D9176C-39D2-AD16-9C51-9F78C885E945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381AF95-D37A-7B43-98A5-5E96F8C84FE1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179413621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C40C462-3E7C-4DF0-8257-999F3020341D}" type="datetimeFigureOut">
              <a:rPr lang="es-ES" smtClean="0"/>
              <a:t>08/05/2026</a:t>
            </a:fld>
            <a:endParaRPr lang="es-E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3ED2CEB-CD93-429D-9AFE-88A1C1D09F2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195724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ortad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ED10B83-DC68-9CB3-26B7-4BF431E64A9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2339259"/>
            <a:ext cx="10515600" cy="837710"/>
          </a:xfrm>
        </p:spPr>
        <p:txBody>
          <a:bodyPr>
            <a:normAutofit/>
          </a:bodyPr>
          <a:lstStyle>
            <a:lvl1pPr algn="ctr">
              <a:defRPr sz="4000" b="1" i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s-MX" dirty="0"/>
              <a:t>TÍTULO DE PRESENTACIÓN</a:t>
            </a:r>
            <a:endParaRPr lang="es-CL" dirty="0"/>
          </a:p>
        </p:txBody>
      </p:sp>
      <p:sp>
        <p:nvSpPr>
          <p:cNvPr id="14" name="Marcador de texto 13">
            <a:extLst>
              <a:ext uri="{FF2B5EF4-FFF2-40B4-BE49-F238E27FC236}">
                <a16:creationId xmlns:a16="http://schemas.microsoft.com/office/drawing/2014/main" id="{4EF85A1B-74A0-E128-CE32-50B638FB713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882212" y="3264816"/>
            <a:ext cx="6427574" cy="346738"/>
          </a:xfrm>
        </p:spPr>
        <p:txBody>
          <a:bodyPr>
            <a:noAutofit/>
          </a:bodyPr>
          <a:lstStyle>
            <a:lvl1pPr marL="0" indent="0" algn="ctr">
              <a:buNone/>
              <a:defRPr sz="2800">
                <a:solidFill>
                  <a:schemeClr val="bg1"/>
                </a:solidFill>
              </a:defRPr>
            </a:lvl1pPr>
          </a:lstStyle>
          <a:p>
            <a:pPr lvl="0"/>
            <a:r>
              <a:rPr lang="es-MX" dirty="0"/>
              <a:t>Bajada lorem ipsum dolor sit amet</a:t>
            </a:r>
            <a:endParaRPr lang="es-CL" dirty="0"/>
          </a:p>
        </p:txBody>
      </p:sp>
      <p:sp>
        <p:nvSpPr>
          <p:cNvPr id="8" name="Marcador de texto 7">
            <a:extLst>
              <a:ext uri="{FF2B5EF4-FFF2-40B4-BE49-F238E27FC236}">
                <a16:creationId xmlns:a16="http://schemas.microsoft.com/office/drawing/2014/main" id="{D3EAE4C3-C21C-0F74-3775-DD3486554FC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101379" y="1989474"/>
            <a:ext cx="3989238" cy="261938"/>
          </a:xfrm>
        </p:spPr>
        <p:txBody>
          <a:bodyPr/>
          <a:lstStyle>
            <a:lvl1pPr marL="0" indent="0" algn="ctr">
              <a:buNone/>
              <a:defRPr sz="1600"/>
            </a:lvl1pPr>
          </a:lstStyle>
          <a:p>
            <a:pPr lvl="0"/>
            <a:r>
              <a:rPr lang="es-MX" dirty="0"/>
              <a:t>Epígrafe</a:t>
            </a:r>
            <a:endParaRPr lang="es-CL" dirty="0"/>
          </a:p>
        </p:txBody>
      </p:sp>
    </p:spTree>
    <p:extLst>
      <p:ext uri="{BB962C8B-B14F-4D97-AF65-F5344CB8AC3E}">
        <p14:creationId xmlns:p14="http://schemas.microsoft.com/office/powerpoint/2010/main" val="137141961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ortadill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ED10B83-DC68-9CB3-26B7-4BF431E64A9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2279843"/>
            <a:ext cx="10515600" cy="837710"/>
          </a:xfrm>
        </p:spPr>
        <p:txBody>
          <a:bodyPr>
            <a:normAutofit/>
          </a:bodyPr>
          <a:lstStyle>
            <a:lvl1pPr algn="ctr">
              <a:defRPr sz="4600" b="1" i="0">
                <a:solidFill>
                  <a:srgbClr val="0B458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s-MX" dirty="0"/>
              <a:t>Título de lámina</a:t>
            </a:r>
            <a:endParaRPr lang="es-CL" dirty="0"/>
          </a:p>
        </p:txBody>
      </p:sp>
      <p:sp>
        <p:nvSpPr>
          <p:cNvPr id="14" name="Marcador de texto 13">
            <a:extLst>
              <a:ext uri="{FF2B5EF4-FFF2-40B4-BE49-F238E27FC236}">
                <a16:creationId xmlns:a16="http://schemas.microsoft.com/office/drawing/2014/main" id="{4EF85A1B-74A0-E128-CE32-50B638FB713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201159" y="3264816"/>
            <a:ext cx="3789682" cy="346738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0B4581"/>
                </a:solidFill>
              </a:defRPr>
            </a:lvl1pPr>
          </a:lstStyle>
          <a:p>
            <a:pPr lvl="0"/>
            <a:r>
              <a:rPr lang="es-MX" dirty="0"/>
              <a:t>Bajada de lámina</a:t>
            </a:r>
            <a:endParaRPr lang="es-CL" dirty="0"/>
          </a:p>
        </p:txBody>
      </p:sp>
    </p:spTree>
    <p:extLst>
      <p:ext uri="{BB962C8B-B14F-4D97-AF65-F5344CB8AC3E}">
        <p14:creationId xmlns:p14="http://schemas.microsoft.com/office/powerpoint/2010/main" val="32506405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Lámina interior_op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81A2E76-457B-7287-B7E9-E9E0C0329FCC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1850" y="623078"/>
            <a:ext cx="10515600" cy="518388"/>
          </a:xfrm>
        </p:spPr>
        <p:txBody>
          <a:bodyPr>
            <a:normAutofit/>
          </a:bodyPr>
          <a:lstStyle>
            <a:lvl1pPr marL="0" indent="0">
              <a:buNone/>
              <a:defRPr sz="4000" b="1" i="0">
                <a:solidFill>
                  <a:srgbClr val="0B458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MX" dirty="0"/>
              <a:t>Título de lámina</a:t>
            </a:r>
          </a:p>
        </p:txBody>
      </p:sp>
      <p:sp>
        <p:nvSpPr>
          <p:cNvPr id="13" name="Marcador de texto 12">
            <a:extLst>
              <a:ext uri="{FF2B5EF4-FFF2-40B4-BE49-F238E27FC236}">
                <a16:creationId xmlns:a16="http://schemas.microsoft.com/office/drawing/2014/main" id="{98520361-BD56-4E8E-9CB5-6FC8EDEDDB9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821113" y="1991656"/>
            <a:ext cx="7569200" cy="3584575"/>
          </a:xfrm>
        </p:spPr>
        <p:txBody>
          <a:bodyPr/>
          <a:lstStyle>
            <a:lvl1pPr marL="0" indent="0">
              <a:buNone/>
              <a:defRPr sz="2000">
                <a:solidFill>
                  <a:srgbClr val="0C4581"/>
                </a:solidFill>
              </a:defRPr>
            </a:lvl1pPr>
          </a:lstStyle>
          <a:p>
            <a:pPr lvl="0"/>
            <a:r>
              <a:rPr lang="es-MX" dirty="0"/>
              <a:t>Texto de lámina. Lorem ipsum dolor sit amet.</a:t>
            </a:r>
            <a:endParaRPr lang="es-CL" dirty="0"/>
          </a:p>
        </p:txBody>
      </p:sp>
    </p:spTree>
    <p:extLst>
      <p:ext uri="{BB962C8B-B14F-4D97-AF65-F5344CB8AC3E}">
        <p14:creationId xmlns:p14="http://schemas.microsoft.com/office/powerpoint/2010/main" val="759473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Lámina interior_op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81A2E76-457B-7287-B7E9-E9E0C0329FCC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1850" y="623078"/>
            <a:ext cx="10515600" cy="518388"/>
          </a:xfrm>
        </p:spPr>
        <p:txBody>
          <a:bodyPr>
            <a:normAutofit/>
          </a:bodyPr>
          <a:lstStyle>
            <a:lvl1pPr marL="0" indent="0">
              <a:buNone/>
              <a:defRPr sz="4000" b="1" i="0">
                <a:solidFill>
                  <a:srgbClr val="0B458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MX" dirty="0"/>
              <a:t>Título de lámina</a:t>
            </a:r>
          </a:p>
        </p:txBody>
      </p:sp>
      <p:sp>
        <p:nvSpPr>
          <p:cNvPr id="13" name="Marcador de texto 12">
            <a:extLst>
              <a:ext uri="{FF2B5EF4-FFF2-40B4-BE49-F238E27FC236}">
                <a16:creationId xmlns:a16="http://schemas.microsoft.com/office/drawing/2014/main" id="{98520361-BD56-4E8E-9CB5-6FC8EDEDDB9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821113" y="1991656"/>
            <a:ext cx="7569200" cy="3584575"/>
          </a:xfrm>
        </p:spPr>
        <p:txBody>
          <a:bodyPr/>
          <a:lstStyle>
            <a:lvl1pPr marL="0" indent="0">
              <a:buNone/>
              <a:defRPr sz="2000">
                <a:solidFill>
                  <a:srgbClr val="0C4581"/>
                </a:solidFill>
              </a:defRPr>
            </a:lvl1pPr>
          </a:lstStyle>
          <a:p>
            <a:pPr lvl="0"/>
            <a:r>
              <a:rPr lang="es-MX" dirty="0"/>
              <a:t>Texto de lámina. Lorem ipsum dolor sit amet.</a:t>
            </a:r>
            <a:endParaRPr lang="es-CL" dirty="0"/>
          </a:p>
        </p:txBody>
      </p:sp>
    </p:spTree>
    <p:extLst>
      <p:ext uri="{BB962C8B-B14F-4D97-AF65-F5344CB8AC3E}">
        <p14:creationId xmlns:p14="http://schemas.microsoft.com/office/powerpoint/2010/main" val="32455267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os objeto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E79EC74-3BED-0EC0-A81D-ABF62D8EA30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485090"/>
            <a:ext cx="5181600" cy="4351338"/>
          </a:xfrm>
        </p:spPr>
        <p:txBody>
          <a:bodyPr/>
          <a:lstStyle/>
          <a:p>
            <a:pPr lvl="0"/>
            <a:endParaRPr lang="es-CL" dirty="0"/>
          </a:p>
        </p:txBody>
      </p:sp>
      <p:sp>
        <p:nvSpPr>
          <p:cNvPr id="11" name="Marcador de texto 9">
            <a:extLst>
              <a:ext uri="{FF2B5EF4-FFF2-40B4-BE49-F238E27FC236}">
                <a16:creationId xmlns:a16="http://schemas.microsoft.com/office/drawing/2014/main" id="{FFDD4098-A489-3EDD-9C9D-BD18C956122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172200" y="1484313"/>
            <a:ext cx="5181600" cy="4351337"/>
          </a:xfrm>
        </p:spPr>
        <p:txBody>
          <a:bodyPr/>
          <a:lstStyle>
            <a:lvl1pPr>
              <a:defRPr sz="2400">
                <a:solidFill>
                  <a:srgbClr val="0C4581"/>
                </a:solidFill>
              </a:defRPr>
            </a:lvl1pPr>
            <a:lvl2pPr>
              <a:defRPr sz="2000">
                <a:solidFill>
                  <a:srgbClr val="0C4581"/>
                </a:solidFill>
              </a:defRPr>
            </a:lvl2pPr>
            <a:lvl3pPr>
              <a:defRPr sz="1800">
                <a:solidFill>
                  <a:srgbClr val="0C4581"/>
                </a:solidFill>
              </a:defRPr>
            </a:lvl3pPr>
            <a:lvl4pPr>
              <a:defRPr sz="1600">
                <a:solidFill>
                  <a:srgbClr val="0C4581"/>
                </a:solidFill>
              </a:defRPr>
            </a:lvl4pPr>
            <a:lvl5pPr>
              <a:defRPr sz="1600">
                <a:solidFill>
                  <a:srgbClr val="0C4581"/>
                </a:solidFill>
              </a:defRPr>
            </a:lvl5pPr>
          </a:lstStyle>
          <a:p>
            <a:pPr lvl="0"/>
            <a:r>
              <a:rPr lang="es-MX" dirty="0"/>
              <a:t>Haga clic para modificar los estilos de texto del patrón</a:t>
            </a:r>
          </a:p>
          <a:p>
            <a:pPr lvl="1"/>
            <a:r>
              <a:rPr lang="es-MX" dirty="0"/>
              <a:t>Segundo nivel</a:t>
            </a:r>
          </a:p>
          <a:p>
            <a:pPr lvl="2"/>
            <a:r>
              <a:rPr lang="es-MX" dirty="0"/>
              <a:t>Tercer nivel</a:t>
            </a:r>
          </a:p>
          <a:p>
            <a:pPr lvl="3"/>
            <a:r>
              <a:rPr lang="es-MX" dirty="0"/>
              <a:t>Cuarto nivel</a:t>
            </a:r>
          </a:p>
          <a:p>
            <a:pPr lvl="4"/>
            <a:r>
              <a:rPr lang="es-MX" dirty="0"/>
              <a:t>Quinto nivel</a:t>
            </a:r>
            <a:endParaRPr lang="es-CL" dirty="0"/>
          </a:p>
        </p:txBody>
      </p:sp>
      <p:sp>
        <p:nvSpPr>
          <p:cNvPr id="12" name="Marcador de texto 2">
            <a:extLst>
              <a:ext uri="{FF2B5EF4-FFF2-40B4-BE49-F238E27FC236}">
                <a16:creationId xmlns:a16="http://schemas.microsoft.com/office/drawing/2014/main" id="{D3881AA8-46B6-8B1C-2BFD-E829BBDBE929}"/>
              </a:ext>
            </a:extLst>
          </p:cNvPr>
          <p:cNvSpPr>
            <a:spLocks noGrp="1"/>
          </p:cNvSpPr>
          <p:nvPr>
            <p:ph type="body" idx="12" hasCustomPrompt="1"/>
          </p:nvPr>
        </p:nvSpPr>
        <p:spPr>
          <a:xfrm>
            <a:off x="831850" y="623078"/>
            <a:ext cx="10515600" cy="518388"/>
          </a:xfrm>
        </p:spPr>
        <p:txBody>
          <a:bodyPr>
            <a:normAutofit/>
          </a:bodyPr>
          <a:lstStyle>
            <a:lvl1pPr marL="0" indent="0">
              <a:buNone/>
              <a:defRPr sz="4000" b="1" i="0">
                <a:solidFill>
                  <a:srgbClr val="0B458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MX" dirty="0"/>
              <a:t>Título de lámina</a:t>
            </a:r>
          </a:p>
        </p:txBody>
      </p:sp>
    </p:spTree>
    <p:extLst>
      <p:ext uri="{BB962C8B-B14F-4D97-AF65-F5344CB8AC3E}">
        <p14:creationId xmlns:p14="http://schemas.microsoft.com/office/powerpoint/2010/main" val="178416535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ierr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0607201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87F2359B-04E4-01ED-689A-93A1663A09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MX" dirty="0"/>
              <a:t>Haz clic para modificar el estilo de título del patrón</a:t>
            </a:r>
            <a:endParaRPr lang="es-CL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5D5BCEEC-C96B-0DC0-4290-32F18394F3B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MX" dirty="0"/>
              <a:t>Haga clic para modificar los estilos de texto del patrón</a:t>
            </a:r>
          </a:p>
          <a:p>
            <a:pPr lvl="1"/>
            <a:r>
              <a:rPr lang="es-MX" dirty="0"/>
              <a:t>Segundo nivel</a:t>
            </a:r>
          </a:p>
          <a:p>
            <a:pPr lvl="2"/>
            <a:r>
              <a:rPr lang="es-MX" dirty="0"/>
              <a:t>Tercer nivel</a:t>
            </a:r>
          </a:p>
          <a:p>
            <a:pPr lvl="3"/>
            <a:r>
              <a:rPr lang="es-MX" dirty="0"/>
              <a:t>Cuarto nivel</a:t>
            </a:r>
          </a:p>
          <a:p>
            <a:pPr lvl="4"/>
            <a:r>
              <a:rPr lang="es-MX" dirty="0"/>
              <a:t>Quinto nivel</a:t>
            </a:r>
            <a:endParaRPr lang="es-CL" dirty="0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5E2851F-2CF1-6901-1409-D84ED8AA56B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45C7F5-E518-4449-946A-19B136B5AE60}" type="datetimeFigureOut">
              <a:rPr lang="es-CL" smtClean="0"/>
              <a:t>08-05-2026</a:t>
            </a:fld>
            <a:endParaRPr lang="es-C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72B1A28-07FD-79E1-FE0A-90EE1D5E27E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FDA1963-E09C-389D-ABAF-717B8D7A19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6097A0-6419-AF42-932A-B78F8253A792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5309402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50" r:id="rId2"/>
    <p:sldLayoutId id="2147483651" r:id="rId3"/>
    <p:sldLayoutId id="2147483662" r:id="rId4"/>
    <p:sldLayoutId id="2147483652" r:id="rId5"/>
    <p:sldLayoutId id="2147483663" r:id="rId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bg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bg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bg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8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2.jpg"/><Relationship Id="rId5" Type="http://schemas.openxmlformats.org/officeDocument/2006/relationships/image" Target="../media/image21.jpg"/><Relationship Id="rId4" Type="http://schemas.openxmlformats.org/officeDocument/2006/relationships/image" Target="../media/image20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gif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68B6F0E-E3EF-DF1F-5766-D244A8CE85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5C9030D3-0026-A25C-2670-99EC42E7FB7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>
            <a:normAutofit lnSpcReduction="10000"/>
          </a:bodyPr>
          <a:lstStyle/>
          <a:p>
            <a:endParaRPr lang="es-CL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35D7D9A2-E01C-536B-3B41-17A8BA00AAB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69682" y="96637"/>
            <a:ext cx="11924908" cy="6705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359199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753BE7-B3D7-21E7-193F-EE80883CAC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 10" descr="Texto&#10;&#10;El contenido generado por IA puede ser incorrecto.">
            <a:extLst>
              <a:ext uri="{FF2B5EF4-FFF2-40B4-BE49-F238E27FC236}">
                <a16:creationId xmlns:a16="http://schemas.microsoft.com/office/drawing/2014/main" id="{D8679CCE-9DF0-67BD-2886-C6C555CE9B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72402" y="195733"/>
            <a:ext cx="1656075" cy="55516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806D85B-32DB-D746-20B3-8C670ADDDDBB}"/>
              </a:ext>
            </a:extLst>
          </p:cNvPr>
          <p:cNvSpPr txBox="1"/>
          <p:nvPr/>
        </p:nvSpPr>
        <p:spPr>
          <a:xfrm>
            <a:off x="905164" y="2000011"/>
            <a:ext cx="3371273" cy="36933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5"/>
              </a:spcBef>
            </a:pPr>
            <a:r>
              <a:rPr lang="es-MX" sz="1800" dirty="0">
                <a:solidFill>
                  <a:srgbClr val="0B4581"/>
                </a:solidFill>
                <a:latin typeface="Arial MT"/>
                <a:cs typeface="Arial MT"/>
              </a:rPr>
              <a:t>Con</a:t>
            </a:r>
            <a:r>
              <a:rPr lang="es-MX" sz="1800" spc="-20" dirty="0">
                <a:solidFill>
                  <a:srgbClr val="0B4581"/>
                </a:solidFill>
                <a:latin typeface="Arial MT"/>
                <a:cs typeface="Arial MT"/>
              </a:rPr>
              <a:t> </a:t>
            </a:r>
            <a:r>
              <a:rPr lang="es-MX" sz="1800" dirty="0">
                <a:solidFill>
                  <a:srgbClr val="0B4581"/>
                </a:solidFill>
                <a:latin typeface="Arial MT"/>
                <a:cs typeface="Arial MT"/>
              </a:rPr>
              <a:t>el</a:t>
            </a:r>
            <a:r>
              <a:rPr lang="es-MX" sz="1800" spc="-20" dirty="0">
                <a:solidFill>
                  <a:srgbClr val="0B4581"/>
                </a:solidFill>
                <a:latin typeface="Arial MT"/>
                <a:cs typeface="Arial MT"/>
              </a:rPr>
              <a:t> </a:t>
            </a:r>
            <a:r>
              <a:rPr lang="es-MX" sz="1800" dirty="0">
                <a:solidFill>
                  <a:srgbClr val="0B4581"/>
                </a:solidFill>
                <a:latin typeface="Arial MT"/>
                <a:cs typeface="Arial MT"/>
              </a:rPr>
              <a:t>objetivo</a:t>
            </a:r>
            <a:r>
              <a:rPr lang="es-MX" sz="1800" spc="-25" dirty="0">
                <a:solidFill>
                  <a:srgbClr val="0B4581"/>
                </a:solidFill>
                <a:latin typeface="Arial MT"/>
                <a:cs typeface="Arial MT"/>
              </a:rPr>
              <a:t> </a:t>
            </a:r>
            <a:r>
              <a:rPr lang="es-MX" sz="1800" dirty="0">
                <a:solidFill>
                  <a:srgbClr val="0B4581"/>
                </a:solidFill>
                <a:latin typeface="Arial MT"/>
                <a:cs typeface="Arial MT"/>
              </a:rPr>
              <a:t>de</a:t>
            </a:r>
            <a:r>
              <a:rPr lang="es-MX" sz="1800" spc="-20" dirty="0">
                <a:solidFill>
                  <a:srgbClr val="0B4581"/>
                </a:solidFill>
                <a:latin typeface="Arial MT"/>
                <a:cs typeface="Arial MT"/>
              </a:rPr>
              <a:t> </a:t>
            </a:r>
            <a:r>
              <a:rPr lang="es-MX" sz="1800" dirty="0">
                <a:solidFill>
                  <a:srgbClr val="0B4581"/>
                </a:solidFill>
                <a:latin typeface="Arial MT"/>
                <a:cs typeface="Arial MT"/>
              </a:rPr>
              <a:t>fortalecer</a:t>
            </a:r>
            <a:r>
              <a:rPr lang="es-MX" sz="1800" spc="-50" dirty="0">
                <a:solidFill>
                  <a:srgbClr val="0B4581"/>
                </a:solidFill>
                <a:latin typeface="Arial MT"/>
                <a:cs typeface="Arial MT"/>
              </a:rPr>
              <a:t> </a:t>
            </a:r>
            <a:r>
              <a:rPr lang="es-MX" sz="1800" dirty="0">
                <a:solidFill>
                  <a:srgbClr val="0B4581"/>
                </a:solidFill>
                <a:latin typeface="Arial MT"/>
                <a:cs typeface="Arial MT"/>
              </a:rPr>
              <a:t>la</a:t>
            </a:r>
            <a:r>
              <a:rPr lang="es-MX" sz="1800" spc="-20" dirty="0">
                <a:solidFill>
                  <a:srgbClr val="0B4581"/>
                </a:solidFill>
                <a:latin typeface="Arial MT"/>
                <a:cs typeface="Arial MT"/>
              </a:rPr>
              <a:t> </a:t>
            </a:r>
            <a:r>
              <a:rPr lang="es-MX" sz="1800" dirty="0">
                <a:solidFill>
                  <a:srgbClr val="0B4581"/>
                </a:solidFill>
                <a:latin typeface="Arial MT"/>
                <a:cs typeface="Arial MT"/>
              </a:rPr>
              <a:t>cercanía</a:t>
            </a:r>
            <a:r>
              <a:rPr lang="es-MX" sz="1800" spc="-50" dirty="0">
                <a:solidFill>
                  <a:srgbClr val="0B4581"/>
                </a:solidFill>
                <a:latin typeface="Arial MT"/>
                <a:cs typeface="Arial MT"/>
              </a:rPr>
              <a:t> </a:t>
            </a:r>
            <a:r>
              <a:rPr lang="es-MX" sz="1800" dirty="0">
                <a:solidFill>
                  <a:srgbClr val="0B4581"/>
                </a:solidFill>
                <a:latin typeface="Arial MT"/>
                <a:cs typeface="Arial MT"/>
              </a:rPr>
              <a:t>entre</a:t>
            </a:r>
            <a:r>
              <a:rPr lang="es-MX" sz="1800" spc="-40" dirty="0">
                <a:solidFill>
                  <a:srgbClr val="0B4581"/>
                </a:solidFill>
                <a:latin typeface="Arial MT"/>
                <a:cs typeface="Arial MT"/>
              </a:rPr>
              <a:t> </a:t>
            </a:r>
            <a:r>
              <a:rPr lang="es-MX" sz="1800" dirty="0">
                <a:solidFill>
                  <a:srgbClr val="0B4581"/>
                </a:solidFill>
                <a:latin typeface="Arial MT"/>
                <a:cs typeface="Arial MT"/>
              </a:rPr>
              <a:t>la</a:t>
            </a:r>
            <a:r>
              <a:rPr lang="es-MX" sz="1800" spc="-15" dirty="0">
                <a:solidFill>
                  <a:srgbClr val="0B4581"/>
                </a:solidFill>
                <a:latin typeface="Arial MT"/>
                <a:cs typeface="Arial MT"/>
              </a:rPr>
              <a:t> </a:t>
            </a:r>
            <a:r>
              <a:rPr lang="es-MX" sz="1800" spc="-10" dirty="0">
                <a:solidFill>
                  <a:srgbClr val="0B4581"/>
                </a:solidFill>
                <a:latin typeface="Arial MT"/>
                <a:cs typeface="Arial MT"/>
              </a:rPr>
              <a:t>Superintendencia</a:t>
            </a:r>
            <a:r>
              <a:rPr lang="es-MX" sz="1800" spc="-55" dirty="0">
                <a:solidFill>
                  <a:srgbClr val="0B4581"/>
                </a:solidFill>
                <a:latin typeface="Arial MT"/>
                <a:cs typeface="Arial MT"/>
              </a:rPr>
              <a:t> </a:t>
            </a:r>
            <a:r>
              <a:rPr lang="es-MX" sz="1800" dirty="0">
                <a:solidFill>
                  <a:srgbClr val="0B4581"/>
                </a:solidFill>
                <a:latin typeface="Arial MT"/>
                <a:cs typeface="Arial MT"/>
              </a:rPr>
              <a:t>y</a:t>
            </a:r>
            <a:r>
              <a:rPr lang="es-MX" sz="1800" spc="-20" dirty="0">
                <a:solidFill>
                  <a:srgbClr val="0B4581"/>
                </a:solidFill>
                <a:latin typeface="Arial MT"/>
                <a:cs typeface="Arial MT"/>
              </a:rPr>
              <a:t> </a:t>
            </a:r>
            <a:r>
              <a:rPr lang="es-MX" sz="1800" dirty="0">
                <a:solidFill>
                  <a:srgbClr val="0B4581"/>
                </a:solidFill>
                <a:latin typeface="Arial MT"/>
                <a:cs typeface="Arial MT"/>
              </a:rPr>
              <a:t>la</a:t>
            </a:r>
            <a:r>
              <a:rPr lang="es-MX" sz="1800" spc="-20" dirty="0">
                <a:solidFill>
                  <a:srgbClr val="0B4581"/>
                </a:solidFill>
                <a:latin typeface="Arial MT"/>
                <a:cs typeface="Arial MT"/>
              </a:rPr>
              <a:t> </a:t>
            </a:r>
            <a:r>
              <a:rPr lang="es-MX" sz="1800" dirty="0">
                <a:solidFill>
                  <a:srgbClr val="0B4581"/>
                </a:solidFill>
                <a:latin typeface="Arial MT"/>
                <a:cs typeface="Arial MT"/>
              </a:rPr>
              <a:t>ciudadanía,</a:t>
            </a:r>
            <a:r>
              <a:rPr lang="es-MX" sz="1800" spc="-60" dirty="0">
                <a:solidFill>
                  <a:srgbClr val="0B4581"/>
                </a:solidFill>
                <a:latin typeface="Arial MT"/>
                <a:cs typeface="Arial MT"/>
              </a:rPr>
              <a:t> </a:t>
            </a:r>
            <a:r>
              <a:rPr lang="es-MX" sz="1800" dirty="0">
                <a:solidFill>
                  <a:srgbClr val="0B4581"/>
                </a:solidFill>
                <a:latin typeface="Arial MT"/>
                <a:cs typeface="Arial MT"/>
              </a:rPr>
              <a:t>se</a:t>
            </a:r>
            <a:r>
              <a:rPr lang="es-MX" sz="1800" spc="-15" dirty="0">
                <a:solidFill>
                  <a:srgbClr val="0B4581"/>
                </a:solidFill>
                <a:latin typeface="Arial MT"/>
                <a:cs typeface="Arial MT"/>
              </a:rPr>
              <a:t> </a:t>
            </a:r>
            <a:r>
              <a:rPr lang="es-MX" sz="1800" dirty="0">
                <a:solidFill>
                  <a:srgbClr val="0B4581"/>
                </a:solidFill>
                <a:latin typeface="Arial MT"/>
                <a:cs typeface="Arial MT"/>
              </a:rPr>
              <a:t>desarrollan</a:t>
            </a:r>
            <a:r>
              <a:rPr lang="es-MX" sz="1800" spc="-55" dirty="0">
                <a:solidFill>
                  <a:srgbClr val="0B4581"/>
                </a:solidFill>
                <a:latin typeface="Arial MT"/>
                <a:cs typeface="Arial MT"/>
              </a:rPr>
              <a:t> </a:t>
            </a:r>
            <a:r>
              <a:rPr lang="es-MX" sz="1800" spc="-25" dirty="0">
                <a:solidFill>
                  <a:srgbClr val="0B4581"/>
                </a:solidFill>
                <a:latin typeface="Arial MT"/>
                <a:cs typeface="Arial MT"/>
              </a:rPr>
              <a:t>de </a:t>
            </a:r>
            <a:r>
              <a:rPr lang="es-MX" sz="1800" dirty="0">
                <a:solidFill>
                  <a:srgbClr val="0B4581"/>
                </a:solidFill>
                <a:latin typeface="Arial MT"/>
                <a:cs typeface="Arial MT"/>
              </a:rPr>
              <a:t>forma</a:t>
            </a:r>
            <a:r>
              <a:rPr lang="es-MX" sz="1800" spc="-45" dirty="0">
                <a:solidFill>
                  <a:srgbClr val="0B4581"/>
                </a:solidFill>
                <a:latin typeface="Arial MT"/>
                <a:cs typeface="Arial MT"/>
              </a:rPr>
              <a:t> </a:t>
            </a:r>
            <a:r>
              <a:rPr lang="es-MX" sz="1800" dirty="0">
                <a:solidFill>
                  <a:srgbClr val="0B4581"/>
                </a:solidFill>
                <a:latin typeface="Arial MT"/>
                <a:cs typeface="Arial MT"/>
              </a:rPr>
              <a:t>permanente</a:t>
            </a:r>
            <a:r>
              <a:rPr lang="es-MX" sz="1800" spc="-55" dirty="0">
                <a:solidFill>
                  <a:srgbClr val="0B4581"/>
                </a:solidFill>
                <a:latin typeface="Arial MT"/>
                <a:cs typeface="Arial MT"/>
              </a:rPr>
              <a:t> </a:t>
            </a:r>
            <a:r>
              <a:rPr lang="es-MX" sz="1800" dirty="0">
                <a:solidFill>
                  <a:srgbClr val="0B4581"/>
                </a:solidFill>
                <a:latin typeface="Arial MT"/>
                <a:cs typeface="Arial MT"/>
              </a:rPr>
              <a:t>reuniones</a:t>
            </a:r>
            <a:r>
              <a:rPr lang="es-MX" sz="1800" spc="-55" dirty="0">
                <a:solidFill>
                  <a:srgbClr val="0B4581"/>
                </a:solidFill>
                <a:latin typeface="Arial MT"/>
                <a:cs typeface="Arial MT"/>
              </a:rPr>
              <a:t> </a:t>
            </a:r>
            <a:r>
              <a:rPr lang="es-MX" sz="1800" dirty="0">
                <a:solidFill>
                  <a:srgbClr val="0B4581"/>
                </a:solidFill>
                <a:latin typeface="Arial MT"/>
                <a:cs typeface="Arial MT"/>
              </a:rPr>
              <a:t>y</a:t>
            </a:r>
            <a:r>
              <a:rPr lang="es-MX" sz="1800" spc="-15" dirty="0">
                <a:solidFill>
                  <a:srgbClr val="0B4581"/>
                </a:solidFill>
                <a:latin typeface="Arial MT"/>
                <a:cs typeface="Arial MT"/>
              </a:rPr>
              <a:t> </a:t>
            </a:r>
            <a:r>
              <a:rPr lang="es-MX" sz="1800" dirty="0">
                <a:solidFill>
                  <a:srgbClr val="0B4581"/>
                </a:solidFill>
                <a:latin typeface="Arial MT"/>
                <a:cs typeface="Arial MT"/>
              </a:rPr>
              <a:t>visitas</a:t>
            </a:r>
            <a:r>
              <a:rPr lang="es-MX" sz="1800" spc="-30" dirty="0">
                <a:solidFill>
                  <a:srgbClr val="0B4581"/>
                </a:solidFill>
                <a:latin typeface="Arial MT"/>
                <a:cs typeface="Arial MT"/>
              </a:rPr>
              <a:t> </a:t>
            </a:r>
            <a:r>
              <a:rPr lang="es-MX" sz="1800" dirty="0">
                <a:solidFill>
                  <a:srgbClr val="0B4581"/>
                </a:solidFill>
                <a:latin typeface="Arial MT"/>
                <a:cs typeface="Arial MT"/>
              </a:rPr>
              <a:t>a</a:t>
            </a:r>
            <a:r>
              <a:rPr lang="es-MX" sz="1800" spc="-25" dirty="0">
                <a:solidFill>
                  <a:srgbClr val="0B4581"/>
                </a:solidFill>
                <a:latin typeface="Arial MT"/>
                <a:cs typeface="Arial MT"/>
              </a:rPr>
              <a:t> </a:t>
            </a:r>
            <a:r>
              <a:rPr lang="es-MX" sz="1800" dirty="0">
                <a:solidFill>
                  <a:srgbClr val="0B4581"/>
                </a:solidFill>
                <a:latin typeface="Arial MT"/>
                <a:cs typeface="Arial MT"/>
              </a:rPr>
              <a:t>terreno.</a:t>
            </a:r>
            <a:r>
              <a:rPr lang="es-MX" sz="1800" spc="-50" dirty="0">
                <a:solidFill>
                  <a:srgbClr val="0B4581"/>
                </a:solidFill>
                <a:latin typeface="Arial MT"/>
                <a:cs typeface="Arial MT"/>
              </a:rPr>
              <a:t> </a:t>
            </a:r>
            <a:r>
              <a:rPr lang="es-MX" sz="1800" dirty="0">
                <a:solidFill>
                  <a:srgbClr val="0B4581"/>
                </a:solidFill>
                <a:latin typeface="Arial MT"/>
                <a:cs typeface="Arial MT"/>
              </a:rPr>
              <a:t>Estas</a:t>
            </a:r>
            <a:r>
              <a:rPr lang="es-MX" sz="1800" spc="-45" dirty="0">
                <a:solidFill>
                  <a:srgbClr val="0B4581"/>
                </a:solidFill>
                <a:latin typeface="Arial MT"/>
                <a:cs typeface="Arial MT"/>
              </a:rPr>
              <a:t> </a:t>
            </a:r>
            <a:r>
              <a:rPr lang="es-MX" sz="1800" dirty="0">
                <a:solidFill>
                  <a:srgbClr val="0B4581"/>
                </a:solidFill>
                <a:latin typeface="Arial MT"/>
                <a:cs typeface="Arial MT"/>
              </a:rPr>
              <a:t>instancias</a:t>
            </a:r>
            <a:r>
              <a:rPr lang="es-MX" sz="1800" spc="-50" dirty="0">
                <a:solidFill>
                  <a:srgbClr val="0B4581"/>
                </a:solidFill>
                <a:latin typeface="Arial MT"/>
                <a:cs typeface="Arial MT"/>
              </a:rPr>
              <a:t> </a:t>
            </a:r>
            <a:r>
              <a:rPr lang="es-MX" sz="1800" dirty="0">
                <a:solidFill>
                  <a:srgbClr val="0B4581"/>
                </a:solidFill>
                <a:latin typeface="Arial MT"/>
                <a:cs typeface="Arial MT"/>
              </a:rPr>
              <a:t>buscan</a:t>
            </a:r>
            <a:r>
              <a:rPr lang="es-MX" sz="1800" spc="-55" dirty="0">
                <a:solidFill>
                  <a:srgbClr val="0B4581"/>
                </a:solidFill>
                <a:latin typeface="Arial MT"/>
                <a:cs typeface="Arial MT"/>
              </a:rPr>
              <a:t> </a:t>
            </a:r>
            <a:r>
              <a:rPr lang="es-MX" sz="1800" dirty="0">
                <a:solidFill>
                  <a:srgbClr val="0B4581"/>
                </a:solidFill>
                <a:latin typeface="Arial MT"/>
                <a:cs typeface="Arial MT"/>
              </a:rPr>
              <a:t>promover</a:t>
            </a:r>
            <a:r>
              <a:rPr lang="es-MX" sz="1800" spc="-35" dirty="0">
                <a:solidFill>
                  <a:srgbClr val="0B4581"/>
                </a:solidFill>
                <a:latin typeface="Arial MT"/>
                <a:cs typeface="Arial MT"/>
              </a:rPr>
              <a:t> </a:t>
            </a:r>
            <a:r>
              <a:rPr lang="es-MX" sz="1800" dirty="0">
                <a:solidFill>
                  <a:srgbClr val="0B4581"/>
                </a:solidFill>
                <a:latin typeface="Arial MT"/>
                <a:cs typeface="Arial MT"/>
              </a:rPr>
              <a:t>un</a:t>
            </a:r>
            <a:r>
              <a:rPr lang="es-MX" sz="1800" spc="-20" dirty="0">
                <a:solidFill>
                  <a:srgbClr val="0B4581"/>
                </a:solidFill>
                <a:latin typeface="Arial MT"/>
                <a:cs typeface="Arial MT"/>
              </a:rPr>
              <a:t> </a:t>
            </a:r>
            <a:r>
              <a:rPr lang="es-MX" sz="1800" spc="-10" dirty="0">
                <a:solidFill>
                  <a:srgbClr val="0B4581"/>
                </a:solidFill>
                <a:latin typeface="Arial MT"/>
                <a:cs typeface="Arial MT"/>
              </a:rPr>
              <a:t>diálogo </a:t>
            </a:r>
            <a:r>
              <a:rPr lang="es-MX" sz="1800" dirty="0">
                <a:solidFill>
                  <a:srgbClr val="0B4581"/>
                </a:solidFill>
                <a:latin typeface="Arial MT"/>
                <a:cs typeface="Arial MT"/>
              </a:rPr>
              <a:t>participativo</a:t>
            </a:r>
            <a:r>
              <a:rPr lang="es-MX" sz="1800" spc="-45" dirty="0">
                <a:solidFill>
                  <a:srgbClr val="0B4581"/>
                </a:solidFill>
                <a:latin typeface="Arial MT"/>
                <a:cs typeface="Arial MT"/>
              </a:rPr>
              <a:t> </a:t>
            </a:r>
            <a:r>
              <a:rPr lang="es-MX" sz="1800" dirty="0">
                <a:solidFill>
                  <a:srgbClr val="0B4581"/>
                </a:solidFill>
                <a:latin typeface="Arial MT"/>
                <a:cs typeface="Arial MT"/>
              </a:rPr>
              <a:t>entre</a:t>
            </a:r>
            <a:r>
              <a:rPr lang="es-MX" sz="1800" spc="-40" dirty="0">
                <a:solidFill>
                  <a:srgbClr val="0B4581"/>
                </a:solidFill>
                <a:latin typeface="Arial MT"/>
                <a:cs typeface="Arial MT"/>
              </a:rPr>
              <a:t> </a:t>
            </a:r>
            <a:r>
              <a:rPr lang="es-MX" sz="1800" dirty="0">
                <a:solidFill>
                  <a:srgbClr val="0B4581"/>
                </a:solidFill>
                <a:latin typeface="Arial MT"/>
                <a:cs typeface="Arial MT"/>
              </a:rPr>
              <a:t>la</a:t>
            </a:r>
            <a:r>
              <a:rPr lang="es-MX" sz="1800" spc="-20" dirty="0">
                <a:solidFill>
                  <a:srgbClr val="0B4581"/>
                </a:solidFill>
                <a:latin typeface="Arial MT"/>
                <a:cs typeface="Arial MT"/>
              </a:rPr>
              <a:t> </a:t>
            </a:r>
            <a:r>
              <a:rPr lang="es-MX" sz="1800" dirty="0">
                <a:solidFill>
                  <a:srgbClr val="0B4581"/>
                </a:solidFill>
                <a:latin typeface="Arial MT"/>
                <a:cs typeface="Arial MT"/>
              </a:rPr>
              <a:t>industria,</a:t>
            </a:r>
            <a:r>
              <a:rPr lang="es-MX" sz="1800" spc="-60" dirty="0">
                <a:solidFill>
                  <a:srgbClr val="0B4581"/>
                </a:solidFill>
                <a:latin typeface="Arial MT"/>
                <a:cs typeface="Arial MT"/>
              </a:rPr>
              <a:t> </a:t>
            </a:r>
            <a:r>
              <a:rPr lang="es-MX" sz="1800" dirty="0">
                <a:solidFill>
                  <a:srgbClr val="0B4581"/>
                </a:solidFill>
                <a:latin typeface="Arial MT"/>
                <a:cs typeface="Arial MT"/>
              </a:rPr>
              <a:t>la</a:t>
            </a:r>
            <a:r>
              <a:rPr lang="es-MX" sz="1800" spc="-20" dirty="0">
                <a:solidFill>
                  <a:srgbClr val="0B4581"/>
                </a:solidFill>
                <a:latin typeface="Arial MT"/>
                <a:cs typeface="Arial MT"/>
              </a:rPr>
              <a:t> </a:t>
            </a:r>
            <a:r>
              <a:rPr lang="es-MX" sz="1800" dirty="0">
                <a:solidFill>
                  <a:srgbClr val="0B4581"/>
                </a:solidFill>
                <a:latin typeface="Arial MT"/>
                <a:cs typeface="Arial MT"/>
              </a:rPr>
              <a:t>comunidad</a:t>
            </a:r>
            <a:r>
              <a:rPr lang="es-MX" sz="1800" spc="-55" dirty="0">
                <a:solidFill>
                  <a:srgbClr val="0B4581"/>
                </a:solidFill>
                <a:latin typeface="Arial MT"/>
                <a:cs typeface="Arial MT"/>
              </a:rPr>
              <a:t> </a:t>
            </a:r>
            <a:r>
              <a:rPr lang="es-MX" sz="1800" dirty="0">
                <a:solidFill>
                  <a:srgbClr val="0B4581"/>
                </a:solidFill>
                <a:latin typeface="Arial MT"/>
                <a:cs typeface="Arial MT"/>
              </a:rPr>
              <a:t>y</a:t>
            </a:r>
            <a:r>
              <a:rPr lang="es-MX" sz="1800" spc="-15" dirty="0">
                <a:solidFill>
                  <a:srgbClr val="0B4581"/>
                </a:solidFill>
                <a:latin typeface="Arial MT"/>
                <a:cs typeface="Arial MT"/>
              </a:rPr>
              <a:t> </a:t>
            </a:r>
            <a:r>
              <a:rPr lang="es-MX" sz="1800" dirty="0">
                <a:solidFill>
                  <a:srgbClr val="0B4581"/>
                </a:solidFill>
                <a:latin typeface="Arial MT"/>
                <a:cs typeface="Arial MT"/>
              </a:rPr>
              <a:t>las</a:t>
            </a:r>
            <a:r>
              <a:rPr lang="es-MX" sz="1800" spc="-25" dirty="0">
                <a:solidFill>
                  <a:srgbClr val="0B4581"/>
                </a:solidFill>
                <a:latin typeface="Arial MT"/>
                <a:cs typeface="Arial MT"/>
              </a:rPr>
              <a:t> </a:t>
            </a:r>
            <a:r>
              <a:rPr lang="es-MX" sz="1800" dirty="0">
                <a:solidFill>
                  <a:srgbClr val="0B4581"/>
                </a:solidFill>
                <a:latin typeface="Arial MT"/>
                <a:cs typeface="Arial MT"/>
              </a:rPr>
              <a:t>autoridades,</a:t>
            </a:r>
            <a:r>
              <a:rPr lang="es-MX" sz="1800" spc="-50" dirty="0">
                <a:solidFill>
                  <a:srgbClr val="0B4581"/>
                </a:solidFill>
                <a:latin typeface="Arial MT"/>
                <a:cs typeface="Arial MT"/>
              </a:rPr>
              <a:t> </a:t>
            </a:r>
            <a:r>
              <a:rPr lang="es-MX" sz="1800" dirty="0">
                <a:solidFill>
                  <a:srgbClr val="0B4581"/>
                </a:solidFill>
                <a:latin typeface="Arial MT"/>
                <a:cs typeface="Arial MT"/>
              </a:rPr>
              <a:t>con</a:t>
            </a:r>
            <a:r>
              <a:rPr lang="es-MX" sz="1800" spc="-30" dirty="0">
                <a:solidFill>
                  <a:srgbClr val="0B4581"/>
                </a:solidFill>
                <a:latin typeface="Arial MT"/>
                <a:cs typeface="Arial MT"/>
              </a:rPr>
              <a:t> </a:t>
            </a:r>
            <a:r>
              <a:rPr lang="es-MX" sz="1800" dirty="0">
                <a:solidFill>
                  <a:srgbClr val="0B4581"/>
                </a:solidFill>
                <a:latin typeface="Arial MT"/>
                <a:cs typeface="Arial MT"/>
              </a:rPr>
              <a:t>el</a:t>
            </a:r>
            <a:r>
              <a:rPr lang="es-MX" sz="1800" spc="-20" dirty="0">
                <a:solidFill>
                  <a:srgbClr val="0B4581"/>
                </a:solidFill>
                <a:latin typeface="Arial MT"/>
                <a:cs typeface="Arial MT"/>
              </a:rPr>
              <a:t> </a:t>
            </a:r>
            <a:r>
              <a:rPr lang="es-MX" sz="1800" dirty="0">
                <a:solidFill>
                  <a:srgbClr val="0B4581"/>
                </a:solidFill>
                <a:latin typeface="Arial MT"/>
                <a:cs typeface="Arial MT"/>
              </a:rPr>
              <a:t>fin</a:t>
            </a:r>
            <a:r>
              <a:rPr lang="es-MX" sz="1800" spc="-30" dirty="0">
                <a:solidFill>
                  <a:srgbClr val="0B4581"/>
                </a:solidFill>
                <a:latin typeface="Arial MT"/>
                <a:cs typeface="Arial MT"/>
              </a:rPr>
              <a:t> </a:t>
            </a:r>
            <a:r>
              <a:rPr lang="es-MX" sz="1800" dirty="0">
                <a:solidFill>
                  <a:srgbClr val="0B4581"/>
                </a:solidFill>
                <a:latin typeface="Arial MT"/>
                <a:cs typeface="Arial MT"/>
              </a:rPr>
              <a:t>de</a:t>
            </a:r>
            <a:r>
              <a:rPr lang="es-MX" sz="1800" spc="-30" dirty="0">
                <a:solidFill>
                  <a:srgbClr val="0B4581"/>
                </a:solidFill>
                <a:latin typeface="Arial MT"/>
                <a:cs typeface="Arial MT"/>
              </a:rPr>
              <a:t> </a:t>
            </a:r>
            <a:r>
              <a:rPr lang="es-MX" sz="1800" dirty="0">
                <a:solidFill>
                  <a:srgbClr val="0B4581"/>
                </a:solidFill>
                <a:latin typeface="Arial MT"/>
                <a:cs typeface="Arial MT"/>
              </a:rPr>
              <a:t>contribuir</a:t>
            </a:r>
            <a:r>
              <a:rPr lang="es-MX" sz="1800" spc="-55" dirty="0">
                <a:solidFill>
                  <a:srgbClr val="0B4581"/>
                </a:solidFill>
                <a:latin typeface="Arial MT"/>
                <a:cs typeface="Arial MT"/>
              </a:rPr>
              <a:t> </a:t>
            </a:r>
            <a:r>
              <a:rPr lang="es-MX" sz="1800" dirty="0">
                <a:solidFill>
                  <a:srgbClr val="0B4581"/>
                </a:solidFill>
                <a:latin typeface="Arial MT"/>
                <a:cs typeface="Arial MT"/>
              </a:rPr>
              <a:t>al</a:t>
            </a:r>
            <a:r>
              <a:rPr lang="es-MX" sz="1800" spc="-20" dirty="0">
                <a:solidFill>
                  <a:srgbClr val="0B4581"/>
                </a:solidFill>
                <a:latin typeface="Arial MT"/>
                <a:cs typeface="Arial MT"/>
              </a:rPr>
              <a:t> </a:t>
            </a:r>
            <a:r>
              <a:rPr lang="es-MX" sz="1800" spc="-10" dirty="0">
                <a:solidFill>
                  <a:srgbClr val="0B4581"/>
                </a:solidFill>
                <a:latin typeface="Arial MT"/>
                <a:cs typeface="Arial MT"/>
              </a:rPr>
              <a:t>mejoramiento </a:t>
            </a:r>
            <a:r>
              <a:rPr lang="es-MX" sz="1800" dirty="0">
                <a:solidFill>
                  <a:srgbClr val="0B4581"/>
                </a:solidFill>
                <a:latin typeface="Arial MT"/>
                <a:cs typeface="Arial MT"/>
              </a:rPr>
              <a:t>continuo</a:t>
            </a:r>
            <a:r>
              <a:rPr lang="es-MX" sz="1800" spc="-75" dirty="0">
                <a:solidFill>
                  <a:srgbClr val="0B4581"/>
                </a:solidFill>
                <a:latin typeface="Arial MT"/>
                <a:cs typeface="Arial MT"/>
              </a:rPr>
              <a:t> </a:t>
            </a:r>
            <a:r>
              <a:rPr lang="es-MX" sz="1800" dirty="0">
                <a:solidFill>
                  <a:srgbClr val="0B4581"/>
                </a:solidFill>
                <a:latin typeface="Arial MT"/>
                <a:cs typeface="Arial MT"/>
              </a:rPr>
              <a:t>de</a:t>
            </a:r>
            <a:r>
              <a:rPr lang="es-MX" sz="1800" spc="-35" dirty="0">
                <a:solidFill>
                  <a:srgbClr val="0B4581"/>
                </a:solidFill>
                <a:latin typeface="Arial MT"/>
                <a:cs typeface="Arial MT"/>
              </a:rPr>
              <a:t> </a:t>
            </a:r>
            <a:r>
              <a:rPr lang="es-MX" sz="1800" dirty="0">
                <a:solidFill>
                  <a:srgbClr val="0B4581"/>
                </a:solidFill>
                <a:latin typeface="Arial MT"/>
                <a:cs typeface="Arial MT"/>
              </a:rPr>
              <a:t>la</a:t>
            </a:r>
            <a:r>
              <a:rPr lang="es-MX" sz="1800" spc="-20" dirty="0">
                <a:solidFill>
                  <a:srgbClr val="0B4581"/>
                </a:solidFill>
                <a:latin typeface="Arial MT"/>
                <a:cs typeface="Arial MT"/>
              </a:rPr>
              <a:t> </a:t>
            </a:r>
            <a:r>
              <a:rPr lang="es-MX" sz="1800" dirty="0">
                <a:solidFill>
                  <a:srgbClr val="0B4581"/>
                </a:solidFill>
                <a:latin typeface="Arial MT"/>
                <a:cs typeface="Arial MT"/>
              </a:rPr>
              <a:t>calidad</a:t>
            </a:r>
            <a:r>
              <a:rPr lang="es-MX" sz="1800" spc="-50" dirty="0">
                <a:solidFill>
                  <a:srgbClr val="0B4581"/>
                </a:solidFill>
                <a:latin typeface="Arial MT"/>
                <a:cs typeface="Arial MT"/>
              </a:rPr>
              <a:t> </a:t>
            </a:r>
            <a:r>
              <a:rPr lang="es-MX" sz="1800" dirty="0">
                <a:solidFill>
                  <a:srgbClr val="0B4581"/>
                </a:solidFill>
                <a:latin typeface="Arial MT"/>
                <a:cs typeface="Arial MT"/>
              </a:rPr>
              <a:t>de</a:t>
            </a:r>
            <a:r>
              <a:rPr lang="es-MX" sz="1800" spc="-20" dirty="0">
                <a:solidFill>
                  <a:srgbClr val="0B4581"/>
                </a:solidFill>
                <a:latin typeface="Arial MT"/>
                <a:cs typeface="Arial MT"/>
              </a:rPr>
              <a:t> </a:t>
            </a:r>
            <a:r>
              <a:rPr lang="es-MX" sz="1800" dirty="0">
                <a:solidFill>
                  <a:srgbClr val="0B4581"/>
                </a:solidFill>
                <a:latin typeface="Arial MT"/>
                <a:cs typeface="Arial MT"/>
              </a:rPr>
              <a:t>los</a:t>
            </a:r>
            <a:r>
              <a:rPr lang="es-MX" sz="1800" spc="-25" dirty="0">
                <a:solidFill>
                  <a:srgbClr val="0B4581"/>
                </a:solidFill>
                <a:latin typeface="Arial MT"/>
                <a:cs typeface="Arial MT"/>
              </a:rPr>
              <a:t> </a:t>
            </a:r>
            <a:r>
              <a:rPr lang="es-MX" sz="1800" dirty="0">
                <a:solidFill>
                  <a:srgbClr val="0B4581"/>
                </a:solidFill>
                <a:latin typeface="Arial MT"/>
                <a:cs typeface="Arial MT"/>
              </a:rPr>
              <a:t>servicios</a:t>
            </a:r>
            <a:r>
              <a:rPr lang="es-MX" sz="1800" spc="-45" dirty="0">
                <a:solidFill>
                  <a:srgbClr val="0B4581"/>
                </a:solidFill>
                <a:latin typeface="Arial MT"/>
                <a:cs typeface="Arial MT"/>
              </a:rPr>
              <a:t> </a:t>
            </a:r>
            <a:r>
              <a:rPr lang="es-MX" sz="1800" dirty="0">
                <a:solidFill>
                  <a:srgbClr val="0B4581"/>
                </a:solidFill>
                <a:latin typeface="Arial MT"/>
                <a:cs typeface="Arial MT"/>
              </a:rPr>
              <a:t>que</a:t>
            </a:r>
            <a:r>
              <a:rPr lang="es-MX" sz="1800" spc="-35" dirty="0">
                <a:solidFill>
                  <a:srgbClr val="0B4581"/>
                </a:solidFill>
                <a:latin typeface="Arial MT"/>
                <a:cs typeface="Arial MT"/>
              </a:rPr>
              <a:t> </a:t>
            </a:r>
            <a:r>
              <a:rPr lang="es-MX" sz="1800" dirty="0">
                <a:solidFill>
                  <a:srgbClr val="0B4581"/>
                </a:solidFill>
                <a:latin typeface="Arial MT"/>
                <a:cs typeface="Arial MT"/>
              </a:rPr>
              <a:t>se</a:t>
            </a:r>
            <a:r>
              <a:rPr lang="es-MX" sz="1800" spc="-20" dirty="0">
                <a:solidFill>
                  <a:srgbClr val="0B4581"/>
                </a:solidFill>
                <a:latin typeface="Arial MT"/>
                <a:cs typeface="Arial MT"/>
              </a:rPr>
              <a:t> </a:t>
            </a:r>
            <a:r>
              <a:rPr lang="es-MX" sz="1800" spc="-10" dirty="0">
                <a:solidFill>
                  <a:srgbClr val="0B4581"/>
                </a:solidFill>
                <a:latin typeface="Arial MT"/>
                <a:cs typeface="Arial MT"/>
              </a:rPr>
              <a:t>entregan</a:t>
            </a:r>
            <a:endParaRPr lang="es-MX" sz="1800" dirty="0">
              <a:solidFill>
                <a:srgbClr val="0B4581"/>
              </a:solidFill>
              <a:latin typeface="Arial MT"/>
              <a:cs typeface="Arial MT"/>
            </a:endParaRP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BBFDFE0C-9355-9DA8-C17B-BD4192A9DFA9}"/>
              </a:ext>
            </a:extLst>
          </p:cNvPr>
          <p:cNvSpPr txBox="1"/>
          <p:nvPr/>
        </p:nvSpPr>
        <p:spPr>
          <a:xfrm>
            <a:off x="3048000" y="1390134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dirty="0">
                <a:solidFill>
                  <a:srgbClr val="0B4581"/>
                </a:solidFill>
                <a:latin typeface="Arial MT"/>
              </a:rPr>
              <a:t>SEC TRABAJANDO JUNTO A TODOS LOS ACTORES</a:t>
            </a:r>
            <a:endParaRPr lang="es-CL" dirty="0">
              <a:solidFill>
                <a:srgbClr val="0B4581"/>
              </a:solidFill>
              <a:latin typeface="Arial MT"/>
            </a:endParaRPr>
          </a:p>
        </p:txBody>
      </p:sp>
      <p:pic>
        <p:nvPicPr>
          <p:cNvPr id="14" name="Imagen 13">
            <a:extLst>
              <a:ext uri="{FF2B5EF4-FFF2-40B4-BE49-F238E27FC236}">
                <a16:creationId xmlns:a16="http://schemas.microsoft.com/office/drawing/2014/main" id="{44780C18-DFDC-F863-9322-718199EEDA6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88873" y="2082800"/>
            <a:ext cx="2780146" cy="2479964"/>
          </a:xfrm>
          <a:prstGeom prst="rect">
            <a:avLst/>
          </a:prstGeom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14B2C2A8-4295-A593-6B70-D21208EEF0B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77957" y="2066636"/>
            <a:ext cx="1859973" cy="2479964"/>
          </a:xfrm>
          <a:prstGeom prst="rect">
            <a:avLst/>
          </a:prstGeom>
        </p:spPr>
      </p:pic>
      <p:pic>
        <p:nvPicPr>
          <p:cNvPr id="18" name="Imagen 17">
            <a:extLst>
              <a:ext uri="{FF2B5EF4-FFF2-40B4-BE49-F238E27FC236}">
                <a16:creationId xmlns:a16="http://schemas.microsoft.com/office/drawing/2014/main" id="{4F95FBB4-6A3F-42DA-23B6-0BC8137E35D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54767" y="2066636"/>
            <a:ext cx="1859974" cy="24799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016270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394DD4-115B-A58C-D593-4FBE376CEB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 10" descr="Texto&#10;&#10;El contenido generado por IA puede ser incorrecto.">
            <a:extLst>
              <a:ext uri="{FF2B5EF4-FFF2-40B4-BE49-F238E27FC236}">
                <a16:creationId xmlns:a16="http://schemas.microsoft.com/office/drawing/2014/main" id="{F7D4E1F2-1720-A506-EB2B-C718A00C9B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72402" y="195733"/>
            <a:ext cx="1656075" cy="555160"/>
          </a:xfrm>
          <a:prstGeom prst="rect">
            <a:avLst/>
          </a:prstGeom>
        </p:spPr>
      </p:pic>
      <p:sp>
        <p:nvSpPr>
          <p:cNvPr id="8" name="object 2">
            <a:extLst>
              <a:ext uri="{FF2B5EF4-FFF2-40B4-BE49-F238E27FC236}">
                <a16:creationId xmlns:a16="http://schemas.microsoft.com/office/drawing/2014/main" id="{0068BE84-67C6-53D5-31D8-E167BA11A937}"/>
              </a:ext>
            </a:extLst>
          </p:cNvPr>
          <p:cNvSpPr txBox="1">
            <a:spLocks/>
          </p:cNvSpPr>
          <p:nvPr/>
        </p:nvSpPr>
        <p:spPr>
          <a:xfrm>
            <a:off x="2087245" y="1136604"/>
            <a:ext cx="8017509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s-CL" sz="3200" spc="-135" dirty="0">
                <a:solidFill>
                  <a:srgbClr val="3546C6"/>
                </a:solidFill>
                <a:latin typeface="Verdana"/>
                <a:cs typeface="Verdana"/>
              </a:rPr>
              <a:t>RESULTADOS</a:t>
            </a:r>
            <a:r>
              <a:rPr lang="es-CL" sz="3200" spc="-185" dirty="0">
                <a:solidFill>
                  <a:srgbClr val="3546C6"/>
                </a:solidFill>
                <a:latin typeface="Verdana"/>
                <a:cs typeface="Verdana"/>
              </a:rPr>
              <a:t> </a:t>
            </a:r>
            <a:r>
              <a:rPr lang="es-CL" sz="3200" spc="-105" dirty="0">
                <a:solidFill>
                  <a:srgbClr val="3546C6"/>
                </a:solidFill>
                <a:latin typeface="Verdana"/>
                <a:cs typeface="Verdana"/>
              </a:rPr>
              <a:t>EN</a:t>
            </a:r>
            <a:r>
              <a:rPr lang="es-CL" sz="3200" spc="-150" dirty="0">
                <a:solidFill>
                  <a:srgbClr val="3546C6"/>
                </a:solidFill>
                <a:latin typeface="Verdana"/>
                <a:cs typeface="Verdana"/>
              </a:rPr>
              <a:t> </a:t>
            </a:r>
            <a:r>
              <a:rPr lang="es-CL" sz="3200" spc="-180" dirty="0">
                <a:solidFill>
                  <a:srgbClr val="3546C6"/>
                </a:solidFill>
                <a:latin typeface="Verdana"/>
                <a:cs typeface="Verdana"/>
              </a:rPr>
              <a:t>AMBITO</a:t>
            </a:r>
            <a:r>
              <a:rPr lang="es-CL" sz="3200" spc="-200" dirty="0">
                <a:solidFill>
                  <a:srgbClr val="3546C6"/>
                </a:solidFill>
                <a:latin typeface="Verdana"/>
                <a:cs typeface="Verdana"/>
              </a:rPr>
              <a:t> </a:t>
            </a:r>
            <a:r>
              <a:rPr lang="es-CL" sz="3200" spc="-100" dirty="0">
                <a:solidFill>
                  <a:srgbClr val="3546C6"/>
                </a:solidFill>
                <a:latin typeface="Verdana"/>
                <a:cs typeface="Verdana"/>
              </a:rPr>
              <a:t>ELECTRICO</a:t>
            </a:r>
            <a:endParaRPr lang="es-CL" sz="3200" dirty="0">
              <a:latin typeface="Verdana"/>
              <a:cs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396272857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FE7CBA-139C-2A47-B4D0-66FD97FCB8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 10" descr="Texto&#10;&#10;El contenido generado por IA puede ser incorrecto.">
            <a:extLst>
              <a:ext uri="{FF2B5EF4-FFF2-40B4-BE49-F238E27FC236}">
                <a16:creationId xmlns:a16="http://schemas.microsoft.com/office/drawing/2014/main" id="{2DB5FF82-5AD0-A487-F37F-9142371049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72402" y="195733"/>
            <a:ext cx="1656075" cy="555160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C52FD62C-459C-659A-0185-7C5121472C45}"/>
              </a:ext>
            </a:extLst>
          </p:cNvPr>
          <p:cNvSpPr txBox="1"/>
          <p:nvPr/>
        </p:nvSpPr>
        <p:spPr>
          <a:xfrm>
            <a:off x="9107054" y="1108364"/>
            <a:ext cx="2687782" cy="52629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5"/>
              </a:spcBef>
            </a:pPr>
            <a:r>
              <a:rPr lang="es-MX" sz="1200" dirty="0">
                <a:solidFill>
                  <a:srgbClr val="3546C6"/>
                </a:solidFill>
                <a:latin typeface="Verdana"/>
                <a:cs typeface="Verdana"/>
              </a:rPr>
              <a:t>El</a:t>
            </a:r>
            <a:r>
              <a:rPr lang="es-MX" sz="1200" spc="120" dirty="0">
                <a:solidFill>
                  <a:srgbClr val="3546C6"/>
                </a:solidFill>
                <a:latin typeface="Verdana"/>
                <a:cs typeface="Verdana"/>
              </a:rPr>
              <a:t> </a:t>
            </a:r>
            <a:r>
              <a:rPr lang="es-MX" sz="1200" dirty="0">
                <a:solidFill>
                  <a:srgbClr val="3546C6"/>
                </a:solidFill>
                <a:latin typeface="Verdana"/>
                <a:cs typeface="Verdana"/>
              </a:rPr>
              <a:t>indicador</a:t>
            </a:r>
            <a:r>
              <a:rPr lang="es-MX" sz="1200" spc="135" dirty="0">
                <a:solidFill>
                  <a:srgbClr val="3546C6"/>
                </a:solidFill>
                <a:latin typeface="Verdana"/>
                <a:cs typeface="Verdana"/>
              </a:rPr>
              <a:t> </a:t>
            </a:r>
            <a:r>
              <a:rPr lang="es-MX" sz="1200" spc="-45" dirty="0">
                <a:solidFill>
                  <a:srgbClr val="3546C6"/>
                </a:solidFill>
                <a:latin typeface="Verdana"/>
                <a:cs typeface="Verdana"/>
              </a:rPr>
              <a:t>SAIDI</a:t>
            </a:r>
            <a:r>
              <a:rPr lang="es-MX" sz="1200" spc="130" dirty="0">
                <a:solidFill>
                  <a:srgbClr val="3546C6"/>
                </a:solidFill>
                <a:latin typeface="Verdana"/>
                <a:cs typeface="Verdana"/>
              </a:rPr>
              <a:t> </a:t>
            </a:r>
            <a:r>
              <a:rPr lang="es-MX" sz="1200" dirty="0">
                <a:solidFill>
                  <a:srgbClr val="3546C6"/>
                </a:solidFill>
                <a:latin typeface="Verdana"/>
                <a:cs typeface="Verdana"/>
              </a:rPr>
              <a:t>mide</a:t>
            </a:r>
            <a:r>
              <a:rPr lang="es-MX" sz="1200" spc="130" dirty="0">
                <a:solidFill>
                  <a:srgbClr val="3546C6"/>
                </a:solidFill>
                <a:latin typeface="Verdana"/>
                <a:cs typeface="Verdana"/>
              </a:rPr>
              <a:t> </a:t>
            </a:r>
            <a:r>
              <a:rPr lang="es-MX" sz="1200" dirty="0">
                <a:solidFill>
                  <a:srgbClr val="3546C6"/>
                </a:solidFill>
                <a:latin typeface="Verdana"/>
                <a:cs typeface="Verdana"/>
              </a:rPr>
              <a:t>el</a:t>
            </a:r>
            <a:r>
              <a:rPr lang="es-MX" sz="1200" spc="95" dirty="0">
                <a:solidFill>
                  <a:srgbClr val="3546C6"/>
                </a:solidFill>
                <a:latin typeface="Verdana"/>
                <a:cs typeface="Verdana"/>
              </a:rPr>
              <a:t> </a:t>
            </a:r>
            <a:r>
              <a:rPr lang="es-MX" sz="1200" spc="-10" dirty="0">
                <a:solidFill>
                  <a:srgbClr val="3546C6"/>
                </a:solidFill>
                <a:latin typeface="Verdana"/>
                <a:cs typeface="Verdana"/>
              </a:rPr>
              <a:t>tiempo </a:t>
            </a:r>
            <a:r>
              <a:rPr lang="es-MX" sz="1200" dirty="0">
                <a:solidFill>
                  <a:srgbClr val="3546C6"/>
                </a:solidFill>
                <a:latin typeface="Verdana"/>
                <a:cs typeface="Verdana"/>
              </a:rPr>
              <a:t>promedio</a:t>
            </a:r>
            <a:r>
              <a:rPr lang="es-MX" sz="1200" spc="300" dirty="0">
                <a:solidFill>
                  <a:srgbClr val="3546C6"/>
                </a:solidFill>
                <a:latin typeface="Verdana"/>
                <a:cs typeface="Verdana"/>
              </a:rPr>
              <a:t> </a:t>
            </a:r>
            <a:r>
              <a:rPr lang="es-MX" sz="1200" dirty="0">
                <a:solidFill>
                  <a:srgbClr val="3546C6"/>
                </a:solidFill>
                <a:latin typeface="Verdana"/>
                <a:cs typeface="Verdana"/>
              </a:rPr>
              <a:t>que</a:t>
            </a:r>
            <a:r>
              <a:rPr lang="es-MX" sz="1200" spc="290" dirty="0">
                <a:solidFill>
                  <a:srgbClr val="3546C6"/>
                </a:solidFill>
                <a:latin typeface="Verdana"/>
                <a:cs typeface="Verdana"/>
              </a:rPr>
              <a:t> </a:t>
            </a:r>
            <a:r>
              <a:rPr lang="es-MX" sz="1200" dirty="0">
                <a:solidFill>
                  <a:srgbClr val="3546C6"/>
                </a:solidFill>
                <a:latin typeface="Verdana"/>
                <a:cs typeface="Verdana"/>
              </a:rPr>
              <a:t>un</a:t>
            </a:r>
            <a:r>
              <a:rPr lang="es-MX" sz="1200" spc="305" dirty="0">
                <a:solidFill>
                  <a:srgbClr val="3546C6"/>
                </a:solidFill>
                <a:latin typeface="Verdana"/>
                <a:cs typeface="Verdana"/>
              </a:rPr>
              <a:t> </a:t>
            </a:r>
            <a:r>
              <a:rPr lang="es-MX" sz="1200" dirty="0">
                <a:solidFill>
                  <a:srgbClr val="3546C6"/>
                </a:solidFill>
                <a:latin typeface="Verdana"/>
                <a:cs typeface="Verdana"/>
              </a:rPr>
              <a:t>cliente</a:t>
            </a:r>
            <a:r>
              <a:rPr lang="es-MX" sz="1200" spc="300" dirty="0">
                <a:solidFill>
                  <a:srgbClr val="3546C6"/>
                </a:solidFill>
                <a:latin typeface="Verdana"/>
                <a:cs typeface="Verdana"/>
              </a:rPr>
              <a:t> </a:t>
            </a:r>
            <a:r>
              <a:rPr lang="es-MX" sz="1200" dirty="0">
                <a:solidFill>
                  <a:srgbClr val="3546C6"/>
                </a:solidFill>
                <a:latin typeface="Verdana"/>
                <a:cs typeface="Verdana"/>
              </a:rPr>
              <a:t>está</a:t>
            </a:r>
            <a:r>
              <a:rPr lang="es-MX" sz="1200" spc="290" dirty="0">
                <a:solidFill>
                  <a:srgbClr val="3546C6"/>
                </a:solidFill>
                <a:latin typeface="Verdana"/>
                <a:cs typeface="Verdana"/>
              </a:rPr>
              <a:t> </a:t>
            </a:r>
            <a:r>
              <a:rPr lang="es-MX" sz="1200" spc="-25" dirty="0">
                <a:solidFill>
                  <a:srgbClr val="3546C6"/>
                </a:solidFill>
                <a:latin typeface="Verdana"/>
                <a:cs typeface="Verdana"/>
              </a:rPr>
              <a:t>sin </a:t>
            </a:r>
            <a:r>
              <a:rPr lang="es-MX" sz="1200" dirty="0">
                <a:solidFill>
                  <a:srgbClr val="3546C6"/>
                </a:solidFill>
                <a:latin typeface="Verdana"/>
                <a:cs typeface="Verdana"/>
              </a:rPr>
              <a:t>suministro</a:t>
            </a:r>
            <a:r>
              <a:rPr lang="es-MX" sz="1200" spc="80" dirty="0">
                <a:solidFill>
                  <a:srgbClr val="3546C6"/>
                </a:solidFill>
                <a:latin typeface="Verdana"/>
                <a:cs typeface="Verdana"/>
              </a:rPr>
              <a:t> </a:t>
            </a:r>
            <a:r>
              <a:rPr lang="es-MX" sz="1200" dirty="0">
                <a:solidFill>
                  <a:srgbClr val="3546C6"/>
                </a:solidFill>
                <a:latin typeface="Verdana"/>
                <a:cs typeface="Verdana"/>
              </a:rPr>
              <a:t>eléctrico</a:t>
            </a:r>
            <a:r>
              <a:rPr lang="es-MX" sz="1200" spc="95" dirty="0">
                <a:solidFill>
                  <a:srgbClr val="3546C6"/>
                </a:solidFill>
                <a:latin typeface="Verdana"/>
                <a:cs typeface="Verdana"/>
              </a:rPr>
              <a:t> </a:t>
            </a:r>
            <a:r>
              <a:rPr lang="es-MX" sz="1200" dirty="0">
                <a:solidFill>
                  <a:srgbClr val="3546C6"/>
                </a:solidFill>
                <a:latin typeface="Verdana"/>
                <a:cs typeface="Verdana"/>
              </a:rPr>
              <a:t>en</a:t>
            </a:r>
            <a:r>
              <a:rPr lang="es-MX" sz="1200" spc="65" dirty="0">
                <a:solidFill>
                  <a:srgbClr val="3546C6"/>
                </a:solidFill>
                <a:latin typeface="Verdana"/>
                <a:cs typeface="Verdana"/>
              </a:rPr>
              <a:t> </a:t>
            </a:r>
            <a:r>
              <a:rPr lang="es-MX" sz="1200" spc="50" dirty="0">
                <a:solidFill>
                  <a:srgbClr val="3546C6"/>
                </a:solidFill>
                <a:latin typeface="Verdana"/>
                <a:cs typeface="Verdana"/>
              </a:rPr>
              <a:t>un</a:t>
            </a:r>
            <a:r>
              <a:rPr lang="es-MX" sz="1200" spc="75" dirty="0">
                <a:solidFill>
                  <a:srgbClr val="3546C6"/>
                </a:solidFill>
                <a:latin typeface="Verdana"/>
                <a:cs typeface="Verdana"/>
              </a:rPr>
              <a:t> </a:t>
            </a:r>
            <a:r>
              <a:rPr lang="es-MX" sz="1200" spc="-10" dirty="0">
                <a:solidFill>
                  <a:srgbClr val="3546C6"/>
                </a:solidFill>
                <a:latin typeface="Verdana"/>
                <a:cs typeface="Verdana"/>
              </a:rPr>
              <a:t>periodo </a:t>
            </a:r>
            <a:r>
              <a:rPr lang="es-MX" sz="1200" dirty="0">
                <a:solidFill>
                  <a:srgbClr val="3546C6"/>
                </a:solidFill>
                <a:latin typeface="Verdana"/>
                <a:cs typeface="Verdana"/>
              </a:rPr>
              <a:t>determinado.</a:t>
            </a:r>
            <a:r>
              <a:rPr lang="es-MX" sz="1200" spc="145" dirty="0">
                <a:solidFill>
                  <a:srgbClr val="3546C6"/>
                </a:solidFill>
                <a:latin typeface="Verdana"/>
                <a:cs typeface="Verdana"/>
              </a:rPr>
              <a:t>  </a:t>
            </a:r>
            <a:r>
              <a:rPr lang="es-MX" sz="1200" dirty="0">
                <a:solidFill>
                  <a:srgbClr val="3546C6"/>
                </a:solidFill>
                <a:latin typeface="Verdana"/>
                <a:cs typeface="Verdana"/>
              </a:rPr>
              <a:t>Las</a:t>
            </a:r>
            <a:r>
              <a:rPr lang="es-MX" sz="1200" spc="150" dirty="0">
                <a:solidFill>
                  <a:srgbClr val="3546C6"/>
                </a:solidFill>
                <a:latin typeface="Verdana"/>
                <a:cs typeface="Verdana"/>
              </a:rPr>
              <a:t>  </a:t>
            </a:r>
            <a:r>
              <a:rPr lang="es-MX" sz="1200" spc="-10" dirty="0">
                <a:solidFill>
                  <a:srgbClr val="3546C6"/>
                </a:solidFill>
                <a:latin typeface="Verdana"/>
                <a:cs typeface="Verdana"/>
              </a:rPr>
              <a:t>interrupciones </a:t>
            </a:r>
            <a:r>
              <a:rPr lang="es-MX" sz="1200" dirty="0">
                <a:solidFill>
                  <a:srgbClr val="3546C6"/>
                </a:solidFill>
                <a:latin typeface="Verdana"/>
                <a:cs typeface="Verdana"/>
              </a:rPr>
              <a:t>pueden</a:t>
            </a:r>
            <a:r>
              <a:rPr lang="es-MX" sz="1200" spc="120" dirty="0">
                <a:solidFill>
                  <a:srgbClr val="3546C6"/>
                </a:solidFill>
                <a:latin typeface="Verdana"/>
                <a:cs typeface="Verdana"/>
              </a:rPr>
              <a:t> </a:t>
            </a:r>
            <a:r>
              <a:rPr lang="es-MX" sz="1200" dirty="0">
                <a:solidFill>
                  <a:srgbClr val="3546C6"/>
                </a:solidFill>
                <a:latin typeface="Verdana"/>
                <a:cs typeface="Verdana"/>
              </a:rPr>
              <a:t>deberse</a:t>
            </a:r>
            <a:r>
              <a:rPr lang="es-MX" sz="1200" spc="95" dirty="0">
                <a:solidFill>
                  <a:srgbClr val="3546C6"/>
                </a:solidFill>
                <a:latin typeface="Verdana"/>
                <a:cs typeface="Verdana"/>
              </a:rPr>
              <a:t> </a:t>
            </a:r>
            <a:r>
              <a:rPr lang="es-MX" sz="1200" dirty="0">
                <a:solidFill>
                  <a:srgbClr val="3546C6"/>
                </a:solidFill>
                <a:latin typeface="Verdana"/>
                <a:cs typeface="Verdana"/>
              </a:rPr>
              <a:t>a</a:t>
            </a:r>
            <a:r>
              <a:rPr lang="es-MX" sz="1200" spc="120" dirty="0">
                <a:solidFill>
                  <a:srgbClr val="3546C6"/>
                </a:solidFill>
                <a:latin typeface="Verdana"/>
                <a:cs typeface="Verdana"/>
              </a:rPr>
              <a:t> </a:t>
            </a:r>
            <a:r>
              <a:rPr lang="es-MX" sz="1200" dirty="0">
                <a:solidFill>
                  <a:srgbClr val="3546C6"/>
                </a:solidFill>
                <a:latin typeface="Verdana"/>
                <a:cs typeface="Verdana"/>
              </a:rPr>
              <a:t>causas</a:t>
            </a:r>
            <a:r>
              <a:rPr lang="es-MX" sz="1200" spc="120" dirty="0">
                <a:solidFill>
                  <a:srgbClr val="3546C6"/>
                </a:solidFill>
                <a:latin typeface="Verdana"/>
                <a:cs typeface="Verdana"/>
              </a:rPr>
              <a:t> </a:t>
            </a:r>
            <a:r>
              <a:rPr lang="es-MX" sz="1200" spc="-10" dirty="0">
                <a:solidFill>
                  <a:srgbClr val="3546C6"/>
                </a:solidFill>
                <a:latin typeface="Verdana"/>
                <a:cs typeface="Verdana"/>
              </a:rPr>
              <a:t>internas </a:t>
            </a:r>
            <a:r>
              <a:rPr lang="es-MX" sz="1200" dirty="0">
                <a:solidFill>
                  <a:srgbClr val="3546C6"/>
                </a:solidFill>
                <a:latin typeface="Verdana"/>
                <a:cs typeface="Verdana"/>
              </a:rPr>
              <a:t>(responsabilidad</a:t>
            </a:r>
            <a:r>
              <a:rPr lang="es-MX" sz="1200" spc="440" dirty="0">
                <a:solidFill>
                  <a:srgbClr val="3546C6"/>
                </a:solidFill>
                <a:latin typeface="Verdana"/>
                <a:cs typeface="Verdana"/>
              </a:rPr>
              <a:t>     </a:t>
            </a:r>
            <a:r>
              <a:rPr lang="es-MX" sz="1200" dirty="0">
                <a:solidFill>
                  <a:srgbClr val="3546C6"/>
                </a:solidFill>
                <a:latin typeface="Verdana"/>
                <a:cs typeface="Verdana"/>
              </a:rPr>
              <a:t>de</a:t>
            </a:r>
            <a:r>
              <a:rPr lang="es-MX" sz="1200" spc="440" dirty="0">
                <a:solidFill>
                  <a:srgbClr val="3546C6"/>
                </a:solidFill>
                <a:latin typeface="Verdana"/>
                <a:cs typeface="Verdana"/>
              </a:rPr>
              <a:t>     </a:t>
            </a:r>
            <a:r>
              <a:rPr lang="es-MX" sz="1200" spc="-25" dirty="0">
                <a:solidFill>
                  <a:srgbClr val="3546C6"/>
                </a:solidFill>
                <a:latin typeface="Verdana"/>
                <a:cs typeface="Verdana"/>
              </a:rPr>
              <a:t>las </a:t>
            </a:r>
            <a:r>
              <a:rPr lang="es-MX" sz="1200" spc="-10" dirty="0">
                <a:solidFill>
                  <a:srgbClr val="3546C6"/>
                </a:solidFill>
                <a:latin typeface="Verdana"/>
                <a:cs typeface="Verdana"/>
              </a:rPr>
              <a:t>distribuidoras),</a:t>
            </a:r>
            <a:r>
              <a:rPr lang="es-MX" sz="1200" spc="-25" dirty="0">
                <a:solidFill>
                  <a:srgbClr val="3546C6"/>
                </a:solidFill>
                <a:latin typeface="Verdana"/>
                <a:cs typeface="Verdana"/>
              </a:rPr>
              <a:t> </a:t>
            </a:r>
            <a:r>
              <a:rPr lang="es-MX" sz="1200" dirty="0">
                <a:solidFill>
                  <a:srgbClr val="3546C6"/>
                </a:solidFill>
                <a:latin typeface="Verdana"/>
                <a:cs typeface="Verdana"/>
              </a:rPr>
              <a:t>externas</a:t>
            </a:r>
            <a:r>
              <a:rPr lang="es-MX" sz="1200" spc="-25" dirty="0">
                <a:solidFill>
                  <a:srgbClr val="3546C6"/>
                </a:solidFill>
                <a:latin typeface="Verdana"/>
                <a:cs typeface="Verdana"/>
              </a:rPr>
              <a:t> </a:t>
            </a:r>
            <a:r>
              <a:rPr lang="es-MX" sz="1200" dirty="0">
                <a:solidFill>
                  <a:srgbClr val="3546C6"/>
                </a:solidFill>
                <a:latin typeface="Verdana"/>
                <a:cs typeface="Verdana"/>
              </a:rPr>
              <a:t>(fuera</a:t>
            </a:r>
            <a:r>
              <a:rPr lang="es-MX" sz="1200" spc="-20" dirty="0">
                <a:solidFill>
                  <a:srgbClr val="3546C6"/>
                </a:solidFill>
                <a:latin typeface="Verdana"/>
                <a:cs typeface="Verdana"/>
              </a:rPr>
              <a:t> </a:t>
            </a:r>
            <a:r>
              <a:rPr lang="es-MX" sz="1200" spc="-25" dirty="0">
                <a:solidFill>
                  <a:srgbClr val="3546C6"/>
                </a:solidFill>
                <a:latin typeface="Verdana"/>
                <a:cs typeface="Verdana"/>
              </a:rPr>
              <a:t>del </a:t>
            </a:r>
            <a:r>
              <a:rPr lang="es-MX" sz="1200" dirty="0">
                <a:solidFill>
                  <a:srgbClr val="3546C6"/>
                </a:solidFill>
                <a:latin typeface="Verdana"/>
                <a:cs typeface="Verdana"/>
              </a:rPr>
              <a:t>control</a:t>
            </a:r>
            <a:r>
              <a:rPr lang="es-MX" sz="1200" spc="225" dirty="0">
                <a:solidFill>
                  <a:srgbClr val="3546C6"/>
                </a:solidFill>
                <a:latin typeface="Verdana"/>
                <a:cs typeface="Verdana"/>
              </a:rPr>
              <a:t> </a:t>
            </a:r>
            <a:r>
              <a:rPr lang="es-MX" sz="1200" dirty="0">
                <a:solidFill>
                  <a:srgbClr val="3546C6"/>
                </a:solidFill>
                <a:latin typeface="Verdana"/>
                <a:cs typeface="Verdana"/>
              </a:rPr>
              <a:t>de</a:t>
            </a:r>
            <a:r>
              <a:rPr lang="es-MX" sz="1200" spc="229" dirty="0">
                <a:solidFill>
                  <a:srgbClr val="3546C6"/>
                </a:solidFill>
                <a:latin typeface="Verdana"/>
                <a:cs typeface="Verdana"/>
              </a:rPr>
              <a:t> </a:t>
            </a:r>
            <a:r>
              <a:rPr lang="es-MX" sz="1200" dirty="0">
                <a:solidFill>
                  <a:srgbClr val="3546C6"/>
                </a:solidFill>
                <a:latin typeface="Verdana"/>
                <a:cs typeface="Verdana"/>
              </a:rPr>
              <a:t>estas)</a:t>
            </a:r>
            <a:r>
              <a:rPr lang="es-MX" sz="1200" spc="235" dirty="0">
                <a:solidFill>
                  <a:srgbClr val="3546C6"/>
                </a:solidFill>
                <a:latin typeface="Verdana"/>
                <a:cs typeface="Verdana"/>
              </a:rPr>
              <a:t> </a:t>
            </a:r>
            <a:r>
              <a:rPr lang="es-MX" sz="1200" dirty="0">
                <a:solidFill>
                  <a:srgbClr val="3546C6"/>
                </a:solidFill>
                <a:latin typeface="Verdana"/>
                <a:cs typeface="Verdana"/>
              </a:rPr>
              <a:t>o</a:t>
            </a:r>
            <a:r>
              <a:rPr lang="es-MX" sz="1200" spc="225" dirty="0">
                <a:solidFill>
                  <a:srgbClr val="3546C6"/>
                </a:solidFill>
                <a:latin typeface="Verdana"/>
                <a:cs typeface="Verdana"/>
              </a:rPr>
              <a:t> </a:t>
            </a:r>
            <a:r>
              <a:rPr lang="es-MX" sz="1200" dirty="0">
                <a:solidFill>
                  <a:srgbClr val="3546C6"/>
                </a:solidFill>
                <a:latin typeface="Verdana"/>
                <a:cs typeface="Verdana"/>
              </a:rPr>
              <a:t>fuerza</a:t>
            </a:r>
            <a:r>
              <a:rPr lang="es-MX" sz="1200" spc="225" dirty="0">
                <a:solidFill>
                  <a:srgbClr val="3546C6"/>
                </a:solidFill>
                <a:latin typeface="Verdana"/>
                <a:cs typeface="Verdana"/>
              </a:rPr>
              <a:t> </a:t>
            </a:r>
            <a:r>
              <a:rPr lang="es-MX" sz="1200" spc="-10" dirty="0">
                <a:solidFill>
                  <a:srgbClr val="3546C6"/>
                </a:solidFill>
                <a:latin typeface="Verdana"/>
                <a:cs typeface="Verdana"/>
              </a:rPr>
              <a:t>mayor. </a:t>
            </a:r>
            <a:r>
              <a:rPr lang="es-MX" sz="1200" dirty="0">
                <a:solidFill>
                  <a:srgbClr val="3546C6"/>
                </a:solidFill>
                <a:latin typeface="Verdana"/>
                <a:cs typeface="Verdana"/>
              </a:rPr>
              <a:t>Las</a:t>
            </a:r>
            <a:r>
              <a:rPr lang="es-MX" sz="1200" spc="465" dirty="0">
                <a:solidFill>
                  <a:srgbClr val="3546C6"/>
                </a:solidFill>
                <a:latin typeface="Verdana"/>
                <a:cs typeface="Verdana"/>
              </a:rPr>
              <a:t>  </a:t>
            </a:r>
            <a:r>
              <a:rPr lang="es-MX" sz="1200" dirty="0">
                <a:solidFill>
                  <a:srgbClr val="3546C6"/>
                </a:solidFill>
                <a:latin typeface="Verdana"/>
                <a:cs typeface="Verdana"/>
              </a:rPr>
              <a:t>empresas</a:t>
            </a:r>
            <a:r>
              <a:rPr lang="es-MX" sz="1200" spc="459" dirty="0">
                <a:solidFill>
                  <a:srgbClr val="3546C6"/>
                </a:solidFill>
                <a:latin typeface="Verdana"/>
                <a:cs typeface="Verdana"/>
              </a:rPr>
              <a:t>  </a:t>
            </a:r>
            <a:r>
              <a:rPr lang="es-MX" sz="1200" dirty="0">
                <a:solidFill>
                  <a:srgbClr val="3546C6"/>
                </a:solidFill>
                <a:latin typeface="Verdana"/>
                <a:cs typeface="Verdana"/>
              </a:rPr>
              <a:t>reportan</a:t>
            </a:r>
            <a:r>
              <a:rPr lang="es-MX" sz="1200" spc="459" dirty="0">
                <a:solidFill>
                  <a:srgbClr val="3546C6"/>
                </a:solidFill>
                <a:latin typeface="Verdana"/>
                <a:cs typeface="Verdana"/>
              </a:rPr>
              <a:t>  </a:t>
            </a:r>
            <a:r>
              <a:rPr lang="es-MX" sz="1200" spc="-20" dirty="0">
                <a:solidFill>
                  <a:srgbClr val="3546C6"/>
                </a:solidFill>
                <a:latin typeface="Verdana"/>
                <a:cs typeface="Verdana"/>
              </a:rPr>
              <a:t>estos </a:t>
            </a:r>
            <a:r>
              <a:rPr lang="es-MX" sz="1200" dirty="0">
                <a:solidFill>
                  <a:srgbClr val="3546C6"/>
                </a:solidFill>
                <a:latin typeface="Verdana"/>
                <a:cs typeface="Verdana"/>
              </a:rPr>
              <a:t>eventos</a:t>
            </a:r>
            <a:r>
              <a:rPr lang="es-MX" sz="1200" spc="50" dirty="0">
                <a:solidFill>
                  <a:srgbClr val="3546C6"/>
                </a:solidFill>
                <a:latin typeface="Verdana"/>
                <a:cs typeface="Verdana"/>
              </a:rPr>
              <a:t> </a:t>
            </a:r>
            <a:r>
              <a:rPr lang="es-MX" sz="1200" dirty="0">
                <a:solidFill>
                  <a:srgbClr val="3546C6"/>
                </a:solidFill>
                <a:latin typeface="Verdana"/>
                <a:cs typeface="Verdana"/>
              </a:rPr>
              <a:t>a</a:t>
            </a:r>
            <a:r>
              <a:rPr lang="es-MX" sz="1200" spc="70" dirty="0">
                <a:solidFill>
                  <a:srgbClr val="3546C6"/>
                </a:solidFill>
                <a:latin typeface="Verdana"/>
                <a:cs typeface="Verdana"/>
              </a:rPr>
              <a:t> </a:t>
            </a:r>
            <a:r>
              <a:rPr lang="es-MX" sz="1200" dirty="0">
                <a:solidFill>
                  <a:srgbClr val="3546C6"/>
                </a:solidFill>
                <a:latin typeface="Verdana"/>
                <a:cs typeface="Verdana"/>
              </a:rPr>
              <a:t>la</a:t>
            </a:r>
            <a:r>
              <a:rPr lang="es-MX" sz="1200" spc="55" dirty="0">
                <a:solidFill>
                  <a:srgbClr val="3546C6"/>
                </a:solidFill>
                <a:latin typeface="Verdana"/>
                <a:cs typeface="Verdana"/>
              </a:rPr>
              <a:t> </a:t>
            </a:r>
            <a:r>
              <a:rPr lang="es-MX" sz="1200" spc="-40" dirty="0">
                <a:solidFill>
                  <a:srgbClr val="3546C6"/>
                </a:solidFill>
                <a:latin typeface="Verdana"/>
                <a:cs typeface="Verdana"/>
              </a:rPr>
              <a:t>SEC,</a:t>
            </a:r>
            <a:r>
              <a:rPr lang="es-MX" sz="1200" spc="55" dirty="0">
                <a:solidFill>
                  <a:srgbClr val="3546C6"/>
                </a:solidFill>
                <a:latin typeface="Verdana"/>
                <a:cs typeface="Verdana"/>
              </a:rPr>
              <a:t> </a:t>
            </a:r>
            <a:r>
              <a:rPr lang="es-MX" sz="1200" dirty="0">
                <a:solidFill>
                  <a:srgbClr val="3546C6"/>
                </a:solidFill>
                <a:latin typeface="Verdana"/>
                <a:cs typeface="Verdana"/>
              </a:rPr>
              <a:t>que</a:t>
            </a:r>
            <a:r>
              <a:rPr lang="es-MX" sz="1200" spc="75" dirty="0">
                <a:solidFill>
                  <a:srgbClr val="3546C6"/>
                </a:solidFill>
                <a:latin typeface="Verdana"/>
                <a:cs typeface="Verdana"/>
              </a:rPr>
              <a:t> </a:t>
            </a:r>
            <a:r>
              <a:rPr lang="es-MX" sz="1200" dirty="0">
                <a:solidFill>
                  <a:srgbClr val="3546C6"/>
                </a:solidFill>
                <a:latin typeface="Verdana"/>
                <a:cs typeface="Verdana"/>
              </a:rPr>
              <a:t>luego</a:t>
            </a:r>
            <a:r>
              <a:rPr lang="es-MX" sz="1200" spc="50" dirty="0">
                <a:solidFill>
                  <a:srgbClr val="3546C6"/>
                </a:solidFill>
                <a:latin typeface="Verdana"/>
                <a:cs typeface="Verdana"/>
              </a:rPr>
              <a:t> </a:t>
            </a:r>
            <a:r>
              <a:rPr lang="es-MX" sz="1200" spc="-10" dirty="0">
                <a:solidFill>
                  <a:srgbClr val="3546C6"/>
                </a:solidFill>
                <a:latin typeface="Verdana"/>
                <a:cs typeface="Verdana"/>
              </a:rPr>
              <a:t>revisa </a:t>
            </a:r>
            <a:r>
              <a:rPr lang="es-MX" sz="1200" dirty="0">
                <a:solidFill>
                  <a:srgbClr val="3546C6"/>
                </a:solidFill>
                <a:latin typeface="Verdana"/>
                <a:cs typeface="Verdana"/>
              </a:rPr>
              <a:t>y</a:t>
            </a:r>
            <a:r>
              <a:rPr lang="es-MX" sz="1200" spc="290" dirty="0">
                <a:solidFill>
                  <a:srgbClr val="3546C6"/>
                </a:solidFill>
                <a:latin typeface="Verdana"/>
                <a:cs typeface="Verdana"/>
              </a:rPr>
              <a:t> </a:t>
            </a:r>
            <a:r>
              <a:rPr lang="es-MX" sz="1200" dirty="0">
                <a:solidFill>
                  <a:srgbClr val="3546C6"/>
                </a:solidFill>
                <a:latin typeface="Verdana"/>
                <a:cs typeface="Verdana"/>
              </a:rPr>
              <a:t>recalifica</a:t>
            </a:r>
            <a:r>
              <a:rPr lang="es-MX" sz="1200" spc="285" dirty="0">
                <a:solidFill>
                  <a:srgbClr val="3546C6"/>
                </a:solidFill>
                <a:latin typeface="Verdana"/>
                <a:cs typeface="Verdana"/>
              </a:rPr>
              <a:t> </a:t>
            </a:r>
            <a:r>
              <a:rPr lang="es-MX" sz="1200" dirty="0">
                <a:solidFill>
                  <a:srgbClr val="3546C6"/>
                </a:solidFill>
                <a:latin typeface="Verdana"/>
                <a:cs typeface="Verdana"/>
              </a:rPr>
              <a:t>las</a:t>
            </a:r>
            <a:r>
              <a:rPr lang="es-MX" sz="1200" spc="280" dirty="0">
                <a:solidFill>
                  <a:srgbClr val="3546C6"/>
                </a:solidFill>
                <a:latin typeface="Verdana"/>
                <a:cs typeface="Verdana"/>
              </a:rPr>
              <a:t> </a:t>
            </a:r>
            <a:r>
              <a:rPr lang="es-MX" sz="1200" dirty="0">
                <a:solidFill>
                  <a:srgbClr val="3546C6"/>
                </a:solidFill>
                <a:latin typeface="Verdana"/>
                <a:cs typeface="Verdana"/>
              </a:rPr>
              <a:t>interrupciones</a:t>
            </a:r>
            <a:r>
              <a:rPr lang="es-MX" sz="1200" spc="285" dirty="0">
                <a:solidFill>
                  <a:srgbClr val="3546C6"/>
                </a:solidFill>
                <a:latin typeface="Verdana"/>
                <a:cs typeface="Verdana"/>
              </a:rPr>
              <a:t> </a:t>
            </a:r>
            <a:r>
              <a:rPr lang="es-MX" sz="1200" spc="-25" dirty="0">
                <a:solidFill>
                  <a:srgbClr val="3546C6"/>
                </a:solidFill>
                <a:latin typeface="Verdana"/>
                <a:cs typeface="Verdana"/>
              </a:rPr>
              <a:t>por </a:t>
            </a:r>
            <a:r>
              <a:rPr lang="es-MX" sz="1200" dirty="0">
                <a:solidFill>
                  <a:srgbClr val="3546C6"/>
                </a:solidFill>
                <a:latin typeface="Verdana"/>
                <a:cs typeface="Verdana"/>
              </a:rPr>
              <a:t>fuerza</a:t>
            </a:r>
            <a:r>
              <a:rPr lang="es-MX" sz="1200" spc="65" dirty="0">
                <a:solidFill>
                  <a:srgbClr val="3546C6"/>
                </a:solidFill>
                <a:latin typeface="Verdana"/>
                <a:cs typeface="Verdana"/>
              </a:rPr>
              <a:t>  </a:t>
            </a:r>
            <a:r>
              <a:rPr lang="es-MX" sz="1200" dirty="0">
                <a:solidFill>
                  <a:srgbClr val="3546C6"/>
                </a:solidFill>
                <a:latin typeface="Verdana"/>
                <a:cs typeface="Verdana"/>
              </a:rPr>
              <a:t>mayor,</a:t>
            </a:r>
            <a:r>
              <a:rPr lang="es-MX" sz="1200" spc="65" dirty="0">
                <a:solidFill>
                  <a:srgbClr val="3546C6"/>
                </a:solidFill>
                <a:latin typeface="Verdana"/>
                <a:cs typeface="Verdana"/>
              </a:rPr>
              <a:t>  </a:t>
            </a:r>
            <a:r>
              <a:rPr lang="es-MX" sz="1200" dirty="0">
                <a:solidFill>
                  <a:srgbClr val="3546C6"/>
                </a:solidFill>
                <a:latin typeface="Verdana"/>
                <a:cs typeface="Verdana"/>
              </a:rPr>
              <a:t>generando</a:t>
            </a:r>
            <a:r>
              <a:rPr lang="es-MX" sz="1200" spc="65" dirty="0">
                <a:solidFill>
                  <a:srgbClr val="3546C6"/>
                </a:solidFill>
                <a:latin typeface="Verdana"/>
                <a:cs typeface="Verdana"/>
              </a:rPr>
              <a:t>  </a:t>
            </a:r>
            <a:r>
              <a:rPr lang="es-MX" sz="1200" dirty="0">
                <a:solidFill>
                  <a:srgbClr val="3546C6"/>
                </a:solidFill>
                <a:latin typeface="Verdana"/>
                <a:cs typeface="Verdana"/>
              </a:rPr>
              <a:t>así</a:t>
            </a:r>
            <a:r>
              <a:rPr lang="es-MX" sz="1200" spc="65" dirty="0">
                <a:solidFill>
                  <a:srgbClr val="3546C6"/>
                </a:solidFill>
                <a:latin typeface="Verdana"/>
                <a:cs typeface="Verdana"/>
              </a:rPr>
              <a:t>  </a:t>
            </a:r>
            <a:r>
              <a:rPr lang="es-MX" sz="1200" spc="-25" dirty="0">
                <a:solidFill>
                  <a:srgbClr val="3546C6"/>
                </a:solidFill>
                <a:latin typeface="Verdana"/>
                <a:cs typeface="Verdana"/>
              </a:rPr>
              <a:t>el </a:t>
            </a:r>
            <a:r>
              <a:rPr lang="es-MX" sz="1200" dirty="0">
                <a:solidFill>
                  <a:srgbClr val="3546C6"/>
                </a:solidFill>
                <a:latin typeface="Verdana"/>
                <a:cs typeface="Verdana"/>
              </a:rPr>
              <a:t>SAIDI</a:t>
            </a:r>
            <a:r>
              <a:rPr lang="es-MX" sz="1200" spc="320" dirty="0">
                <a:solidFill>
                  <a:srgbClr val="3546C6"/>
                </a:solidFill>
                <a:latin typeface="Verdana"/>
                <a:cs typeface="Verdana"/>
              </a:rPr>
              <a:t>    </a:t>
            </a:r>
            <a:r>
              <a:rPr lang="es-MX" sz="1200" dirty="0">
                <a:solidFill>
                  <a:srgbClr val="3546C6"/>
                </a:solidFill>
                <a:latin typeface="Verdana"/>
                <a:cs typeface="Verdana"/>
              </a:rPr>
              <a:t>Recalificado.</a:t>
            </a:r>
            <a:r>
              <a:rPr lang="es-MX" sz="1200" spc="325" dirty="0">
                <a:solidFill>
                  <a:srgbClr val="3546C6"/>
                </a:solidFill>
                <a:latin typeface="Verdana"/>
                <a:cs typeface="Verdana"/>
              </a:rPr>
              <a:t>    </a:t>
            </a:r>
            <a:r>
              <a:rPr lang="es-MX" sz="1200" spc="-10" dirty="0">
                <a:solidFill>
                  <a:srgbClr val="3546C6"/>
                </a:solidFill>
                <a:latin typeface="Verdana"/>
                <a:cs typeface="Verdana"/>
              </a:rPr>
              <a:t>Ambos </a:t>
            </a:r>
            <a:r>
              <a:rPr lang="es-MX" sz="1200" dirty="0">
                <a:solidFill>
                  <a:srgbClr val="3546C6"/>
                </a:solidFill>
                <a:latin typeface="Verdana"/>
                <a:cs typeface="Verdana"/>
              </a:rPr>
              <a:t>indicadores</a:t>
            </a:r>
            <a:r>
              <a:rPr lang="es-MX" sz="1200" spc="40" dirty="0">
                <a:solidFill>
                  <a:srgbClr val="3546C6"/>
                </a:solidFill>
                <a:latin typeface="Verdana"/>
                <a:cs typeface="Verdana"/>
              </a:rPr>
              <a:t>  </a:t>
            </a:r>
            <a:r>
              <a:rPr lang="es-MX" sz="1200" dirty="0">
                <a:solidFill>
                  <a:srgbClr val="3546C6"/>
                </a:solidFill>
                <a:latin typeface="Verdana"/>
                <a:cs typeface="Verdana"/>
              </a:rPr>
              <a:t>y</a:t>
            </a:r>
            <a:r>
              <a:rPr lang="es-MX" sz="1200" spc="45" dirty="0">
                <a:solidFill>
                  <a:srgbClr val="3546C6"/>
                </a:solidFill>
                <a:latin typeface="Verdana"/>
                <a:cs typeface="Verdana"/>
              </a:rPr>
              <a:t>  </a:t>
            </a:r>
            <a:r>
              <a:rPr lang="es-MX" sz="1200" dirty="0">
                <a:solidFill>
                  <a:srgbClr val="3546C6"/>
                </a:solidFill>
                <a:latin typeface="Verdana"/>
                <a:cs typeface="Verdana"/>
              </a:rPr>
              <a:t>sus</a:t>
            </a:r>
            <a:r>
              <a:rPr lang="es-MX" sz="1200" spc="35" dirty="0">
                <a:solidFill>
                  <a:srgbClr val="3546C6"/>
                </a:solidFill>
                <a:latin typeface="Verdana"/>
                <a:cs typeface="Verdana"/>
              </a:rPr>
              <a:t>  </a:t>
            </a:r>
            <a:r>
              <a:rPr lang="es-MX" sz="1200" dirty="0">
                <a:solidFill>
                  <a:srgbClr val="3546C6"/>
                </a:solidFill>
                <a:latin typeface="Verdana"/>
                <a:cs typeface="Verdana"/>
              </a:rPr>
              <a:t>diferencias</a:t>
            </a:r>
            <a:r>
              <a:rPr lang="es-MX" sz="1200" spc="35" dirty="0">
                <a:solidFill>
                  <a:srgbClr val="3546C6"/>
                </a:solidFill>
                <a:latin typeface="Verdana"/>
                <a:cs typeface="Verdana"/>
              </a:rPr>
              <a:t>  </a:t>
            </a:r>
            <a:r>
              <a:rPr lang="es-MX" sz="1200" spc="-25" dirty="0">
                <a:solidFill>
                  <a:srgbClr val="3546C6"/>
                </a:solidFill>
                <a:latin typeface="Verdana"/>
                <a:cs typeface="Verdana"/>
              </a:rPr>
              <a:t>se </a:t>
            </a:r>
            <a:r>
              <a:rPr lang="es-MX" sz="1200" dirty="0">
                <a:solidFill>
                  <a:srgbClr val="3546C6"/>
                </a:solidFill>
                <a:latin typeface="Verdana"/>
                <a:cs typeface="Verdana"/>
              </a:rPr>
              <a:t>presentan</a:t>
            </a:r>
            <a:r>
              <a:rPr lang="es-MX" sz="1200" spc="-95" dirty="0">
                <a:solidFill>
                  <a:srgbClr val="3546C6"/>
                </a:solidFill>
                <a:latin typeface="Verdana"/>
                <a:cs typeface="Verdana"/>
              </a:rPr>
              <a:t> </a:t>
            </a:r>
            <a:r>
              <a:rPr lang="es-MX" sz="1200" dirty="0">
                <a:solidFill>
                  <a:srgbClr val="3546C6"/>
                </a:solidFill>
                <a:latin typeface="Verdana"/>
                <a:cs typeface="Verdana"/>
              </a:rPr>
              <a:t>en</a:t>
            </a:r>
            <a:r>
              <a:rPr lang="es-MX" sz="1200" spc="-80" dirty="0">
                <a:solidFill>
                  <a:srgbClr val="3546C6"/>
                </a:solidFill>
                <a:latin typeface="Verdana"/>
                <a:cs typeface="Verdana"/>
              </a:rPr>
              <a:t> </a:t>
            </a:r>
            <a:r>
              <a:rPr lang="es-MX" sz="1200" dirty="0">
                <a:solidFill>
                  <a:srgbClr val="3546C6"/>
                </a:solidFill>
                <a:latin typeface="Verdana"/>
                <a:cs typeface="Verdana"/>
              </a:rPr>
              <a:t>el</a:t>
            </a:r>
            <a:r>
              <a:rPr lang="es-MX" sz="1200" spc="-80" dirty="0">
                <a:solidFill>
                  <a:srgbClr val="3546C6"/>
                </a:solidFill>
                <a:latin typeface="Verdana"/>
                <a:cs typeface="Verdana"/>
              </a:rPr>
              <a:t> </a:t>
            </a:r>
            <a:r>
              <a:rPr lang="es-MX" sz="1200" spc="-10" dirty="0">
                <a:solidFill>
                  <a:srgbClr val="3546C6"/>
                </a:solidFill>
                <a:latin typeface="Verdana"/>
                <a:cs typeface="Verdana"/>
              </a:rPr>
              <a:t>Informe</a:t>
            </a:r>
            <a:r>
              <a:rPr lang="es-MX" sz="1200" spc="-75" dirty="0">
                <a:solidFill>
                  <a:srgbClr val="3546C6"/>
                </a:solidFill>
                <a:latin typeface="Verdana"/>
                <a:cs typeface="Verdana"/>
              </a:rPr>
              <a:t> </a:t>
            </a:r>
            <a:r>
              <a:rPr lang="es-MX" sz="1200" spc="-20" dirty="0">
                <a:solidFill>
                  <a:srgbClr val="3546C6"/>
                </a:solidFill>
                <a:latin typeface="Verdana"/>
                <a:cs typeface="Verdana"/>
              </a:rPr>
              <a:t>SEC.</a:t>
            </a:r>
            <a:endParaRPr lang="es-MX" sz="1200" dirty="0">
              <a:latin typeface="Verdana"/>
              <a:cs typeface="Verdana"/>
            </a:endParaRPr>
          </a:p>
          <a:p>
            <a:pPr marL="12700" marR="5080" algn="just">
              <a:lnSpc>
                <a:spcPct val="100000"/>
              </a:lnSpc>
              <a:spcBef>
                <a:spcPts val="5"/>
              </a:spcBef>
            </a:pPr>
            <a:r>
              <a:rPr lang="es-MX" sz="1200" dirty="0">
                <a:solidFill>
                  <a:srgbClr val="3546C6"/>
                </a:solidFill>
                <a:latin typeface="Verdana"/>
                <a:cs typeface="Verdana"/>
              </a:rPr>
              <a:t>Esta</a:t>
            </a:r>
            <a:r>
              <a:rPr lang="es-MX" sz="1200" spc="335" dirty="0">
                <a:solidFill>
                  <a:srgbClr val="3546C6"/>
                </a:solidFill>
                <a:latin typeface="Verdana"/>
                <a:cs typeface="Verdana"/>
              </a:rPr>
              <a:t>    </a:t>
            </a:r>
            <a:r>
              <a:rPr lang="es-MX" sz="1200" dirty="0">
                <a:solidFill>
                  <a:srgbClr val="3546C6"/>
                </a:solidFill>
                <a:latin typeface="Verdana"/>
                <a:cs typeface="Verdana"/>
              </a:rPr>
              <a:t>cifra</a:t>
            </a:r>
            <a:r>
              <a:rPr lang="es-MX" sz="1200" spc="335" dirty="0">
                <a:solidFill>
                  <a:srgbClr val="3546C6"/>
                </a:solidFill>
                <a:latin typeface="Verdana"/>
                <a:cs typeface="Verdana"/>
              </a:rPr>
              <a:t>    </a:t>
            </a:r>
            <a:r>
              <a:rPr lang="es-MX" sz="1200" dirty="0">
                <a:solidFill>
                  <a:srgbClr val="3546C6"/>
                </a:solidFill>
                <a:latin typeface="Verdana"/>
                <a:cs typeface="Verdana"/>
              </a:rPr>
              <a:t>muestra</a:t>
            </a:r>
            <a:r>
              <a:rPr lang="es-MX" sz="1200" spc="340" dirty="0">
                <a:solidFill>
                  <a:srgbClr val="3546C6"/>
                </a:solidFill>
                <a:latin typeface="Verdana"/>
                <a:cs typeface="Verdana"/>
              </a:rPr>
              <a:t>    </a:t>
            </a:r>
            <a:r>
              <a:rPr lang="es-MX" sz="1200" spc="-25" dirty="0">
                <a:solidFill>
                  <a:srgbClr val="3546C6"/>
                </a:solidFill>
                <a:latin typeface="Verdana"/>
                <a:cs typeface="Verdana"/>
              </a:rPr>
              <a:t>un aumento en comparación al año 2024, la cual se explica mayoritariamente por el aumento del factor Externo, donde incide el </a:t>
            </a:r>
            <a:r>
              <a:rPr lang="es-MX" sz="1200" spc="-25" dirty="0" err="1">
                <a:solidFill>
                  <a:srgbClr val="3546C6"/>
                </a:solidFill>
                <a:latin typeface="Verdana"/>
                <a:cs typeface="Verdana"/>
              </a:rPr>
              <a:t>blackout</a:t>
            </a:r>
            <a:r>
              <a:rPr lang="es-MX" sz="1200" spc="-25" dirty="0">
                <a:solidFill>
                  <a:srgbClr val="3546C6"/>
                </a:solidFill>
                <a:latin typeface="Verdana"/>
                <a:cs typeface="Verdana"/>
              </a:rPr>
              <a:t> como los robos de cables conductores durante el primer semestre del periodo.</a:t>
            </a:r>
            <a:endParaRPr lang="es-MX" sz="1200" dirty="0">
              <a:latin typeface="Verdana"/>
              <a:cs typeface="Verdana"/>
            </a:endParaRPr>
          </a:p>
        </p:txBody>
      </p:sp>
      <p:sp>
        <p:nvSpPr>
          <p:cNvPr id="4" name="object 3">
            <a:extLst>
              <a:ext uri="{FF2B5EF4-FFF2-40B4-BE49-F238E27FC236}">
                <a16:creationId xmlns:a16="http://schemas.microsoft.com/office/drawing/2014/main" id="{F4332492-A21E-CA5A-73F8-77A9F403490E}"/>
              </a:ext>
            </a:extLst>
          </p:cNvPr>
          <p:cNvSpPr txBox="1">
            <a:spLocks/>
          </p:cNvSpPr>
          <p:nvPr/>
        </p:nvSpPr>
        <p:spPr>
          <a:xfrm>
            <a:off x="2503170" y="598793"/>
            <a:ext cx="7185659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es-CL" sz="2000" spc="-95">
                <a:solidFill>
                  <a:srgbClr val="3546C6"/>
                </a:solidFill>
                <a:latin typeface="Verdana"/>
                <a:cs typeface="Verdana"/>
              </a:rPr>
              <a:t>INTERRUPCIONES</a:t>
            </a:r>
            <a:r>
              <a:rPr lang="es-CL" sz="2000" spc="-65">
                <a:solidFill>
                  <a:srgbClr val="3546C6"/>
                </a:solidFill>
                <a:latin typeface="Verdana"/>
                <a:cs typeface="Verdana"/>
              </a:rPr>
              <a:t> </a:t>
            </a:r>
            <a:r>
              <a:rPr lang="es-CL" sz="2000">
                <a:solidFill>
                  <a:srgbClr val="3546C6"/>
                </a:solidFill>
                <a:latin typeface="Verdana"/>
                <a:cs typeface="Verdana"/>
              </a:rPr>
              <a:t>DE</a:t>
            </a:r>
            <a:r>
              <a:rPr lang="es-CL" sz="2000" spc="-75">
                <a:solidFill>
                  <a:srgbClr val="3546C6"/>
                </a:solidFill>
                <a:latin typeface="Verdana"/>
                <a:cs typeface="Verdana"/>
              </a:rPr>
              <a:t> </a:t>
            </a:r>
            <a:r>
              <a:rPr lang="es-CL" sz="2000" spc="-140">
                <a:solidFill>
                  <a:srgbClr val="3546C6"/>
                </a:solidFill>
                <a:latin typeface="Verdana"/>
                <a:cs typeface="Verdana"/>
              </a:rPr>
              <a:t>SUMINISTRO</a:t>
            </a:r>
            <a:r>
              <a:rPr lang="es-CL" sz="2000" spc="-80">
                <a:solidFill>
                  <a:srgbClr val="3546C6"/>
                </a:solidFill>
                <a:latin typeface="Verdana"/>
                <a:cs typeface="Verdana"/>
              </a:rPr>
              <a:t> </a:t>
            </a:r>
            <a:r>
              <a:rPr lang="es-CL" sz="2000" spc="-60">
                <a:solidFill>
                  <a:srgbClr val="3546C6"/>
                </a:solidFill>
                <a:latin typeface="Verdana"/>
                <a:cs typeface="Verdana"/>
              </a:rPr>
              <a:t>ELECTRICO</a:t>
            </a:r>
            <a:r>
              <a:rPr lang="es-CL" sz="2000" spc="-45">
                <a:solidFill>
                  <a:srgbClr val="3546C6"/>
                </a:solidFill>
                <a:latin typeface="Verdana"/>
                <a:cs typeface="Verdana"/>
              </a:rPr>
              <a:t> </a:t>
            </a:r>
            <a:r>
              <a:rPr lang="es-CL" sz="2000" spc="-105">
                <a:solidFill>
                  <a:srgbClr val="3546C6"/>
                </a:solidFill>
                <a:latin typeface="Verdana"/>
                <a:cs typeface="Verdana"/>
              </a:rPr>
              <a:t>SAIDI</a:t>
            </a:r>
            <a:endParaRPr lang="es-CL" sz="2000" dirty="0">
              <a:latin typeface="Verdana"/>
              <a:cs typeface="Verdana"/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1D50ED5D-FC21-E4D0-35C3-85E88B14D23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00646" y="1293091"/>
            <a:ext cx="7073900" cy="47159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773211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51943A-1925-7147-5FAF-1DF864538D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 10" descr="Texto&#10;&#10;El contenido generado por IA puede ser incorrecto.">
            <a:extLst>
              <a:ext uri="{FF2B5EF4-FFF2-40B4-BE49-F238E27FC236}">
                <a16:creationId xmlns:a16="http://schemas.microsoft.com/office/drawing/2014/main" id="{B9D394E5-97CC-D0AE-871D-0C9C919391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72402" y="195733"/>
            <a:ext cx="1656075" cy="555160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B6BA339D-2B5A-467D-B9ED-C8E9B0A9073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34145" y="1027546"/>
            <a:ext cx="6123709" cy="4592782"/>
          </a:xfrm>
          <a:prstGeom prst="rect">
            <a:avLst/>
          </a:prstGeom>
        </p:spPr>
      </p:pic>
      <p:pic>
        <p:nvPicPr>
          <p:cNvPr id="6" name="object 5">
            <a:extLst>
              <a:ext uri="{FF2B5EF4-FFF2-40B4-BE49-F238E27FC236}">
                <a16:creationId xmlns:a16="http://schemas.microsoft.com/office/drawing/2014/main" id="{870E57B4-CC89-FE9D-4162-A32E532596DA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252229" y="6023796"/>
            <a:ext cx="6905625" cy="5146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938801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EC35ED-108B-5F91-2E1B-3BF02A8FFE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 10" descr="Texto&#10;&#10;El contenido generado por IA puede ser incorrecto.">
            <a:extLst>
              <a:ext uri="{FF2B5EF4-FFF2-40B4-BE49-F238E27FC236}">
                <a16:creationId xmlns:a16="http://schemas.microsoft.com/office/drawing/2014/main" id="{CDFADCCE-E34E-6917-2430-D70915BCCB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72402" y="195733"/>
            <a:ext cx="1656075" cy="555160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86B612E2-9459-4555-52A6-AE9E27463943}"/>
              </a:ext>
            </a:extLst>
          </p:cNvPr>
          <p:cNvSpPr txBox="1"/>
          <p:nvPr/>
        </p:nvSpPr>
        <p:spPr>
          <a:xfrm>
            <a:off x="331770" y="1915704"/>
            <a:ext cx="6091880" cy="31393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5"/>
              </a:spcBef>
            </a:pPr>
            <a:r>
              <a:rPr lang="es-MX" sz="1800" dirty="0">
                <a:solidFill>
                  <a:srgbClr val="0D5BDC"/>
                </a:solidFill>
                <a:cs typeface="Arial MT"/>
              </a:rPr>
              <a:t>Durante</a:t>
            </a:r>
            <a:r>
              <a:rPr lang="es-MX" sz="1800" spc="-35" dirty="0">
                <a:solidFill>
                  <a:srgbClr val="0D5BDC"/>
                </a:solidFill>
                <a:cs typeface="Arial MT"/>
              </a:rPr>
              <a:t> </a:t>
            </a:r>
            <a:r>
              <a:rPr lang="es-MX" sz="1800" dirty="0">
                <a:solidFill>
                  <a:srgbClr val="0D5BDC"/>
                </a:solidFill>
                <a:cs typeface="Arial MT"/>
              </a:rPr>
              <a:t>el</a:t>
            </a:r>
            <a:r>
              <a:rPr lang="es-MX" sz="1800" spc="-15" dirty="0">
                <a:solidFill>
                  <a:srgbClr val="0D5BDC"/>
                </a:solidFill>
                <a:cs typeface="Arial MT"/>
              </a:rPr>
              <a:t> </a:t>
            </a:r>
            <a:r>
              <a:rPr lang="es-MX" sz="1800" dirty="0">
                <a:solidFill>
                  <a:srgbClr val="0D5BDC"/>
                </a:solidFill>
                <a:cs typeface="Arial MT"/>
              </a:rPr>
              <a:t>periodo</a:t>
            </a:r>
            <a:r>
              <a:rPr lang="es-MX" sz="1800" spc="-35" dirty="0">
                <a:solidFill>
                  <a:srgbClr val="0D5BDC"/>
                </a:solidFill>
                <a:cs typeface="Arial MT"/>
              </a:rPr>
              <a:t> </a:t>
            </a:r>
            <a:r>
              <a:rPr lang="es-MX" sz="1800" spc="-10" dirty="0">
                <a:solidFill>
                  <a:srgbClr val="0D5BDC"/>
                </a:solidFill>
                <a:cs typeface="Arial MT"/>
              </a:rPr>
              <a:t>2023-</a:t>
            </a:r>
            <a:r>
              <a:rPr lang="es-MX" sz="1800" dirty="0">
                <a:solidFill>
                  <a:srgbClr val="0D5BDC"/>
                </a:solidFill>
                <a:cs typeface="Arial MT"/>
              </a:rPr>
              <a:t>2024,</a:t>
            </a:r>
            <a:r>
              <a:rPr lang="es-MX" sz="1800" spc="-55" dirty="0">
                <a:solidFill>
                  <a:srgbClr val="0D5BDC"/>
                </a:solidFill>
                <a:cs typeface="Arial MT"/>
              </a:rPr>
              <a:t> </a:t>
            </a:r>
            <a:r>
              <a:rPr lang="es-MX" sz="1800" dirty="0">
                <a:solidFill>
                  <a:srgbClr val="0D5BDC"/>
                </a:solidFill>
                <a:cs typeface="Arial MT"/>
              </a:rPr>
              <a:t>la</a:t>
            </a:r>
            <a:r>
              <a:rPr lang="es-MX" sz="1800" spc="-15" dirty="0">
                <a:solidFill>
                  <a:srgbClr val="0D5BDC"/>
                </a:solidFill>
                <a:cs typeface="Arial MT"/>
              </a:rPr>
              <a:t> </a:t>
            </a:r>
            <a:r>
              <a:rPr lang="es-MX" sz="1800" spc="-10" dirty="0">
                <a:solidFill>
                  <a:srgbClr val="0D5BDC"/>
                </a:solidFill>
                <a:cs typeface="Arial MT"/>
              </a:rPr>
              <a:t>empresa </a:t>
            </a:r>
            <a:r>
              <a:rPr lang="es-MX" sz="1800" dirty="0">
                <a:solidFill>
                  <a:srgbClr val="0D5BDC"/>
                </a:solidFill>
                <a:cs typeface="Arial MT"/>
              </a:rPr>
              <a:t>CGE</a:t>
            </a:r>
            <a:r>
              <a:rPr lang="es-MX" sz="1800" spc="-25" dirty="0">
                <a:solidFill>
                  <a:srgbClr val="0D5BDC"/>
                </a:solidFill>
                <a:cs typeface="Arial MT"/>
              </a:rPr>
              <a:t> </a:t>
            </a:r>
            <a:r>
              <a:rPr lang="es-MX" sz="1800" dirty="0">
                <a:solidFill>
                  <a:srgbClr val="0D5BDC"/>
                </a:solidFill>
                <a:cs typeface="Arial MT"/>
              </a:rPr>
              <a:t>S.A.</a:t>
            </a:r>
            <a:r>
              <a:rPr lang="es-MX" sz="1800" spc="-15" dirty="0">
                <a:solidFill>
                  <a:srgbClr val="0D5BDC"/>
                </a:solidFill>
                <a:cs typeface="Arial MT"/>
              </a:rPr>
              <a:t> </a:t>
            </a:r>
            <a:r>
              <a:rPr lang="es-MX" sz="1800" dirty="0">
                <a:solidFill>
                  <a:srgbClr val="0D5BDC"/>
                </a:solidFill>
                <a:cs typeface="Arial MT"/>
              </a:rPr>
              <a:t>implementó</a:t>
            </a:r>
            <a:r>
              <a:rPr lang="es-MX" sz="1800" spc="-50" dirty="0">
                <a:solidFill>
                  <a:srgbClr val="0D5BDC"/>
                </a:solidFill>
                <a:cs typeface="Arial MT"/>
              </a:rPr>
              <a:t> </a:t>
            </a:r>
            <a:r>
              <a:rPr lang="es-MX" sz="1800" dirty="0">
                <a:solidFill>
                  <a:srgbClr val="0D5BDC"/>
                </a:solidFill>
                <a:cs typeface="Arial MT"/>
              </a:rPr>
              <a:t>el</a:t>
            </a:r>
            <a:r>
              <a:rPr lang="es-MX" sz="1800" spc="-20" dirty="0">
                <a:solidFill>
                  <a:srgbClr val="0D5BDC"/>
                </a:solidFill>
                <a:cs typeface="Arial MT"/>
              </a:rPr>
              <a:t> </a:t>
            </a:r>
            <a:r>
              <a:rPr lang="es-MX" sz="1800" dirty="0">
                <a:solidFill>
                  <a:srgbClr val="0D5BDC"/>
                </a:solidFill>
                <a:cs typeface="Arial MT"/>
              </a:rPr>
              <a:t>Plan</a:t>
            </a:r>
            <a:r>
              <a:rPr lang="es-MX" sz="1800" spc="-30" dirty="0">
                <a:solidFill>
                  <a:srgbClr val="0D5BDC"/>
                </a:solidFill>
                <a:cs typeface="Arial MT"/>
              </a:rPr>
              <a:t> </a:t>
            </a:r>
            <a:r>
              <a:rPr lang="es-MX" sz="1800" dirty="0">
                <a:solidFill>
                  <a:srgbClr val="0D5BDC"/>
                </a:solidFill>
                <a:cs typeface="Arial MT"/>
              </a:rPr>
              <a:t>Maule,</a:t>
            </a:r>
            <a:r>
              <a:rPr lang="es-MX" sz="1800" spc="-25" dirty="0">
                <a:solidFill>
                  <a:srgbClr val="0D5BDC"/>
                </a:solidFill>
                <a:cs typeface="Arial MT"/>
              </a:rPr>
              <a:t> una </a:t>
            </a:r>
            <a:r>
              <a:rPr lang="es-MX" sz="1800" dirty="0">
                <a:solidFill>
                  <a:srgbClr val="0D5BDC"/>
                </a:solidFill>
                <a:cs typeface="Arial MT"/>
              </a:rPr>
              <a:t>estrategia</a:t>
            </a:r>
            <a:r>
              <a:rPr lang="es-MX" sz="1800" spc="-70" dirty="0">
                <a:solidFill>
                  <a:srgbClr val="0D5BDC"/>
                </a:solidFill>
                <a:cs typeface="Arial MT"/>
              </a:rPr>
              <a:t> </a:t>
            </a:r>
            <a:r>
              <a:rPr lang="es-MX" sz="1800" dirty="0">
                <a:solidFill>
                  <a:srgbClr val="0D5BDC"/>
                </a:solidFill>
                <a:cs typeface="Arial MT"/>
              </a:rPr>
              <a:t>de</a:t>
            </a:r>
            <a:r>
              <a:rPr lang="es-MX" sz="1800" spc="-35" dirty="0">
                <a:solidFill>
                  <a:srgbClr val="0D5BDC"/>
                </a:solidFill>
                <a:cs typeface="Arial MT"/>
              </a:rPr>
              <a:t> </a:t>
            </a:r>
            <a:r>
              <a:rPr lang="es-MX" sz="1800" dirty="0">
                <a:solidFill>
                  <a:srgbClr val="0D5BDC"/>
                </a:solidFill>
                <a:cs typeface="Arial MT"/>
              </a:rPr>
              <a:t>inversión</a:t>
            </a:r>
            <a:r>
              <a:rPr lang="es-MX" sz="1800" spc="-35" dirty="0">
                <a:solidFill>
                  <a:srgbClr val="0D5BDC"/>
                </a:solidFill>
                <a:cs typeface="Arial MT"/>
              </a:rPr>
              <a:t> </a:t>
            </a:r>
            <a:r>
              <a:rPr lang="es-MX" sz="1800" dirty="0">
                <a:solidFill>
                  <a:srgbClr val="0D5BDC"/>
                </a:solidFill>
                <a:cs typeface="Arial MT"/>
              </a:rPr>
              <a:t>orientada</a:t>
            </a:r>
            <a:r>
              <a:rPr lang="es-MX" sz="1800" spc="-60" dirty="0">
                <a:solidFill>
                  <a:srgbClr val="0D5BDC"/>
                </a:solidFill>
                <a:cs typeface="Arial MT"/>
              </a:rPr>
              <a:t> </a:t>
            </a:r>
            <a:r>
              <a:rPr lang="es-MX" sz="1800" dirty="0">
                <a:solidFill>
                  <a:srgbClr val="0D5BDC"/>
                </a:solidFill>
                <a:cs typeface="Arial MT"/>
              </a:rPr>
              <a:t>a</a:t>
            </a:r>
            <a:r>
              <a:rPr lang="es-MX" sz="1800" spc="-20" dirty="0">
                <a:solidFill>
                  <a:srgbClr val="0D5BDC"/>
                </a:solidFill>
                <a:cs typeface="Arial MT"/>
              </a:rPr>
              <a:t> </a:t>
            </a:r>
            <a:r>
              <a:rPr lang="es-MX" sz="1800" spc="-10" dirty="0">
                <a:solidFill>
                  <a:srgbClr val="0D5BDC"/>
                </a:solidFill>
                <a:cs typeface="Arial MT"/>
              </a:rPr>
              <a:t>fortalecer </a:t>
            </a:r>
            <a:r>
              <a:rPr lang="es-MX" sz="1800" dirty="0">
                <a:solidFill>
                  <a:srgbClr val="0D5BDC"/>
                </a:solidFill>
                <a:cs typeface="Arial MT"/>
              </a:rPr>
              <a:t>la</a:t>
            </a:r>
            <a:r>
              <a:rPr lang="es-MX" sz="1800" spc="-20" dirty="0">
                <a:solidFill>
                  <a:srgbClr val="0D5BDC"/>
                </a:solidFill>
                <a:cs typeface="Arial MT"/>
              </a:rPr>
              <a:t> </a:t>
            </a:r>
            <a:r>
              <a:rPr lang="es-MX" sz="1800" dirty="0">
                <a:solidFill>
                  <a:srgbClr val="0D5BDC"/>
                </a:solidFill>
                <a:cs typeface="Arial MT"/>
              </a:rPr>
              <a:t>calidad</a:t>
            </a:r>
            <a:r>
              <a:rPr lang="es-MX" sz="1800" spc="-40" dirty="0">
                <a:solidFill>
                  <a:srgbClr val="0D5BDC"/>
                </a:solidFill>
                <a:cs typeface="Arial MT"/>
              </a:rPr>
              <a:t> </a:t>
            </a:r>
            <a:r>
              <a:rPr lang="es-MX" sz="1800" dirty="0">
                <a:solidFill>
                  <a:srgbClr val="0D5BDC"/>
                </a:solidFill>
                <a:cs typeface="Arial MT"/>
              </a:rPr>
              <a:t>del</a:t>
            </a:r>
            <a:r>
              <a:rPr lang="es-MX" sz="1800" spc="-35" dirty="0">
                <a:solidFill>
                  <a:srgbClr val="0D5BDC"/>
                </a:solidFill>
                <a:cs typeface="Arial MT"/>
              </a:rPr>
              <a:t> </a:t>
            </a:r>
            <a:r>
              <a:rPr lang="es-MX" sz="1800" dirty="0">
                <a:solidFill>
                  <a:srgbClr val="0D5BDC"/>
                </a:solidFill>
                <a:cs typeface="Arial MT"/>
              </a:rPr>
              <a:t>suministro</a:t>
            </a:r>
            <a:r>
              <a:rPr lang="es-MX" sz="1800" spc="-50" dirty="0">
                <a:solidFill>
                  <a:srgbClr val="0D5BDC"/>
                </a:solidFill>
                <a:cs typeface="Arial MT"/>
              </a:rPr>
              <a:t> </a:t>
            </a:r>
            <a:r>
              <a:rPr lang="es-MX" sz="1800" dirty="0">
                <a:solidFill>
                  <a:srgbClr val="0D5BDC"/>
                </a:solidFill>
                <a:cs typeface="Arial MT"/>
              </a:rPr>
              <a:t>eléctrico</a:t>
            </a:r>
            <a:r>
              <a:rPr lang="es-MX" sz="1800" spc="-55" dirty="0">
                <a:solidFill>
                  <a:srgbClr val="0D5BDC"/>
                </a:solidFill>
                <a:cs typeface="Arial MT"/>
              </a:rPr>
              <a:t> </a:t>
            </a:r>
            <a:r>
              <a:rPr lang="es-MX" sz="1800" dirty="0">
                <a:solidFill>
                  <a:srgbClr val="0D5BDC"/>
                </a:solidFill>
                <a:cs typeface="Arial MT"/>
              </a:rPr>
              <a:t>en</a:t>
            </a:r>
            <a:r>
              <a:rPr lang="es-MX" sz="1800" spc="-30" dirty="0">
                <a:solidFill>
                  <a:srgbClr val="0D5BDC"/>
                </a:solidFill>
                <a:cs typeface="Arial MT"/>
              </a:rPr>
              <a:t> </a:t>
            </a:r>
            <a:r>
              <a:rPr lang="es-MX" sz="1800" spc="-25" dirty="0">
                <a:solidFill>
                  <a:srgbClr val="0D5BDC"/>
                </a:solidFill>
                <a:cs typeface="Arial MT"/>
              </a:rPr>
              <a:t>la </a:t>
            </a:r>
            <a:r>
              <a:rPr lang="es-MX" sz="1800" dirty="0">
                <a:solidFill>
                  <a:srgbClr val="0D5BDC"/>
                </a:solidFill>
                <a:cs typeface="Arial MT"/>
              </a:rPr>
              <a:t>Región</a:t>
            </a:r>
            <a:r>
              <a:rPr lang="es-MX" sz="1800" spc="-35" dirty="0">
                <a:solidFill>
                  <a:srgbClr val="0D5BDC"/>
                </a:solidFill>
                <a:cs typeface="Arial MT"/>
              </a:rPr>
              <a:t> </a:t>
            </a:r>
            <a:r>
              <a:rPr lang="es-MX" sz="1800" dirty="0">
                <a:solidFill>
                  <a:srgbClr val="0D5BDC"/>
                </a:solidFill>
                <a:cs typeface="Arial MT"/>
              </a:rPr>
              <a:t>del</a:t>
            </a:r>
            <a:r>
              <a:rPr lang="es-MX" sz="1800" spc="-25" dirty="0">
                <a:solidFill>
                  <a:srgbClr val="0D5BDC"/>
                </a:solidFill>
                <a:cs typeface="Arial MT"/>
              </a:rPr>
              <a:t> </a:t>
            </a:r>
            <a:r>
              <a:rPr lang="es-MX" sz="1800" dirty="0">
                <a:solidFill>
                  <a:srgbClr val="0D5BDC"/>
                </a:solidFill>
                <a:cs typeface="Arial MT"/>
              </a:rPr>
              <a:t>Maule,</a:t>
            </a:r>
            <a:r>
              <a:rPr lang="es-MX" sz="1800" spc="-45" dirty="0">
                <a:solidFill>
                  <a:srgbClr val="0D5BDC"/>
                </a:solidFill>
                <a:cs typeface="Arial MT"/>
              </a:rPr>
              <a:t> </a:t>
            </a:r>
            <a:r>
              <a:rPr lang="es-MX" sz="1800" dirty="0">
                <a:solidFill>
                  <a:srgbClr val="0D5BDC"/>
                </a:solidFill>
                <a:cs typeface="Arial MT"/>
              </a:rPr>
              <a:t>con</a:t>
            </a:r>
            <a:r>
              <a:rPr lang="es-MX" sz="1800" spc="-35" dirty="0">
                <a:solidFill>
                  <a:srgbClr val="0D5BDC"/>
                </a:solidFill>
                <a:cs typeface="Arial MT"/>
              </a:rPr>
              <a:t> </a:t>
            </a:r>
            <a:r>
              <a:rPr lang="es-MX" sz="1800" dirty="0">
                <a:solidFill>
                  <a:srgbClr val="0D5BDC"/>
                </a:solidFill>
                <a:cs typeface="Arial MT"/>
              </a:rPr>
              <a:t>una</a:t>
            </a:r>
            <a:r>
              <a:rPr lang="es-MX" sz="1800" spc="-35" dirty="0">
                <a:solidFill>
                  <a:srgbClr val="0D5BDC"/>
                </a:solidFill>
                <a:cs typeface="Arial MT"/>
              </a:rPr>
              <a:t> </a:t>
            </a:r>
            <a:r>
              <a:rPr lang="es-MX" sz="1800" dirty="0">
                <a:solidFill>
                  <a:srgbClr val="0D5BDC"/>
                </a:solidFill>
                <a:cs typeface="Arial MT"/>
              </a:rPr>
              <a:t>inversión</a:t>
            </a:r>
            <a:r>
              <a:rPr lang="es-MX" sz="1800" spc="-35" dirty="0">
                <a:solidFill>
                  <a:srgbClr val="0D5BDC"/>
                </a:solidFill>
                <a:cs typeface="Arial MT"/>
              </a:rPr>
              <a:t> </a:t>
            </a:r>
            <a:r>
              <a:rPr lang="es-MX" sz="1800" dirty="0">
                <a:solidFill>
                  <a:srgbClr val="0D5BDC"/>
                </a:solidFill>
                <a:cs typeface="Arial MT"/>
              </a:rPr>
              <a:t>total</a:t>
            </a:r>
            <a:r>
              <a:rPr lang="es-MX" sz="1800" spc="-40" dirty="0">
                <a:solidFill>
                  <a:srgbClr val="0D5BDC"/>
                </a:solidFill>
                <a:cs typeface="Arial MT"/>
              </a:rPr>
              <a:t> </a:t>
            </a:r>
            <a:r>
              <a:rPr lang="es-MX" sz="1800" spc="-25" dirty="0">
                <a:solidFill>
                  <a:srgbClr val="0D5BDC"/>
                </a:solidFill>
                <a:cs typeface="Arial MT"/>
              </a:rPr>
              <a:t>de </a:t>
            </a:r>
            <a:r>
              <a:rPr lang="es-MX" sz="1800" dirty="0">
                <a:solidFill>
                  <a:srgbClr val="0D5BDC"/>
                </a:solidFill>
                <a:cs typeface="Arial MT"/>
              </a:rPr>
              <a:t>37</a:t>
            </a:r>
            <a:r>
              <a:rPr lang="es-MX" sz="1800" spc="-35" dirty="0">
                <a:solidFill>
                  <a:srgbClr val="0D5BDC"/>
                </a:solidFill>
                <a:cs typeface="Arial MT"/>
              </a:rPr>
              <a:t> </a:t>
            </a:r>
            <a:r>
              <a:rPr lang="es-MX" sz="1800" dirty="0">
                <a:solidFill>
                  <a:srgbClr val="0D5BDC"/>
                </a:solidFill>
                <a:cs typeface="Arial MT"/>
              </a:rPr>
              <a:t>mil</a:t>
            </a:r>
            <a:r>
              <a:rPr lang="es-MX" sz="1800" spc="-5" dirty="0">
                <a:solidFill>
                  <a:srgbClr val="0D5BDC"/>
                </a:solidFill>
                <a:cs typeface="Arial MT"/>
              </a:rPr>
              <a:t> </a:t>
            </a:r>
            <a:r>
              <a:rPr lang="es-MX" sz="1800" dirty="0">
                <a:solidFill>
                  <a:srgbClr val="0D5BDC"/>
                </a:solidFill>
                <a:cs typeface="Arial MT"/>
              </a:rPr>
              <a:t>millones</a:t>
            </a:r>
            <a:r>
              <a:rPr lang="es-MX" sz="1800" spc="-40" dirty="0">
                <a:solidFill>
                  <a:srgbClr val="0D5BDC"/>
                </a:solidFill>
                <a:cs typeface="Arial MT"/>
              </a:rPr>
              <a:t> </a:t>
            </a:r>
            <a:r>
              <a:rPr lang="es-MX" sz="1800" dirty="0">
                <a:solidFill>
                  <a:srgbClr val="0D5BDC"/>
                </a:solidFill>
                <a:cs typeface="Arial MT"/>
              </a:rPr>
              <a:t>de</a:t>
            </a:r>
            <a:r>
              <a:rPr lang="es-MX" sz="1800" spc="-20" dirty="0">
                <a:solidFill>
                  <a:srgbClr val="0D5BDC"/>
                </a:solidFill>
                <a:cs typeface="Arial MT"/>
              </a:rPr>
              <a:t> </a:t>
            </a:r>
            <a:r>
              <a:rPr lang="es-MX" sz="1800" dirty="0">
                <a:solidFill>
                  <a:srgbClr val="0D5BDC"/>
                </a:solidFill>
                <a:cs typeface="Arial MT"/>
              </a:rPr>
              <a:t>pesos.</a:t>
            </a:r>
            <a:r>
              <a:rPr lang="es-MX" sz="1800" spc="-50" dirty="0">
                <a:solidFill>
                  <a:srgbClr val="0D5BDC"/>
                </a:solidFill>
                <a:cs typeface="Arial MT"/>
              </a:rPr>
              <a:t> </a:t>
            </a:r>
            <a:r>
              <a:rPr lang="es-MX" sz="1800" dirty="0">
                <a:solidFill>
                  <a:srgbClr val="0D5BDC"/>
                </a:solidFill>
                <a:cs typeface="Arial MT"/>
              </a:rPr>
              <a:t>Con</a:t>
            </a:r>
            <a:r>
              <a:rPr lang="es-MX" sz="1800" spc="-35" dirty="0">
                <a:solidFill>
                  <a:srgbClr val="0D5BDC"/>
                </a:solidFill>
                <a:cs typeface="Arial MT"/>
              </a:rPr>
              <a:t> </a:t>
            </a:r>
            <a:r>
              <a:rPr lang="es-MX" sz="1800" dirty="0">
                <a:solidFill>
                  <a:srgbClr val="0D5BDC"/>
                </a:solidFill>
                <a:cs typeface="Arial MT"/>
              </a:rPr>
              <a:t>el</a:t>
            </a:r>
            <a:r>
              <a:rPr lang="es-MX" sz="1800" spc="-20" dirty="0">
                <a:solidFill>
                  <a:srgbClr val="0D5BDC"/>
                </a:solidFill>
                <a:cs typeface="Arial MT"/>
              </a:rPr>
              <a:t> </a:t>
            </a:r>
            <a:r>
              <a:rPr lang="es-MX" sz="1800" dirty="0">
                <a:solidFill>
                  <a:srgbClr val="0D5BDC"/>
                </a:solidFill>
                <a:cs typeface="Arial MT"/>
              </a:rPr>
              <a:t>propósito</a:t>
            </a:r>
            <a:r>
              <a:rPr lang="es-MX" sz="1800" spc="-55" dirty="0">
                <a:solidFill>
                  <a:srgbClr val="0D5BDC"/>
                </a:solidFill>
                <a:cs typeface="Arial MT"/>
              </a:rPr>
              <a:t> </a:t>
            </a:r>
            <a:r>
              <a:rPr lang="es-MX" sz="1800" spc="-25" dirty="0">
                <a:solidFill>
                  <a:srgbClr val="0D5BDC"/>
                </a:solidFill>
                <a:cs typeface="Arial MT"/>
              </a:rPr>
              <a:t>de </a:t>
            </a:r>
            <a:r>
              <a:rPr lang="es-MX" sz="1800" dirty="0">
                <a:solidFill>
                  <a:srgbClr val="0D5BDC"/>
                </a:solidFill>
                <a:cs typeface="Arial MT"/>
              </a:rPr>
              <a:t>verificar</a:t>
            </a:r>
            <a:r>
              <a:rPr lang="es-MX" sz="1800" spc="-45" dirty="0">
                <a:solidFill>
                  <a:srgbClr val="0D5BDC"/>
                </a:solidFill>
                <a:cs typeface="Arial MT"/>
              </a:rPr>
              <a:t> </a:t>
            </a:r>
            <a:r>
              <a:rPr lang="es-MX" sz="1800" dirty="0">
                <a:solidFill>
                  <a:srgbClr val="0D5BDC"/>
                </a:solidFill>
                <a:cs typeface="Arial MT"/>
              </a:rPr>
              <a:t>el</a:t>
            </a:r>
            <a:r>
              <a:rPr lang="es-MX" sz="1800" spc="-30" dirty="0">
                <a:solidFill>
                  <a:srgbClr val="0D5BDC"/>
                </a:solidFill>
                <a:cs typeface="Arial MT"/>
              </a:rPr>
              <a:t> </a:t>
            </a:r>
            <a:r>
              <a:rPr lang="es-MX" sz="1800" dirty="0">
                <a:solidFill>
                  <a:srgbClr val="0D5BDC"/>
                </a:solidFill>
                <a:cs typeface="Arial MT"/>
              </a:rPr>
              <a:t>cumplimiento</a:t>
            </a:r>
            <a:r>
              <a:rPr lang="es-MX" sz="1800" spc="-50" dirty="0">
                <a:solidFill>
                  <a:srgbClr val="0D5BDC"/>
                </a:solidFill>
                <a:cs typeface="Arial MT"/>
              </a:rPr>
              <a:t> </a:t>
            </a:r>
            <a:r>
              <a:rPr lang="es-MX" sz="1800" dirty="0">
                <a:solidFill>
                  <a:srgbClr val="0D5BDC"/>
                </a:solidFill>
                <a:cs typeface="Arial MT"/>
              </a:rPr>
              <a:t>de</a:t>
            </a:r>
            <a:r>
              <a:rPr lang="es-MX" sz="1800" spc="-20" dirty="0">
                <a:solidFill>
                  <a:srgbClr val="0D5BDC"/>
                </a:solidFill>
                <a:cs typeface="Arial MT"/>
              </a:rPr>
              <a:t> </a:t>
            </a:r>
            <a:r>
              <a:rPr lang="es-MX" sz="1800" dirty="0">
                <a:solidFill>
                  <a:srgbClr val="0D5BDC"/>
                </a:solidFill>
                <a:cs typeface="Arial MT"/>
              </a:rPr>
              <a:t>los</a:t>
            </a:r>
            <a:r>
              <a:rPr lang="es-MX" sz="1800" spc="-25" dirty="0">
                <a:solidFill>
                  <a:srgbClr val="0D5BDC"/>
                </a:solidFill>
                <a:cs typeface="Arial MT"/>
              </a:rPr>
              <a:t> </a:t>
            </a:r>
            <a:r>
              <a:rPr lang="es-MX" sz="1800" spc="-10" dirty="0">
                <a:solidFill>
                  <a:srgbClr val="0D5BDC"/>
                </a:solidFill>
                <a:cs typeface="Arial MT"/>
              </a:rPr>
              <a:t>compromisos </a:t>
            </a:r>
            <a:r>
              <a:rPr lang="es-MX" sz="1800" dirty="0">
                <a:solidFill>
                  <a:srgbClr val="0D5BDC"/>
                </a:solidFill>
                <a:cs typeface="Arial MT"/>
              </a:rPr>
              <a:t>establecidos</a:t>
            </a:r>
            <a:r>
              <a:rPr lang="es-MX" sz="1800" spc="-55" dirty="0">
                <a:solidFill>
                  <a:srgbClr val="0D5BDC"/>
                </a:solidFill>
                <a:cs typeface="Arial MT"/>
              </a:rPr>
              <a:t> </a:t>
            </a:r>
            <a:r>
              <a:rPr lang="es-MX" sz="1800" dirty="0">
                <a:solidFill>
                  <a:srgbClr val="0D5BDC"/>
                </a:solidFill>
                <a:cs typeface="Arial MT"/>
              </a:rPr>
              <a:t>en</a:t>
            </a:r>
            <a:r>
              <a:rPr lang="es-MX" sz="1800" spc="-15" dirty="0">
                <a:solidFill>
                  <a:srgbClr val="0D5BDC"/>
                </a:solidFill>
                <a:cs typeface="Arial MT"/>
              </a:rPr>
              <a:t> </a:t>
            </a:r>
            <a:r>
              <a:rPr lang="es-MX" sz="1800" dirty="0">
                <a:solidFill>
                  <a:srgbClr val="0D5BDC"/>
                </a:solidFill>
                <a:cs typeface="Arial MT"/>
              </a:rPr>
              <a:t>este</a:t>
            </a:r>
            <a:r>
              <a:rPr lang="es-MX" sz="1800" spc="-35" dirty="0">
                <a:solidFill>
                  <a:srgbClr val="0D5BDC"/>
                </a:solidFill>
                <a:cs typeface="Arial MT"/>
              </a:rPr>
              <a:t> </a:t>
            </a:r>
            <a:r>
              <a:rPr lang="es-MX" sz="1800" dirty="0">
                <a:solidFill>
                  <a:srgbClr val="0D5BDC"/>
                </a:solidFill>
                <a:cs typeface="Arial MT"/>
              </a:rPr>
              <a:t>plan,</a:t>
            </a:r>
            <a:r>
              <a:rPr lang="es-MX" sz="1800" spc="-30" dirty="0">
                <a:solidFill>
                  <a:srgbClr val="0D5BDC"/>
                </a:solidFill>
                <a:cs typeface="Arial MT"/>
              </a:rPr>
              <a:t> </a:t>
            </a:r>
            <a:r>
              <a:rPr lang="es-MX" sz="1800" spc="-25" dirty="0">
                <a:solidFill>
                  <a:srgbClr val="0D5BDC"/>
                </a:solidFill>
                <a:cs typeface="Arial MT"/>
              </a:rPr>
              <a:t>la </a:t>
            </a:r>
            <a:r>
              <a:rPr lang="es-MX" sz="1800" spc="-10" dirty="0">
                <a:solidFill>
                  <a:srgbClr val="0D5BDC"/>
                </a:solidFill>
                <a:cs typeface="Arial MT"/>
              </a:rPr>
              <a:t>Superintendencia</a:t>
            </a:r>
            <a:r>
              <a:rPr lang="es-MX" sz="1800" spc="-60" dirty="0">
                <a:solidFill>
                  <a:srgbClr val="0D5BDC"/>
                </a:solidFill>
                <a:cs typeface="Arial MT"/>
              </a:rPr>
              <a:t> </a:t>
            </a:r>
            <a:r>
              <a:rPr lang="es-MX" sz="1800" dirty="0">
                <a:solidFill>
                  <a:srgbClr val="0D5BDC"/>
                </a:solidFill>
                <a:cs typeface="Arial MT"/>
              </a:rPr>
              <a:t>de</a:t>
            </a:r>
            <a:r>
              <a:rPr lang="es-MX" sz="1800" spc="-5" dirty="0">
                <a:solidFill>
                  <a:srgbClr val="0D5BDC"/>
                </a:solidFill>
                <a:cs typeface="Arial MT"/>
              </a:rPr>
              <a:t> </a:t>
            </a:r>
            <a:r>
              <a:rPr lang="es-MX" sz="1800" dirty="0">
                <a:solidFill>
                  <a:srgbClr val="0D5BDC"/>
                </a:solidFill>
                <a:cs typeface="Arial MT"/>
              </a:rPr>
              <a:t>Electricidad</a:t>
            </a:r>
            <a:r>
              <a:rPr lang="es-MX" sz="1800" spc="-40" dirty="0">
                <a:solidFill>
                  <a:srgbClr val="0D5BDC"/>
                </a:solidFill>
                <a:cs typeface="Arial MT"/>
              </a:rPr>
              <a:t> </a:t>
            </a:r>
            <a:r>
              <a:rPr lang="es-MX" sz="1800" spc="-50" dirty="0">
                <a:solidFill>
                  <a:srgbClr val="0D5BDC"/>
                </a:solidFill>
                <a:cs typeface="Arial MT"/>
              </a:rPr>
              <a:t>y </a:t>
            </a:r>
            <a:r>
              <a:rPr lang="es-MX" sz="1800" dirty="0">
                <a:solidFill>
                  <a:srgbClr val="0D5BDC"/>
                </a:solidFill>
                <a:cs typeface="Arial MT"/>
              </a:rPr>
              <a:t>Combustibles</a:t>
            </a:r>
            <a:r>
              <a:rPr lang="es-MX" sz="1800" spc="-70" dirty="0">
                <a:solidFill>
                  <a:srgbClr val="0D5BDC"/>
                </a:solidFill>
                <a:cs typeface="Arial MT"/>
              </a:rPr>
              <a:t> </a:t>
            </a:r>
            <a:r>
              <a:rPr lang="es-MX" sz="1800" dirty="0">
                <a:solidFill>
                  <a:srgbClr val="0D5BDC"/>
                </a:solidFill>
                <a:cs typeface="Arial MT"/>
              </a:rPr>
              <a:t>(SEC)</a:t>
            </a:r>
            <a:r>
              <a:rPr lang="es-MX" sz="1800" spc="-15" dirty="0">
                <a:solidFill>
                  <a:srgbClr val="0D5BDC"/>
                </a:solidFill>
                <a:cs typeface="Arial MT"/>
              </a:rPr>
              <a:t> </a:t>
            </a:r>
            <a:r>
              <a:rPr lang="es-MX" sz="1800" dirty="0">
                <a:solidFill>
                  <a:srgbClr val="0D5BDC"/>
                </a:solidFill>
                <a:cs typeface="Arial MT"/>
              </a:rPr>
              <a:t>desarrolló</a:t>
            </a:r>
            <a:r>
              <a:rPr lang="es-MX" sz="1800" spc="-60" dirty="0">
                <a:solidFill>
                  <a:srgbClr val="0D5BDC"/>
                </a:solidFill>
                <a:cs typeface="Arial MT"/>
              </a:rPr>
              <a:t> </a:t>
            </a:r>
            <a:r>
              <a:rPr lang="es-MX" sz="1800" dirty="0">
                <a:solidFill>
                  <a:srgbClr val="0D5BDC"/>
                </a:solidFill>
                <a:cs typeface="Arial MT"/>
              </a:rPr>
              <a:t>un</a:t>
            </a:r>
            <a:r>
              <a:rPr lang="es-MX" sz="1800" spc="-30" dirty="0">
                <a:solidFill>
                  <a:srgbClr val="0D5BDC"/>
                </a:solidFill>
                <a:cs typeface="Arial MT"/>
              </a:rPr>
              <a:t> </a:t>
            </a:r>
            <a:r>
              <a:rPr lang="es-MX" sz="1800" spc="-10" dirty="0">
                <a:solidFill>
                  <a:srgbClr val="0D5BDC"/>
                </a:solidFill>
                <a:cs typeface="Arial MT"/>
              </a:rPr>
              <a:t>programa </a:t>
            </a:r>
            <a:r>
              <a:rPr lang="es-MX" sz="1800" dirty="0">
                <a:solidFill>
                  <a:srgbClr val="0D5BDC"/>
                </a:solidFill>
                <a:cs typeface="Arial MT"/>
              </a:rPr>
              <a:t>de</a:t>
            </a:r>
            <a:r>
              <a:rPr lang="es-MX" sz="1800" spc="-35" dirty="0">
                <a:solidFill>
                  <a:srgbClr val="0D5BDC"/>
                </a:solidFill>
                <a:cs typeface="Arial MT"/>
              </a:rPr>
              <a:t> </a:t>
            </a:r>
            <a:r>
              <a:rPr lang="es-MX" sz="1800" dirty="0">
                <a:solidFill>
                  <a:srgbClr val="0D5BDC"/>
                </a:solidFill>
                <a:cs typeface="Arial MT"/>
              </a:rPr>
              <a:t>fiscalización</a:t>
            </a:r>
            <a:r>
              <a:rPr lang="es-MX" sz="1800" spc="-55" dirty="0">
                <a:solidFill>
                  <a:srgbClr val="0D5BDC"/>
                </a:solidFill>
                <a:cs typeface="Arial MT"/>
              </a:rPr>
              <a:t> </a:t>
            </a:r>
            <a:r>
              <a:rPr lang="es-MX" sz="1800" dirty="0">
                <a:solidFill>
                  <a:srgbClr val="0D5BDC"/>
                </a:solidFill>
                <a:cs typeface="Arial MT"/>
              </a:rPr>
              <a:t>en</a:t>
            </a:r>
            <a:r>
              <a:rPr lang="es-MX" sz="1800" spc="-30" dirty="0">
                <a:solidFill>
                  <a:srgbClr val="0D5BDC"/>
                </a:solidFill>
                <a:cs typeface="Arial MT"/>
              </a:rPr>
              <a:t> </a:t>
            </a:r>
            <a:r>
              <a:rPr lang="es-MX" sz="1800" dirty="0">
                <a:solidFill>
                  <a:srgbClr val="0D5BDC"/>
                </a:solidFill>
                <a:cs typeface="Arial MT"/>
              </a:rPr>
              <a:t>diversas</a:t>
            </a:r>
            <a:r>
              <a:rPr lang="es-MX" sz="1800" spc="-25" dirty="0">
                <a:solidFill>
                  <a:srgbClr val="0D5BDC"/>
                </a:solidFill>
                <a:cs typeface="Arial MT"/>
              </a:rPr>
              <a:t> </a:t>
            </a:r>
            <a:r>
              <a:rPr lang="es-MX" sz="1800" dirty="0">
                <a:solidFill>
                  <a:srgbClr val="0D5BDC"/>
                </a:solidFill>
                <a:cs typeface="Arial MT"/>
              </a:rPr>
              <a:t>comunas</a:t>
            </a:r>
            <a:r>
              <a:rPr lang="es-MX" sz="1800" spc="-50" dirty="0">
                <a:solidFill>
                  <a:srgbClr val="0D5BDC"/>
                </a:solidFill>
                <a:cs typeface="Arial MT"/>
              </a:rPr>
              <a:t> </a:t>
            </a:r>
            <a:r>
              <a:rPr lang="es-MX" sz="1800" dirty="0">
                <a:solidFill>
                  <a:srgbClr val="0D5BDC"/>
                </a:solidFill>
                <a:cs typeface="Arial MT"/>
              </a:rPr>
              <a:t>de</a:t>
            </a:r>
            <a:r>
              <a:rPr lang="es-MX" sz="1800" spc="-20" dirty="0">
                <a:solidFill>
                  <a:srgbClr val="0D5BDC"/>
                </a:solidFill>
                <a:cs typeface="Arial MT"/>
              </a:rPr>
              <a:t> </a:t>
            </a:r>
            <a:r>
              <a:rPr lang="es-MX" sz="1800" spc="-25" dirty="0">
                <a:solidFill>
                  <a:srgbClr val="0D5BDC"/>
                </a:solidFill>
                <a:cs typeface="Arial MT"/>
              </a:rPr>
              <a:t>la </a:t>
            </a:r>
            <a:r>
              <a:rPr lang="es-MX" sz="1800" dirty="0">
                <a:solidFill>
                  <a:srgbClr val="0D5BDC"/>
                </a:solidFill>
                <a:cs typeface="Arial MT"/>
              </a:rPr>
              <a:t>región.</a:t>
            </a:r>
            <a:r>
              <a:rPr lang="es-MX" sz="1800" spc="-60" dirty="0">
                <a:solidFill>
                  <a:srgbClr val="0D5BDC"/>
                </a:solidFill>
                <a:cs typeface="Arial MT"/>
              </a:rPr>
              <a:t> </a:t>
            </a:r>
            <a:r>
              <a:rPr lang="es-MX" sz="1800" dirty="0">
                <a:solidFill>
                  <a:srgbClr val="0D5BDC"/>
                </a:solidFill>
                <a:cs typeface="Arial MT"/>
              </a:rPr>
              <a:t>Este</a:t>
            </a:r>
            <a:r>
              <a:rPr lang="es-MX" sz="1800" spc="-30" dirty="0">
                <a:solidFill>
                  <a:srgbClr val="0D5BDC"/>
                </a:solidFill>
                <a:cs typeface="Arial MT"/>
              </a:rPr>
              <a:t> </a:t>
            </a:r>
            <a:r>
              <a:rPr lang="es-MX" sz="1800" dirty="0">
                <a:solidFill>
                  <a:srgbClr val="0D5BDC"/>
                </a:solidFill>
                <a:cs typeface="Arial MT"/>
              </a:rPr>
              <a:t>incluyó</a:t>
            </a:r>
            <a:r>
              <a:rPr lang="es-MX" sz="1800" spc="-15" dirty="0">
                <a:solidFill>
                  <a:srgbClr val="0D5BDC"/>
                </a:solidFill>
                <a:cs typeface="Arial MT"/>
              </a:rPr>
              <a:t> </a:t>
            </a:r>
            <a:r>
              <a:rPr lang="es-MX" sz="1800" dirty="0">
                <a:solidFill>
                  <a:srgbClr val="0D5BDC"/>
                </a:solidFill>
                <a:cs typeface="Arial MT"/>
              </a:rPr>
              <a:t>inspecciones</a:t>
            </a:r>
            <a:r>
              <a:rPr lang="es-MX" sz="1800" spc="-60" dirty="0">
                <a:solidFill>
                  <a:srgbClr val="0D5BDC"/>
                </a:solidFill>
                <a:cs typeface="Arial MT"/>
              </a:rPr>
              <a:t> </a:t>
            </a:r>
            <a:r>
              <a:rPr lang="es-MX" sz="1800" dirty="0">
                <a:solidFill>
                  <a:srgbClr val="0D5BDC"/>
                </a:solidFill>
                <a:cs typeface="Arial MT"/>
              </a:rPr>
              <a:t>técnicas</a:t>
            </a:r>
            <a:r>
              <a:rPr lang="es-MX" sz="1800" spc="-45" dirty="0">
                <a:solidFill>
                  <a:srgbClr val="0D5BDC"/>
                </a:solidFill>
                <a:cs typeface="Arial MT"/>
              </a:rPr>
              <a:t> </a:t>
            </a:r>
            <a:r>
              <a:rPr lang="es-MX" sz="1800" spc="-25" dirty="0">
                <a:solidFill>
                  <a:srgbClr val="0D5BDC"/>
                </a:solidFill>
                <a:cs typeface="Arial MT"/>
              </a:rPr>
              <a:t>en </a:t>
            </a:r>
            <a:r>
              <a:rPr lang="es-MX" sz="1800" dirty="0">
                <a:solidFill>
                  <a:srgbClr val="0D5BDC"/>
                </a:solidFill>
                <a:cs typeface="Arial MT"/>
              </a:rPr>
              <a:t>terreno,</a:t>
            </a:r>
            <a:r>
              <a:rPr lang="es-MX" sz="1800" spc="-60" dirty="0">
                <a:solidFill>
                  <a:srgbClr val="0D5BDC"/>
                </a:solidFill>
                <a:cs typeface="Arial MT"/>
              </a:rPr>
              <a:t> </a:t>
            </a:r>
            <a:r>
              <a:rPr lang="es-MX" sz="1800" dirty="0">
                <a:solidFill>
                  <a:srgbClr val="0D5BDC"/>
                </a:solidFill>
                <a:cs typeface="Arial MT"/>
              </a:rPr>
              <a:t>revisión</a:t>
            </a:r>
            <a:r>
              <a:rPr lang="es-MX" sz="1800" spc="-20" dirty="0">
                <a:solidFill>
                  <a:srgbClr val="0D5BDC"/>
                </a:solidFill>
                <a:cs typeface="Arial MT"/>
              </a:rPr>
              <a:t> </a:t>
            </a:r>
            <a:r>
              <a:rPr lang="es-MX" sz="1800" dirty="0">
                <a:solidFill>
                  <a:srgbClr val="0D5BDC"/>
                </a:solidFill>
                <a:cs typeface="Arial MT"/>
              </a:rPr>
              <a:t>de</a:t>
            </a:r>
            <a:r>
              <a:rPr lang="es-MX" sz="1800" spc="-25" dirty="0">
                <a:solidFill>
                  <a:srgbClr val="0D5BDC"/>
                </a:solidFill>
                <a:cs typeface="Arial MT"/>
              </a:rPr>
              <a:t> </a:t>
            </a:r>
            <a:r>
              <a:rPr lang="es-MX" sz="1800" dirty="0">
                <a:solidFill>
                  <a:srgbClr val="0D5BDC"/>
                </a:solidFill>
                <a:cs typeface="Arial MT"/>
              </a:rPr>
              <a:t>la</a:t>
            </a:r>
            <a:r>
              <a:rPr lang="es-MX" sz="1800" spc="-20" dirty="0">
                <a:solidFill>
                  <a:srgbClr val="0D5BDC"/>
                </a:solidFill>
                <a:cs typeface="Arial MT"/>
              </a:rPr>
              <a:t> </a:t>
            </a:r>
            <a:r>
              <a:rPr lang="es-MX" sz="1800" dirty="0">
                <a:solidFill>
                  <a:srgbClr val="0D5BDC"/>
                </a:solidFill>
                <a:cs typeface="Arial MT"/>
              </a:rPr>
              <a:t>ejecución</a:t>
            </a:r>
            <a:r>
              <a:rPr lang="es-MX" sz="1800" spc="-50" dirty="0">
                <a:solidFill>
                  <a:srgbClr val="0D5BDC"/>
                </a:solidFill>
                <a:cs typeface="Arial MT"/>
              </a:rPr>
              <a:t> </a:t>
            </a:r>
            <a:r>
              <a:rPr lang="es-MX" sz="1800" dirty="0">
                <a:solidFill>
                  <a:srgbClr val="0D5BDC"/>
                </a:solidFill>
                <a:cs typeface="Arial MT"/>
              </a:rPr>
              <a:t>de</a:t>
            </a:r>
            <a:r>
              <a:rPr lang="es-MX" sz="1800" spc="-30" dirty="0">
                <a:solidFill>
                  <a:srgbClr val="0D5BDC"/>
                </a:solidFill>
                <a:cs typeface="Arial MT"/>
              </a:rPr>
              <a:t> </a:t>
            </a:r>
            <a:r>
              <a:rPr lang="es-MX" sz="1800" dirty="0">
                <a:solidFill>
                  <a:srgbClr val="0D5BDC"/>
                </a:solidFill>
                <a:cs typeface="Arial MT"/>
              </a:rPr>
              <a:t>obras,</a:t>
            </a:r>
            <a:r>
              <a:rPr lang="es-MX" sz="1800" spc="-35" dirty="0">
                <a:solidFill>
                  <a:srgbClr val="0D5BDC"/>
                </a:solidFill>
                <a:cs typeface="Arial MT"/>
              </a:rPr>
              <a:t> </a:t>
            </a:r>
            <a:r>
              <a:rPr lang="es-MX" sz="1800" spc="-25" dirty="0">
                <a:solidFill>
                  <a:srgbClr val="0D5BDC"/>
                </a:solidFill>
                <a:cs typeface="Arial MT"/>
              </a:rPr>
              <a:t>así </a:t>
            </a:r>
            <a:r>
              <a:rPr lang="es-MX" sz="1800" dirty="0">
                <a:solidFill>
                  <a:srgbClr val="0D5BDC"/>
                </a:solidFill>
                <a:cs typeface="Arial MT"/>
              </a:rPr>
              <a:t>como</a:t>
            </a:r>
            <a:r>
              <a:rPr lang="es-MX" sz="1800" spc="5" dirty="0">
                <a:solidFill>
                  <a:srgbClr val="0D5BDC"/>
                </a:solidFill>
                <a:cs typeface="Arial MT"/>
              </a:rPr>
              <a:t> </a:t>
            </a:r>
            <a:r>
              <a:rPr lang="es-MX" sz="1800" spc="-10" dirty="0">
                <a:solidFill>
                  <a:srgbClr val="0D5BDC"/>
                </a:solidFill>
                <a:cs typeface="Arial MT"/>
              </a:rPr>
              <a:t>evaluaciones</a:t>
            </a:r>
            <a:r>
              <a:rPr lang="es-MX" sz="1800" spc="-15" dirty="0">
                <a:solidFill>
                  <a:srgbClr val="0D5BDC"/>
                </a:solidFill>
                <a:cs typeface="Arial MT"/>
              </a:rPr>
              <a:t> </a:t>
            </a:r>
            <a:r>
              <a:rPr lang="es-MX" sz="1800" dirty="0">
                <a:solidFill>
                  <a:srgbClr val="0D5BDC"/>
                </a:solidFill>
                <a:cs typeface="Arial MT"/>
              </a:rPr>
              <a:t>de</a:t>
            </a:r>
            <a:r>
              <a:rPr lang="es-MX" sz="1800" spc="20" dirty="0">
                <a:solidFill>
                  <a:srgbClr val="0D5BDC"/>
                </a:solidFill>
                <a:cs typeface="Arial MT"/>
              </a:rPr>
              <a:t> </a:t>
            </a:r>
            <a:r>
              <a:rPr lang="es-MX" sz="1800" spc="-10" dirty="0">
                <a:solidFill>
                  <a:srgbClr val="0D5BDC"/>
                </a:solidFill>
                <a:cs typeface="Arial MT"/>
              </a:rPr>
              <a:t>mantenimiento</a:t>
            </a:r>
            <a:r>
              <a:rPr lang="es-MX" sz="1800" spc="-35" dirty="0">
                <a:solidFill>
                  <a:srgbClr val="0D5BDC"/>
                </a:solidFill>
                <a:cs typeface="Arial MT"/>
              </a:rPr>
              <a:t> </a:t>
            </a:r>
            <a:r>
              <a:rPr lang="es-MX" sz="1800" spc="-50" dirty="0">
                <a:solidFill>
                  <a:srgbClr val="0D5BDC"/>
                </a:solidFill>
                <a:cs typeface="Arial MT"/>
              </a:rPr>
              <a:t>y </a:t>
            </a:r>
            <a:r>
              <a:rPr lang="es-MX" sz="1800" dirty="0">
                <a:solidFill>
                  <a:srgbClr val="0D5BDC"/>
                </a:solidFill>
                <a:cs typeface="Arial MT"/>
              </a:rPr>
              <a:t>mejoras</a:t>
            </a:r>
            <a:r>
              <a:rPr lang="es-MX" sz="1800" spc="-45" dirty="0">
                <a:solidFill>
                  <a:srgbClr val="0D5BDC"/>
                </a:solidFill>
                <a:cs typeface="Arial MT"/>
              </a:rPr>
              <a:t> </a:t>
            </a:r>
            <a:r>
              <a:rPr lang="es-MX" sz="1800" dirty="0">
                <a:solidFill>
                  <a:srgbClr val="0D5BDC"/>
                </a:solidFill>
                <a:cs typeface="Arial MT"/>
              </a:rPr>
              <a:t>en</a:t>
            </a:r>
            <a:r>
              <a:rPr lang="es-MX" sz="1800" spc="-35" dirty="0">
                <a:solidFill>
                  <a:srgbClr val="0D5BDC"/>
                </a:solidFill>
                <a:cs typeface="Arial MT"/>
              </a:rPr>
              <a:t> </a:t>
            </a:r>
            <a:r>
              <a:rPr lang="es-MX" sz="1800" dirty="0">
                <a:solidFill>
                  <a:srgbClr val="0D5BDC"/>
                </a:solidFill>
                <a:cs typeface="Arial MT"/>
              </a:rPr>
              <a:t>las</a:t>
            </a:r>
            <a:r>
              <a:rPr lang="es-MX" sz="1800" spc="-20" dirty="0">
                <a:solidFill>
                  <a:srgbClr val="0D5BDC"/>
                </a:solidFill>
                <a:cs typeface="Arial MT"/>
              </a:rPr>
              <a:t> </a:t>
            </a:r>
            <a:r>
              <a:rPr lang="es-MX" sz="1800" dirty="0">
                <a:solidFill>
                  <a:srgbClr val="0D5BDC"/>
                </a:solidFill>
                <a:cs typeface="Arial MT"/>
              </a:rPr>
              <a:t>instalaciones</a:t>
            </a:r>
            <a:r>
              <a:rPr lang="es-MX" sz="1800" spc="-50" dirty="0">
                <a:solidFill>
                  <a:srgbClr val="0D5BDC"/>
                </a:solidFill>
                <a:cs typeface="Arial MT"/>
              </a:rPr>
              <a:t> </a:t>
            </a:r>
            <a:r>
              <a:rPr lang="es-MX" sz="1800" spc="-10" dirty="0">
                <a:solidFill>
                  <a:srgbClr val="0D5BDC"/>
                </a:solidFill>
                <a:cs typeface="Arial MT"/>
              </a:rPr>
              <a:t>eléctricas.</a:t>
            </a:r>
            <a:endParaRPr lang="es-MX" sz="1800" dirty="0">
              <a:cs typeface="Arial MT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F4CE2B3A-0DC5-B484-AC10-C59F50043593}"/>
              </a:ext>
            </a:extLst>
          </p:cNvPr>
          <p:cNvSpPr txBox="1"/>
          <p:nvPr/>
        </p:nvSpPr>
        <p:spPr>
          <a:xfrm>
            <a:off x="2733963" y="750893"/>
            <a:ext cx="67240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3200" dirty="0"/>
              <a:t>FISCALIZACION PLANES DE ACCION</a:t>
            </a:r>
            <a:endParaRPr lang="es-CL" sz="3200" dirty="0"/>
          </a:p>
        </p:txBody>
      </p:sp>
      <p:grpSp>
        <p:nvGrpSpPr>
          <p:cNvPr id="5" name="object 6">
            <a:extLst>
              <a:ext uri="{FF2B5EF4-FFF2-40B4-BE49-F238E27FC236}">
                <a16:creationId xmlns:a16="http://schemas.microsoft.com/office/drawing/2014/main" id="{5718E675-20BC-309D-2FAE-C58710D2A65C}"/>
              </a:ext>
            </a:extLst>
          </p:cNvPr>
          <p:cNvGrpSpPr/>
          <p:nvPr/>
        </p:nvGrpSpPr>
        <p:grpSpPr>
          <a:xfrm>
            <a:off x="6840926" y="1915704"/>
            <a:ext cx="4676775" cy="3455035"/>
            <a:chOff x="3967098" y="1543430"/>
            <a:chExt cx="4676775" cy="3455035"/>
          </a:xfrm>
        </p:grpSpPr>
        <p:pic>
          <p:nvPicPr>
            <p:cNvPr id="6" name="object 7">
              <a:extLst>
                <a:ext uri="{FF2B5EF4-FFF2-40B4-BE49-F238E27FC236}">
                  <a16:creationId xmlns:a16="http://schemas.microsoft.com/office/drawing/2014/main" id="{4B2D23D7-3F0D-069F-3CEC-719B498B9BB9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967098" y="1543430"/>
              <a:ext cx="2676017" cy="1241425"/>
            </a:xfrm>
            <a:prstGeom prst="rect">
              <a:avLst/>
            </a:prstGeom>
          </p:spPr>
        </p:pic>
        <p:pic>
          <p:nvPicPr>
            <p:cNvPr id="7" name="object 8">
              <a:extLst>
                <a:ext uri="{FF2B5EF4-FFF2-40B4-BE49-F238E27FC236}">
                  <a16:creationId xmlns:a16="http://schemas.microsoft.com/office/drawing/2014/main" id="{3AE6C7D9-F97A-D155-8F4A-8C29926779B2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214111" y="2783217"/>
              <a:ext cx="1429131" cy="2215134"/>
            </a:xfrm>
            <a:prstGeom prst="rect">
              <a:avLst/>
            </a:prstGeom>
          </p:spPr>
        </p:pic>
        <p:pic>
          <p:nvPicPr>
            <p:cNvPr id="8" name="object 9">
              <a:extLst>
                <a:ext uri="{FF2B5EF4-FFF2-40B4-BE49-F238E27FC236}">
                  <a16:creationId xmlns:a16="http://schemas.microsoft.com/office/drawing/2014/main" id="{2615B920-76D3-FAF2-ADE5-CB1B7C13DEB6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967098" y="2783217"/>
              <a:ext cx="1429130" cy="2215134"/>
            </a:xfrm>
            <a:prstGeom prst="rect">
              <a:avLst/>
            </a:prstGeom>
          </p:spPr>
        </p:pic>
        <p:pic>
          <p:nvPicPr>
            <p:cNvPr id="9" name="object 10">
              <a:extLst>
                <a:ext uri="{FF2B5EF4-FFF2-40B4-BE49-F238E27FC236}">
                  <a16:creationId xmlns:a16="http://schemas.microsoft.com/office/drawing/2014/main" id="{89E81293-CD73-1CEA-1B60-AC7B96E1228E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643116" y="1543443"/>
              <a:ext cx="2000757" cy="345489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33646815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8354A2-C963-F7F9-E490-021C9A2F87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 10" descr="Texto&#10;&#10;El contenido generado por IA puede ser incorrecto.">
            <a:extLst>
              <a:ext uri="{FF2B5EF4-FFF2-40B4-BE49-F238E27FC236}">
                <a16:creationId xmlns:a16="http://schemas.microsoft.com/office/drawing/2014/main" id="{3D6734E1-722E-B5D3-D96F-8A3AB477D0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72402" y="195733"/>
            <a:ext cx="1656075" cy="555160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F4BF3810-E511-47DA-1ED1-28875E1A27A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2703" y="1552313"/>
            <a:ext cx="10526594" cy="3753374"/>
          </a:xfrm>
          <a:prstGeom prst="rect">
            <a:avLst/>
          </a:prstGeom>
        </p:spPr>
      </p:pic>
      <p:sp>
        <p:nvSpPr>
          <p:cNvPr id="10" name="object 5">
            <a:extLst>
              <a:ext uri="{FF2B5EF4-FFF2-40B4-BE49-F238E27FC236}">
                <a16:creationId xmlns:a16="http://schemas.microsoft.com/office/drawing/2014/main" id="{B2A56545-BC19-81D2-C915-125E26C7C53B}"/>
              </a:ext>
            </a:extLst>
          </p:cNvPr>
          <p:cNvSpPr txBox="1">
            <a:spLocks/>
          </p:cNvSpPr>
          <p:nvPr/>
        </p:nvSpPr>
        <p:spPr>
          <a:xfrm>
            <a:off x="2264410" y="682973"/>
            <a:ext cx="7663180" cy="4686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marL="12700" algn="ctr">
              <a:lnSpc>
                <a:spcPct val="100000"/>
              </a:lnSpc>
              <a:spcBef>
                <a:spcPts val="105"/>
              </a:spcBef>
            </a:pPr>
            <a:r>
              <a:rPr lang="es-CL" sz="2900" spc="60">
                <a:solidFill>
                  <a:srgbClr val="3546C6"/>
                </a:solidFill>
                <a:latin typeface="Verdana"/>
                <a:cs typeface="Verdana"/>
              </a:rPr>
              <a:t>COMPENSACIONES</a:t>
            </a:r>
            <a:r>
              <a:rPr lang="es-CL" sz="2900" spc="-254">
                <a:solidFill>
                  <a:srgbClr val="3546C6"/>
                </a:solidFill>
                <a:latin typeface="Verdana"/>
                <a:cs typeface="Verdana"/>
              </a:rPr>
              <a:t> </a:t>
            </a:r>
            <a:r>
              <a:rPr lang="es-CL" sz="2900">
                <a:solidFill>
                  <a:srgbClr val="3546C6"/>
                </a:solidFill>
                <a:latin typeface="Verdana"/>
                <a:cs typeface="Verdana"/>
              </a:rPr>
              <a:t>REGION</a:t>
            </a:r>
            <a:r>
              <a:rPr lang="es-CL" sz="2900" spc="-225">
                <a:solidFill>
                  <a:srgbClr val="3546C6"/>
                </a:solidFill>
                <a:latin typeface="Verdana"/>
                <a:cs typeface="Verdana"/>
              </a:rPr>
              <a:t> </a:t>
            </a:r>
            <a:r>
              <a:rPr lang="es-CL" sz="2900" spc="110">
                <a:solidFill>
                  <a:srgbClr val="3546C6"/>
                </a:solidFill>
                <a:latin typeface="Verdana"/>
                <a:cs typeface="Verdana"/>
              </a:rPr>
              <a:t>DEL</a:t>
            </a:r>
            <a:r>
              <a:rPr lang="es-CL" sz="2900" spc="-229">
                <a:solidFill>
                  <a:srgbClr val="3546C6"/>
                </a:solidFill>
                <a:latin typeface="Verdana"/>
                <a:cs typeface="Verdana"/>
              </a:rPr>
              <a:t> </a:t>
            </a:r>
            <a:r>
              <a:rPr lang="es-CL" sz="2900" spc="150">
                <a:solidFill>
                  <a:srgbClr val="3546C6"/>
                </a:solidFill>
                <a:latin typeface="Verdana"/>
                <a:cs typeface="Verdana"/>
              </a:rPr>
              <a:t>MAULE</a:t>
            </a:r>
            <a:endParaRPr lang="es-CL" sz="2900" dirty="0">
              <a:latin typeface="Verdana"/>
              <a:cs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267075044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31D437-E299-E6A0-1F5E-28DF282213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 10" descr="Texto&#10;&#10;El contenido generado por IA puede ser incorrecto.">
            <a:extLst>
              <a:ext uri="{FF2B5EF4-FFF2-40B4-BE49-F238E27FC236}">
                <a16:creationId xmlns:a16="http://schemas.microsoft.com/office/drawing/2014/main" id="{BFDFBE17-032E-4333-1DE8-6EC054832C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72402" y="195733"/>
            <a:ext cx="1656075" cy="555160"/>
          </a:xfrm>
          <a:prstGeom prst="rect">
            <a:avLst/>
          </a:prstGeom>
        </p:spPr>
      </p:pic>
      <p:sp>
        <p:nvSpPr>
          <p:cNvPr id="8" name="object 5">
            <a:extLst>
              <a:ext uri="{FF2B5EF4-FFF2-40B4-BE49-F238E27FC236}">
                <a16:creationId xmlns:a16="http://schemas.microsoft.com/office/drawing/2014/main" id="{7764CED9-B6D2-BE57-5B9B-50F79DFFCBB1}"/>
              </a:ext>
            </a:extLst>
          </p:cNvPr>
          <p:cNvSpPr txBox="1">
            <a:spLocks/>
          </p:cNvSpPr>
          <p:nvPr/>
        </p:nvSpPr>
        <p:spPr>
          <a:xfrm>
            <a:off x="3254382" y="2976880"/>
            <a:ext cx="701802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es-CL" sz="2800" spc="-114" dirty="0">
                <a:solidFill>
                  <a:srgbClr val="3546C6"/>
                </a:solidFill>
                <a:latin typeface="+mn-lt"/>
                <a:cs typeface="Verdana"/>
              </a:rPr>
              <a:t>RESULTADO</a:t>
            </a:r>
            <a:r>
              <a:rPr lang="es-CL" sz="2800" spc="-90" dirty="0">
                <a:solidFill>
                  <a:srgbClr val="3546C6"/>
                </a:solidFill>
                <a:latin typeface="+mn-lt"/>
                <a:cs typeface="Verdana"/>
              </a:rPr>
              <a:t> </a:t>
            </a:r>
            <a:r>
              <a:rPr lang="es-CL" sz="2800" spc="-155" dirty="0">
                <a:solidFill>
                  <a:srgbClr val="3546C6"/>
                </a:solidFill>
                <a:latin typeface="+mn-lt"/>
                <a:cs typeface="Verdana"/>
              </a:rPr>
              <a:t>AMBITO</a:t>
            </a:r>
            <a:r>
              <a:rPr lang="es-CL" sz="2800" spc="-105" dirty="0">
                <a:solidFill>
                  <a:srgbClr val="3546C6"/>
                </a:solidFill>
                <a:latin typeface="+mn-lt"/>
                <a:cs typeface="Verdana"/>
              </a:rPr>
              <a:t> </a:t>
            </a:r>
            <a:r>
              <a:rPr lang="es-CL" sz="2800" spc="-100" dirty="0">
                <a:solidFill>
                  <a:srgbClr val="3546C6"/>
                </a:solidFill>
                <a:latin typeface="+mn-lt"/>
                <a:cs typeface="Verdana"/>
              </a:rPr>
              <a:t>COMBUSTIBLES</a:t>
            </a:r>
            <a:endParaRPr lang="es-CL" sz="2800" dirty="0">
              <a:latin typeface="+mn-lt"/>
              <a:cs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101721217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E4A77D-1E3F-785D-5E59-84F5DC5F6A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 10" descr="Texto&#10;&#10;El contenido generado por IA puede ser incorrecto.">
            <a:extLst>
              <a:ext uri="{FF2B5EF4-FFF2-40B4-BE49-F238E27FC236}">
                <a16:creationId xmlns:a16="http://schemas.microsoft.com/office/drawing/2014/main" id="{841EBB6D-898C-E6DC-1F52-A618C92F38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72402" y="195733"/>
            <a:ext cx="1656075" cy="555160"/>
          </a:xfrm>
          <a:prstGeom prst="rect">
            <a:avLst/>
          </a:prstGeom>
        </p:spPr>
      </p:pic>
      <p:pic>
        <p:nvPicPr>
          <p:cNvPr id="8" name="object 6">
            <a:extLst>
              <a:ext uri="{FF2B5EF4-FFF2-40B4-BE49-F238E27FC236}">
                <a16:creationId xmlns:a16="http://schemas.microsoft.com/office/drawing/2014/main" id="{319C1E37-8B69-8A0C-286F-E2DB47952A41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714238" y="2053653"/>
            <a:ext cx="5214239" cy="2750693"/>
          </a:xfrm>
          <a:prstGeom prst="rect">
            <a:avLst/>
          </a:prstGeom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C174014B-C1B7-CE25-038C-BD4C6B50A36B}"/>
              </a:ext>
            </a:extLst>
          </p:cNvPr>
          <p:cNvSpPr txBox="1"/>
          <p:nvPr/>
        </p:nvSpPr>
        <p:spPr>
          <a:xfrm>
            <a:off x="375313" y="1859338"/>
            <a:ext cx="6091880" cy="31393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5"/>
              </a:spcBef>
            </a:pPr>
            <a:r>
              <a:rPr lang="es-MX" sz="1800" dirty="0">
                <a:solidFill>
                  <a:srgbClr val="0D5BDC"/>
                </a:solidFill>
                <a:latin typeface="Arial MT"/>
                <a:cs typeface="Arial MT"/>
              </a:rPr>
              <a:t>El</a:t>
            </a:r>
            <a:r>
              <a:rPr lang="es-MX" sz="1800" spc="110" dirty="0">
                <a:solidFill>
                  <a:srgbClr val="0D5BDC"/>
                </a:solidFill>
                <a:latin typeface="Arial MT"/>
                <a:cs typeface="Arial MT"/>
              </a:rPr>
              <a:t>  </a:t>
            </a:r>
            <a:r>
              <a:rPr lang="es-MX" sz="1800" dirty="0">
                <a:solidFill>
                  <a:srgbClr val="0D5BDC"/>
                </a:solidFill>
                <a:latin typeface="Arial MT"/>
                <a:cs typeface="Arial MT"/>
              </a:rPr>
              <a:t>nivel</a:t>
            </a:r>
            <a:r>
              <a:rPr lang="es-MX" sz="1800" spc="114" dirty="0">
                <a:solidFill>
                  <a:srgbClr val="0D5BDC"/>
                </a:solidFill>
                <a:latin typeface="Arial MT"/>
                <a:cs typeface="Arial MT"/>
              </a:rPr>
              <a:t>  </a:t>
            </a:r>
            <a:r>
              <a:rPr lang="es-MX" sz="1800" dirty="0">
                <a:solidFill>
                  <a:srgbClr val="0D5BDC"/>
                </a:solidFill>
                <a:latin typeface="Arial MT"/>
                <a:cs typeface="Arial MT"/>
              </a:rPr>
              <a:t>central</a:t>
            </a:r>
            <a:r>
              <a:rPr lang="es-MX" sz="1800" spc="110" dirty="0">
                <a:solidFill>
                  <a:srgbClr val="0D5BDC"/>
                </a:solidFill>
                <a:latin typeface="Arial MT"/>
                <a:cs typeface="Arial MT"/>
              </a:rPr>
              <a:t>  </a:t>
            </a:r>
            <a:r>
              <a:rPr lang="es-MX" sz="1800" dirty="0">
                <a:solidFill>
                  <a:srgbClr val="0D5BDC"/>
                </a:solidFill>
                <a:latin typeface="Arial MT"/>
                <a:cs typeface="Arial MT"/>
              </a:rPr>
              <a:t>de</a:t>
            </a:r>
            <a:r>
              <a:rPr lang="es-MX" sz="1800" spc="110" dirty="0">
                <a:solidFill>
                  <a:srgbClr val="0D5BDC"/>
                </a:solidFill>
                <a:latin typeface="Arial MT"/>
                <a:cs typeface="Arial MT"/>
              </a:rPr>
              <a:t>  </a:t>
            </a:r>
            <a:r>
              <a:rPr lang="es-MX" sz="1800" dirty="0">
                <a:solidFill>
                  <a:srgbClr val="0D5BDC"/>
                </a:solidFill>
                <a:latin typeface="Arial MT"/>
                <a:cs typeface="Arial MT"/>
              </a:rPr>
              <a:t>esta</a:t>
            </a:r>
            <a:r>
              <a:rPr lang="es-MX" sz="1800" spc="114" dirty="0">
                <a:solidFill>
                  <a:srgbClr val="0D5BDC"/>
                </a:solidFill>
                <a:latin typeface="Arial MT"/>
                <a:cs typeface="Arial MT"/>
              </a:rPr>
              <a:t>  </a:t>
            </a:r>
            <a:r>
              <a:rPr lang="es-MX" sz="1800" spc="-10" dirty="0">
                <a:solidFill>
                  <a:srgbClr val="0D5BDC"/>
                </a:solidFill>
                <a:latin typeface="Arial MT"/>
                <a:cs typeface="Arial MT"/>
              </a:rPr>
              <a:t>Superintendencia </a:t>
            </a:r>
            <a:r>
              <a:rPr lang="es-MX" sz="1800" dirty="0">
                <a:solidFill>
                  <a:srgbClr val="0D5BDC"/>
                </a:solidFill>
                <a:latin typeface="Arial MT"/>
                <a:cs typeface="Arial MT"/>
              </a:rPr>
              <a:t>definió</a:t>
            </a:r>
            <a:r>
              <a:rPr lang="es-MX" sz="1800" spc="204" dirty="0">
                <a:solidFill>
                  <a:srgbClr val="0D5BDC"/>
                </a:solidFill>
                <a:latin typeface="Arial MT"/>
                <a:cs typeface="Arial MT"/>
              </a:rPr>
              <a:t>   </a:t>
            </a:r>
            <a:r>
              <a:rPr lang="es-MX" sz="1800" dirty="0">
                <a:solidFill>
                  <a:srgbClr val="0D5BDC"/>
                </a:solidFill>
                <a:latin typeface="Arial MT"/>
                <a:cs typeface="Arial MT"/>
              </a:rPr>
              <a:t>en</a:t>
            </a:r>
            <a:r>
              <a:rPr lang="es-MX" sz="1800" spc="210" dirty="0">
                <a:solidFill>
                  <a:srgbClr val="0D5BDC"/>
                </a:solidFill>
                <a:latin typeface="Arial MT"/>
                <a:cs typeface="Arial MT"/>
              </a:rPr>
              <a:t>   </a:t>
            </a:r>
            <a:r>
              <a:rPr lang="es-MX" sz="1800" dirty="0">
                <a:solidFill>
                  <a:srgbClr val="0D5BDC"/>
                </a:solidFill>
                <a:latin typeface="Arial MT"/>
                <a:cs typeface="Arial MT"/>
              </a:rPr>
              <a:t>2025</a:t>
            </a:r>
            <a:r>
              <a:rPr lang="es-MX" sz="1800" spc="210" dirty="0">
                <a:solidFill>
                  <a:srgbClr val="0D5BDC"/>
                </a:solidFill>
                <a:latin typeface="Arial MT"/>
                <a:cs typeface="Arial MT"/>
              </a:rPr>
              <a:t>   </a:t>
            </a:r>
            <a:r>
              <a:rPr lang="es-MX" sz="1800" dirty="0">
                <a:solidFill>
                  <a:srgbClr val="0D5BDC"/>
                </a:solidFill>
                <a:latin typeface="Arial MT"/>
                <a:cs typeface="Arial MT"/>
              </a:rPr>
              <a:t>planes</a:t>
            </a:r>
            <a:r>
              <a:rPr lang="es-MX" sz="1800" spc="215" dirty="0">
                <a:solidFill>
                  <a:srgbClr val="0D5BDC"/>
                </a:solidFill>
                <a:latin typeface="Arial MT"/>
                <a:cs typeface="Arial MT"/>
              </a:rPr>
              <a:t>   </a:t>
            </a:r>
            <a:r>
              <a:rPr lang="es-MX" sz="1800" dirty="0">
                <a:solidFill>
                  <a:srgbClr val="0D5BDC"/>
                </a:solidFill>
                <a:latin typeface="Arial MT"/>
                <a:cs typeface="Arial MT"/>
              </a:rPr>
              <a:t>anuales</a:t>
            </a:r>
            <a:r>
              <a:rPr lang="es-MX" sz="1800" spc="210" dirty="0">
                <a:solidFill>
                  <a:srgbClr val="0D5BDC"/>
                </a:solidFill>
                <a:latin typeface="Arial MT"/>
                <a:cs typeface="Arial MT"/>
              </a:rPr>
              <a:t>   </a:t>
            </a:r>
            <a:r>
              <a:rPr lang="es-MX" sz="1800" spc="-25" dirty="0">
                <a:solidFill>
                  <a:srgbClr val="0D5BDC"/>
                </a:solidFill>
                <a:latin typeface="Arial MT"/>
                <a:cs typeface="Arial MT"/>
              </a:rPr>
              <a:t>de </a:t>
            </a:r>
            <a:r>
              <a:rPr lang="es-MX" sz="1800" dirty="0">
                <a:solidFill>
                  <a:srgbClr val="0D5BDC"/>
                </a:solidFill>
                <a:latin typeface="Arial MT"/>
                <a:cs typeface="Arial MT"/>
              </a:rPr>
              <a:t>fiscalización</a:t>
            </a:r>
            <a:r>
              <a:rPr lang="es-MX" sz="1800" spc="35" dirty="0">
                <a:solidFill>
                  <a:srgbClr val="0D5BDC"/>
                </a:solidFill>
                <a:latin typeface="Arial MT"/>
                <a:cs typeface="Arial MT"/>
              </a:rPr>
              <a:t> </a:t>
            </a:r>
            <a:r>
              <a:rPr lang="es-MX" sz="1800" dirty="0">
                <a:solidFill>
                  <a:srgbClr val="0D5BDC"/>
                </a:solidFill>
                <a:latin typeface="Arial MT"/>
                <a:cs typeface="Arial MT"/>
              </a:rPr>
              <a:t>para</a:t>
            </a:r>
            <a:r>
              <a:rPr lang="es-MX" sz="1800" spc="30" dirty="0">
                <a:solidFill>
                  <a:srgbClr val="0D5BDC"/>
                </a:solidFill>
                <a:latin typeface="Arial MT"/>
                <a:cs typeface="Arial MT"/>
              </a:rPr>
              <a:t> </a:t>
            </a:r>
            <a:r>
              <a:rPr lang="es-MX" sz="1800" dirty="0">
                <a:solidFill>
                  <a:srgbClr val="0D5BDC"/>
                </a:solidFill>
                <a:latin typeface="Arial MT"/>
                <a:cs typeface="Arial MT"/>
              </a:rPr>
              <a:t>todas</a:t>
            </a:r>
            <a:r>
              <a:rPr lang="es-MX" sz="1800" spc="35" dirty="0">
                <a:solidFill>
                  <a:srgbClr val="0D5BDC"/>
                </a:solidFill>
                <a:latin typeface="Arial MT"/>
                <a:cs typeface="Arial MT"/>
              </a:rPr>
              <a:t> </a:t>
            </a:r>
            <a:r>
              <a:rPr lang="es-MX" sz="1800" dirty="0">
                <a:solidFill>
                  <a:srgbClr val="0D5BDC"/>
                </a:solidFill>
                <a:latin typeface="Arial MT"/>
                <a:cs typeface="Arial MT"/>
              </a:rPr>
              <a:t>las</a:t>
            </a:r>
            <a:r>
              <a:rPr lang="es-MX" sz="1800" spc="35" dirty="0">
                <a:solidFill>
                  <a:srgbClr val="0D5BDC"/>
                </a:solidFill>
                <a:latin typeface="Arial MT"/>
                <a:cs typeface="Arial MT"/>
              </a:rPr>
              <a:t> </a:t>
            </a:r>
            <a:r>
              <a:rPr lang="es-MX" sz="1800" dirty="0">
                <a:solidFill>
                  <a:srgbClr val="0D5BDC"/>
                </a:solidFill>
                <a:latin typeface="Arial MT"/>
                <a:cs typeface="Arial MT"/>
              </a:rPr>
              <a:t>regiones</a:t>
            </a:r>
            <a:r>
              <a:rPr lang="es-MX" sz="1800" spc="25" dirty="0">
                <a:solidFill>
                  <a:srgbClr val="0D5BDC"/>
                </a:solidFill>
                <a:latin typeface="Arial MT"/>
                <a:cs typeface="Arial MT"/>
              </a:rPr>
              <a:t> </a:t>
            </a:r>
            <a:r>
              <a:rPr lang="es-MX" sz="1800" dirty="0">
                <a:solidFill>
                  <a:srgbClr val="0D5BDC"/>
                </a:solidFill>
                <a:latin typeface="Arial MT"/>
                <a:cs typeface="Arial MT"/>
              </a:rPr>
              <a:t>del</a:t>
            </a:r>
            <a:r>
              <a:rPr lang="es-MX" sz="1800" spc="20" dirty="0">
                <a:solidFill>
                  <a:srgbClr val="0D5BDC"/>
                </a:solidFill>
                <a:latin typeface="Arial MT"/>
                <a:cs typeface="Arial MT"/>
              </a:rPr>
              <a:t> </a:t>
            </a:r>
            <a:r>
              <a:rPr lang="es-MX" sz="1800" spc="-10" dirty="0">
                <a:solidFill>
                  <a:srgbClr val="0D5BDC"/>
                </a:solidFill>
                <a:latin typeface="Arial MT"/>
                <a:cs typeface="Arial MT"/>
              </a:rPr>
              <a:t>país, </a:t>
            </a:r>
            <a:r>
              <a:rPr lang="es-MX" sz="1800" dirty="0">
                <a:solidFill>
                  <a:srgbClr val="0D5BDC"/>
                </a:solidFill>
                <a:latin typeface="Arial MT"/>
                <a:cs typeface="Arial MT"/>
              </a:rPr>
              <a:t>abarcando</a:t>
            </a:r>
            <a:r>
              <a:rPr lang="es-MX" sz="1800" spc="310" dirty="0">
                <a:solidFill>
                  <a:srgbClr val="0D5BDC"/>
                </a:solidFill>
                <a:latin typeface="Arial MT"/>
                <a:cs typeface="Arial MT"/>
              </a:rPr>
              <a:t>    </a:t>
            </a:r>
            <a:r>
              <a:rPr lang="es-MX" sz="1800" dirty="0">
                <a:solidFill>
                  <a:srgbClr val="0D5BDC"/>
                </a:solidFill>
                <a:latin typeface="Arial MT"/>
                <a:cs typeface="Arial MT"/>
              </a:rPr>
              <a:t>los</a:t>
            </a:r>
            <a:r>
              <a:rPr lang="es-MX" sz="1800" spc="305" dirty="0">
                <a:solidFill>
                  <a:srgbClr val="0D5BDC"/>
                </a:solidFill>
                <a:latin typeface="Arial MT"/>
                <a:cs typeface="Arial MT"/>
              </a:rPr>
              <a:t>    </a:t>
            </a:r>
            <a:r>
              <a:rPr lang="es-MX" sz="1800" dirty="0">
                <a:solidFill>
                  <a:srgbClr val="0D5BDC"/>
                </a:solidFill>
                <a:latin typeface="Arial MT"/>
                <a:cs typeface="Arial MT"/>
              </a:rPr>
              <a:t>siguientes</a:t>
            </a:r>
            <a:r>
              <a:rPr lang="es-MX" sz="1800" spc="310" dirty="0">
                <a:solidFill>
                  <a:srgbClr val="0D5BDC"/>
                </a:solidFill>
                <a:latin typeface="Arial MT"/>
                <a:cs typeface="Arial MT"/>
              </a:rPr>
              <a:t>    </a:t>
            </a:r>
            <a:r>
              <a:rPr lang="es-MX" sz="1800" spc="-10" dirty="0">
                <a:solidFill>
                  <a:srgbClr val="0D5BDC"/>
                </a:solidFill>
                <a:latin typeface="Arial MT"/>
                <a:cs typeface="Arial MT"/>
              </a:rPr>
              <a:t>ámbitos: </a:t>
            </a:r>
            <a:r>
              <a:rPr lang="es-MX" sz="1800" dirty="0">
                <a:solidFill>
                  <a:srgbClr val="0D5BDC"/>
                </a:solidFill>
                <a:latin typeface="Arial MT"/>
                <a:cs typeface="Arial MT"/>
              </a:rPr>
              <a:t>Verificación</a:t>
            </a:r>
            <a:r>
              <a:rPr lang="es-MX" sz="1800" spc="30" dirty="0">
                <a:solidFill>
                  <a:srgbClr val="0D5BDC"/>
                </a:solidFill>
                <a:latin typeface="Arial MT"/>
                <a:cs typeface="Arial MT"/>
              </a:rPr>
              <a:t> </a:t>
            </a:r>
            <a:r>
              <a:rPr lang="es-MX" sz="1800" dirty="0">
                <a:solidFill>
                  <a:srgbClr val="0D5BDC"/>
                </a:solidFill>
                <a:latin typeface="Arial MT"/>
                <a:cs typeface="Arial MT"/>
              </a:rPr>
              <a:t>de</a:t>
            </a:r>
            <a:r>
              <a:rPr lang="es-MX" sz="1800" spc="40" dirty="0">
                <a:solidFill>
                  <a:srgbClr val="0D5BDC"/>
                </a:solidFill>
                <a:latin typeface="Arial MT"/>
                <a:cs typeface="Arial MT"/>
              </a:rPr>
              <a:t> </a:t>
            </a:r>
            <a:r>
              <a:rPr lang="es-MX" sz="1800" dirty="0">
                <a:solidFill>
                  <a:srgbClr val="0D5BDC"/>
                </a:solidFill>
                <a:latin typeface="Arial MT"/>
                <a:cs typeface="Arial MT"/>
              </a:rPr>
              <a:t>la</a:t>
            </a:r>
            <a:r>
              <a:rPr lang="es-MX" sz="1800" spc="25" dirty="0">
                <a:solidFill>
                  <a:srgbClr val="0D5BDC"/>
                </a:solidFill>
                <a:latin typeface="Arial MT"/>
                <a:cs typeface="Arial MT"/>
              </a:rPr>
              <a:t> </a:t>
            </a:r>
            <a:r>
              <a:rPr lang="es-MX" sz="1800" dirty="0">
                <a:solidFill>
                  <a:srgbClr val="0D5BDC"/>
                </a:solidFill>
                <a:latin typeface="Arial MT"/>
                <a:cs typeface="Arial MT"/>
              </a:rPr>
              <a:t>calidad</a:t>
            </a:r>
            <a:r>
              <a:rPr lang="es-MX" sz="1800" spc="45" dirty="0">
                <a:solidFill>
                  <a:srgbClr val="0D5BDC"/>
                </a:solidFill>
                <a:latin typeface="Arial MT"/>
                <a:cs typeface="Arial MT"/>
              </a:rPr>
              <a:t> </a:t>
            </a:r>
            <a:r>
              <a:rPr lang="es-MX" sz="1800" dirty="0">
                <a:solidFill>
                  <a:srgbClr val="0D5BDC"/>
                </a:solidFill>
                <a:latin typeface="Arial MT"/>
                <a:cs typeface="Arial MT"/>
              </a:rPr>
              <a:t>de</a:t>
            </a:r>
            <a:r>
              <a:rPr lang="es-MX" sz="1800" spc="40" dirty="0">
                <a:solidFill>
                  <a:srgbClr val="0D5BDC"/>
                </a:solidFill>
                <a:latin typeface="Arial MT"/>
                <a:cs typeface="Arial MT"/>
              </a:rPr>
              <a:t> </a:t>
            </a:r>
            <a:r>
              <a:rPr lang="es-MX" sz="1800" dirty="0">
                <a:solidFill>
                  <a:srgbClr val="0D5BDC"/>
                </a:solidFill>
                <a:latin typeface="Arial MT"/>
                <a:cs typeface="Arial MT"/>
              </a:rPr>
              <a:t>los</a:t>
            </a:r>
            <a:r>
              <a:rPr lang="es-MX" sz="1800" spc="35" dirty="0">
                <a:solidFill>
                  <a:srgbClr val="0D5BDC"/>
                </a:solidFill>
                <a:latin typeface="Arial MT"/>
                <a:cs typeface="Arial MT"/>
              </a:rPr>
              <a:t> </a:t>
            </a:r>
            <a:r>
              <a:rPr lang="es-MX" sz="1800" spc="-10" dirty="0">
                <a:solidFill>
                  <a:srgbClr val="0D5BDC"/>
                </a:solidFill>
                <a:latin typeface="Arial MT"/>
                <a:cs typeface="Arial MT"/>
              </a:rPr>
              <a:t>combustibles </a:t>
            </a:r>
            <a:r>
              <a:rPr lang="es-MX" sz="1800" dirty="0">
                <a:solidFill>
                  <a:srgbClr val="0D5BDC"/>
                </a:solidFill>
                <a:latin typeface="Arial MT"/>
                <a:cs typeface="Arial MT"/>
              </a:rPr>
              <a:t>distribuidos</a:t>
            </a:r>
            <a:r>
              <a:rPr lang="es-MX" sz="1800" spc="490" dirty="0">
                <a:solidFill>
                  <a:srgbClr val="0D5BDC"/>
                </a:solidFill>
                <a:latin typeface="Arial MT"/>
                <a:cs typeface="Arial MT"/>
              </a:rPr>
              <a:t> </a:t>
            </a:r>
            <a:r>
              <a:rPr lang="es-MX" sz="1800" dirty="0">
                <a:solidFill>
                  <a:srgbClr val="0D5BDC"/>
                </a:solidFill>
                <a:latin typeface="Arial MT"/>
                <a:cs typeface="Arial MT"/>
              </a:rPr>
              <a:t>en</a:t>
            </a:r>
            <a:r>
              <a:rPr lang="es-MX" sz="1800" spc="490" dirty="0">
                <a:solidFill>
                  <a:srgbClr val="0D5BDC"/>
                </a:solidFill>
                <a:latin typeface="Arial MT"/>
                <a:cs typeface="Arial MT"/>
              </a:rPr>
              <a:t> </a:t>
            </a:r>
            <a:r>
              <a:rPr lang="es-MX" sz="1800" dirty="0">
                <a:solidFill>
                  <a:srgbClr val="0D5BDC"/>
                </a:solidFill>
                <a:latin typeface="Arial MT"/>
                <a:cs typeface="Arial MT"/>
              </a:rPr>
              <a:t>estaciones</a:t>
            </a:r>
            <a:r>
              <a:rPr lang="es-MX" sz="1800" spc="60" dirty="0">
                <a:solidFill>
                  <a:srgbClr val="0D5BDC"/>
                </a:solidFill>
                <a:latin typeface="Arial MT"/>
                <a:cs typeface="Arial MT"/>
              </a:rPr>
              <a:t>  </a:t>
            </a:r>
            <a:r>
              <a:rPr lang="es-MX" sz="1800" dirty="0">
                <a:solidFill>
                  <a:srgbClr val="0D5BDC"/>
                </a:solidFill>
                <a:latin typeface="Arial MT"/>
                <a:cs typeface="Arial MT"/>
              </a:rPr>
              <a:t>de</a:t>
            </a:r>
            <a:r>
              <a:rPr lang="es-MX" sz="1800" spc="55" dirty="0">
                <a:solidFill>
                  <a:srgbClr val="0D5BDC"/>
                </a:solidFill>
                <a:latin typeface="Arial MT"/>
                <a:cs typeface="Arial MT"/>
              </a:rPr>
              <a:t>  </a:t>
            </a:r>
            <a:r>
              <a:rPr lang="es-MX" sz="1800" dirty="0">
                <a:solidFill>
                  <a:srgbClr val="0D5BDC"/>
                </a:solidFill>
                <a:latin typeface="Arial MT"/>
                <a:cs typeface="Arial MT"/>
              </a:rPr>
              <a:t>servicio</a:t>
            </a:r>
            <a:r>
              <a:rPr lang="es-MX" sz="1800" spc="55" dirty="0">
                <a:solidFill>
                  <a:srgbClr val="0D5BDC"/>
                </a:solidFill>
                <a:latin typeface="Arial MT"/>
                <a:cs typeface="Arial MT"/>
              </a:rPr>
              <a:t>  </a:t>
            </a:r>
            <a:r>
              <a:rPr lang="es-MX" sz="1800" spc="-25" dirty="0">
                <a:solidFill>
                  <a:srgbClr val="0D5BDC"/>
                </a:solidFill>
                <a:latin typeface="Arial MT"/>
                <a:cs typeface="Arial MT"/>
              </a:rPr>
              <a:t>con </a:t>
            </a:r>
            <a:r>
              <a:rPr lang="es-MX" sz="1800" dirty="0">
                <a:solidFill>
                  <a:srgbClr val="0D5BDC"/>
                </a:solidFill>
                <a:latin typeface="Arial MT"/>
                <a:cs typeface="Arial MT"/>
              </a:rPr>
              <a:t>puntos</a:t>
            </a:r>
            <a:r>
              <a:rPr lang="es-MX" sz="1800" spc="-5" dirty="0">
                <a:solidFill>
                  <a:srgbClr val="0D5BDC"/>
                </a:solidFill>
                <a:latin typeface="Arial MT"/>
                <a:cs typeface="Arial MT"/>
              </a:rPr>
              <a:t> </a:t>
            </a:r>
            <a:r>
              <a:rPr lang="es-MX" sz="1800" dirty="0">
                <a:solidFill>
                  <a:srgbClr val="0D5BDC"/>
                </a:solidFill>
                <a:latin typeface="Arial MT"/>
                <a:cs typeface="Arial MT"/>
              </a:rPr>
              <a:t>blancos.</a:t>
            </a:r>
            <a:r>
              <a:rPr lang="es-MX" sz="1800" spc="5" dirty="0">
                <a:solidFill>
                  <a:srgbClr val="0D5BDC"/>
                </a:solidFill>
                <a:latin typeface="Arial MT"/>
                <a:cs typeface="Arial MT"/>
              </a:rPr>
              <a:t> </a:t>
            </a:r>
            <a:r>
              <a:rPr lang="es-MX" sz="1800" dirty="0">
                <a:solidFill>
                  <a:srgbClr val="0D5BDC"/>
                </a:solidFill>
                <a:latin typeface="Arial MT"/>
                <a:cs typeface="Arial MT"/>
              </a:rPr>
              <a:t>Supervisión</a:t>
            </a:r>
            <a:r>
              <a:rPr lang="es-MX" sz="1800" spc="-5" dirty="0">
                <a:solidFill>
                  <a:srgbClr val="0D5BDC"/>
                </a:solidFill>
                <a:latin typeface="Arial MT"/>
                <a:cs typeface="Arial MT"/>
              </a:rPr>
              <a:t> </a:t>
            </a:r>
            <a:r>
              <a:rPr lang="es-MX" sz="1800" dirty="0">
                <a:solidFill>
                  <a:srgbClr val="0D5BDC"/>
                </a:solidFill>
                <a:latin typeface="Arial MT"/>
                <a:cs typeface="Arial MT"/>
              </a:rPr>
              <a:t>del</a:t>
            </a:r>
            <a:r>
              <a:rPr lang="es-MX" sz="1800" spc="-5" dirty="0">
                <a:solidFill>
                  <a:srgbClr val="0D5BDC"/>
                </a:solidFill>
                <a:latin typeface="Arial MT"/>
                <a:cs typeface="Arial MT"/>
              </a:rPr>
              <a:t> </a:t>
            </a:r>
            <a:r>
              <a:rPr lang="es-MX" sz="1800" spc="-10" dirty="0">
                <a:solidFill>
                  <a:srgbClr val="0D5BDC"/>
                </a:solidFill>
                <a:latin typeface="Arial MT"/>
                <a:cs typeface="Arial MT"/>
              </a:rPr>
              <a:t>cumplimiento </a:t>
            </a:r>
            <a:r>
              <a:rPr lang="es-MX" sz="1800" dirty="0">
                <a:solidFill>
                  <a:srgbClr val="0D5BDC"/>
                </a:solidFill>
                <a:latin typeface="Arial MT"/>
                <a:cs typeface="Arial MT"/>
              </a:rPr>
              <a:t>de</a:t>
            </a:r>
            <a:r>
              <a:rPr lang="es-MX" sz="1800" spc="204" dirty="0">
                <a:solidFill>
                  <a:srgbClr val="0D5BDC"/>
                </a:solidFill>
                <a:latin typeface="Arial MT"/>
                <a:cs typeface="Arial MT"/>
              </a:rPr>
              <a:t>  </a:t>
            </a:r>
            <a:r>
              <a:rPr lang="es-MX" sz="1800" dirty="0">
                <a:solidFill>
                  <a:srgbClr val="0D5BDC"/>
                </a:solidFill>
                <a:latin typeface="Arial MT"/>
                <a:cs typeface="Arial MT"/>
              </a:rPr>
              <a:t>la</a:t>
            </a:r>
            <a:r>
              <a:rPr lang="es-MX" sz="1800" spc="210" dirty="0">
                <a:solidFill>
                  <a:srgbClr val="0D5BDC"/>
                </a:solidFill>
                <a:latin typeface="Arial MT"/>
                <a:cs typeface="Arial MT"/>
              </a:rPr>
              <a:t>  </a:t>
            </a:r>
            <a:r>
              <a:rPr lang="es-MX" sz="1800" dirty="0">
                <a:solidFill>
                  <a:srgbClr val="0D5BDC"/>
                </a:solidFill>
                <a:latin typeface="Arial MT"/>
                <a:cs typeface="Arial MT"/>
              </a:rPr>
              <a:t>Resolución</a:t>
            </a:r>
            <a:r>
              <a:rPr lang="es-MX" sz="1800" spc="204" dirty="0">
                <a:solidFill>
                  <a:srgbClr val="0D5BDC"/>
                </a:solidFill>
                <a:latin typeface="Arial MT"/>
                <a:cs typeface="Arial MT"/>
              </a:rPr>
              <a:t>  </a:t>
            </a:r>
            <a:r>
              <a:rPr lang="es-MX" sz="1800" dirty="0">
                <a:solidFill>
                  <a:srgbClr val="0D5BDC"/>
                </a:solidFill>
                <a:latin typeface="Arial MT"/>
                <a:cs typeface="Arial MT"/>
              </a:rPr>
              <a:t>Exenta</a:t>
            </a:r>
            <a:r>
              <a:rPr lang="es-MX" sz="1800" spc="210" dirty="0">
                <a:solidFill>
                  <a:srgbClr val="0D5BDC"/>
                </a:solidFill>
                <a:latin typeface="Arial MT"/>
                <a:cs typeface="Arial MT"/>
              </a:rPr>
              <a:t>  </a:t>
            </a:r>
            <a:r>
              <a:rPr lang="es-MX" sz="1800" dirty="0">
                <a:solidFill>
                  <a:srgbClr val="0D5BDC"/>
                </a:solidFill>
                <a:latin typeface="Arial MT"/>
                <a:cs typeface="Arial MT"/>
              </a:rPr>
              <a:t>N.º</a:t>
            </a:r>
            <a:r>
              <a:rPr lang="es-MX" sz="1800" spc="195" dirty="0">
                <a:solidFill>
                  <a:srgbClr val="0D5BDC"/>
                </a:solidFill>
                <a:latin typeface="Arial MT"/>
                <a:cs typeface="Arial MT"/>
              </a:rPr>
              <a:t>  </a:t>
            </a:r>
            <a:r>
              <a:rPr lang="es-MX" sz="1800" spc="-10" dirty="0">
                <a:solidFill>
                  <a:srgbClr val="0D5BDC"/>
                </a:solidFill>
                <a:latin typeface="Arial MT"/>
                <a:cs typeface="Arial MT"/>
              </a:rPr>
              <a:t>1250/2009 </a:t>
            </a:r>
            <a:r>
              <a:rPr lang="es-MX" sz="1800" dirty="0">
                <a:solidFill>
                  <a:srgbClr val="0D5BDC"/>
                </a:solidFill>
                <a:latin typeface="Arial MT"/>
                <a:cs typeface="Arial MT"/>
              </a:rPr>
              <a:t>mediante</a:t>
            </a:r>
            <a:r>
              <a:rPr lang="es-MX" sz="1800" spc="160" dirty="0">
                <a:solidFill>
                  <a:srgbClr val="0D5BDC"/>
                </a:solidFill>
                <a:latin typeface="Arial MT"/>
                <a:cs typeface="Arial MT"/>
              </a:rPr>
              <a:t> </a:t>
            </a:r>
            <a:r>
              <a:rPr lang="es-MX" sz="1800" dirty="0">
                <a:solidFill>
                  <a:srgbClr val="0D5BDC"/>
                </a:solidFill>
                <a:latin typeface="Arial MT"/>
                <a:cs typeface="Arial MT"/>
              </a:rPr>
              <a:t>inspecciones</a:t>
            </a:r>
            <a:r>
              <a:rPr lang="es-MX" sz="1800" spc="190" dirty="0">
                <a:solidFill>
                  <a:srgbClr val="0D5BDC"/>
                </a:solidFill>
                <a:latin typeface="Arial MT"/>
                <a:cs typeface="Arial MT"/>
              </a:rPr>
              <a:t> </a:t>
            </a:r>
            <a:r>
              <a:rPr lang="es-MX" sz="1800" dirty="0">
                <a:solidFill>
                  <a:srgbClr val="0D5BDC"/>
                </a:solidFill>
                <a:latin typeface="Arial MT"/>
                <a:cs typeface="Arial MT"/>
              </a:rPr>
              <a:t>periódicas</a:t>
            </a:r>
            <a:r>
              <a:rPr lang="es-MX" sz="1800" spc="170" dirty="0">
                <a:solidFill>
                  <a:srgbClr val="0D5BDC"/>
                </a:solidFill>
                <a:latin typeface="Arial MT"/>
                <a:cs typeface="Arial MT"/>
              </a:rPr>
              <a:t> </a:t>
            </a:r>
            <a:r>
              <a:rPr lang="es-MX" sz="1800" dirty="0">
                <a:solidFill>
                  <a:srgbClr val="0D5BDC"/>
                </a:solidFill>
                <a:latin typeface="Arial MT"/>
                <a:cs typeface="Arial MT"/>
              </a:rPr>
              <a:t>a</a:t>
            </a:r>
            <a:r>
              <a:rPr lang="es-MX" sz="1800" spc="175" dirty="0">
                <a:solidFill>
                  <a:srgbClr val="0D5BDC"/>
                </a:solidFill>
                <a:latin typeface="Arial MT"/>
                <a:cs typeface="Arial MT"/>
              </a:rPr>
              <a:t> </a:t>
            </a:r>
            <a:r>
              <a:rPr lang="es-MX" sz="1800" spc="-10" dirty="0">
                <a:solidFill>
                  <a:srgbClr val="0D5BDC"/>
                </a:solidFill>
                <a:latin typeface="Arial MT"/>
                <a:cs typeface="Arial MT"/>
              </a:rPr>
              <a:t>edificios </a:t>
            </a:r>
            <a:r>
              <a:rPr lang="es-MX" sz="1800" dirty="0">
                <a:solidFill>
                  <a:srgbClr val="0D5BDC"/>
                </a:solidFill>
                <a:latin typeface="Arial MT"/>
                <a:cs typeface="Arial MT"/>
              </a:rPr>
              <a:t>con</a:t>
            </a:r>
            <a:r>
              <a:rPr lang="es-MX" sz="1800" spc="165" dirty="0">
                <a:solidFill>
                  <a:srgbClr val="0D5BDC"/>
                </a:solidFill>
                <a:latin typeface="Arial MT"/>
                <a:cs typeface="Arial MT"/>
              </a:rPr>
              <a:t>  </a:t>
            </a:r>
            <a:r>
              <a:rPr lang="es-MX" sz="1800" dirty="0">
                <a:solidFill>
                  <a:srgbClr val="0D5BDC"/>
                </a:solidFill>
                <a:latin typeface="Arial MT"/>
                <a:cs typeface="Arial MT"/>
              </a:rPr>
              <a:t>instalaciones</a:t>
            </a:r>
            <a:r>
              <a:rPr lang="es-MX" sz="1800" spc="170" dirty="0">
                <a:solidFill>
                  <a:srgbClr val="0D5BDC"/>
                </a:solidFill>
                <a:latin typeface="Arial MT"/>
                <a:cs typeface="Arial MT"/>
              </a:rPr>
              <a:t>  </a:t>
            </a:r>
            <a:r>
              <a:rPr lang="es-MX" sz="1800" dirty="0">
                <a:solidFill>
                  <a:srgbClr val="0D5BDC"/>
                </a:solidFill>
                <a:latin typeface="Arial MT"/>
                <a:cs typeface="Arial MT"/>
              </a:rPr>
              <a:t>de</a:t>
            </a:r>
            <a:r>
              <a:rPr lang="es-MX" sz="1800" spc="160" dirty="0">
                <a:solidFill>
                  <a:srgbClr val="0D5BDC"/>
                </a:solidFill>
                <a:latin typeface="Arial MT"/>
                <a:cs typeface="Arial MT"/>
              </a:rPr>
              <a:t>  </a:t>
            </a:r>
            <a:r>
              <a:rPr lang="es-MX" sz="1800" dirty="0">
                <a:solidFill>
                  <a:srgbClr val="0D5BDC"/>
                </a:solidFill>
                <a:latin typeface="Arial MT"/>
                <a:cs typeface="Arial MT"/>
              </a:rPr>
              <a:t>gas.</a:t>
            </a:r>
            <a:r>
              <a:rPr lang="es-MX" sz="1800" spc="165" dirty="0">
                <a:solidFill>
                  <a:srgbClr val="0D5BDC"/>
                </a:solidFill>
                <a:latin typeface="Arial MT"/>
                <a:cs typeface="Arial MT"/>
              </a:rPr>
              <a:t>  </a:t>
            </a:r>
            <a:r>
              <a:rPr lang="es-MX" sz="1800" dirty="0">
                <a:solidFill>
                  <a:srgbClr val="0D5BDC"/>
                </a:solidFill>
                <a:latin typeface="Arial MT"/>
                <a:cs typeface="Arial MT"/>
              </a:rPr>
              <a:t>Control</a:t>
            </a:r>
            <a:r>
              <a:rPr lang="es-MX" sz="1800" spc="160" dirty="0">
                <a:solidFill>
                  <a:srgbClr val="0D5BDC"/>
                </a:solidFill>
                <a:latin typeface="Arial MT"/>
                <a:cs typeface="Arial MT"/>
              </a:rPr>
              <a:t>  </a:t>
            </a:r>
            <a:r>
              <a:rPr lang="es-MX" sz="1800" dirty="0">
                <a:solidFill>
                  <a:srgbClr val="0D5BDC"/>
                </a:solidFill>
                <a:latin typeface="Arial MT"/>
                <a:cs typeface="Arial MT"/>
              </a:rPr>
              <a:t>de</a:t>
            </a:r>
            <a:r>
              <a:rPr lang="es-MX" sz="1800" spc="165" dirty="0">
                <a:solidFill>
                  <a:srgbClr val="0D5BDC"/>
                </a:solidFill>
                <a:latin typeface="Arial MT"/>
                <a:cs typeface="Arial MT"/>
              </a:rPr>
              <a:t>  </a:t>
            </a:r>
            <a:r>
              <a:rPr lang="es-MX" sz="1800" spc="-25" dirty="0">
                <a:solidFill>
                  <a:srgbClr val="0D5BDC"/>
                </a:solidFill>
                <a:latin typeface="Arial MT"/>
                <a:cs typeface="Arial MT"/>
              </a:rPr>
              <a:t>la </a:t>
            </a:r>
            <a:r>
              <a:rPr lang="es-MX" sz="1800" dirty="0">
                <a:solidFill>
                  <a:srgbClr val="0D5BDC"/>
                </a:solidFill>
                <a:latin typeface="Arial MT"/>
                <a:cs typeface="Arial MT"/>
              </a:rPr>
              <a:t>calidad</a:t>
            </a:r>
            <a:r>
              <a:rPr lang="es-MX" sz="1800" spc="210" dirty="0">
                <a:solidFill>
                  <a:srgbClr val="0D5BDC"/>
                </a:solidFill>
                <a:latin typeface="Arial MT"/>
                <a:cs typeface="Arial MT"/>
              </a:rPr>
              <a:t> </a:t>
            </a:r>
            <a:r>
              <a:rPr lang="es-MX" sz="1800" dirty="0">
                <a:solidFill>
                  <a:srgbClr val="0D5BDC"/>
                </a:solidFill>
                <a:latin typeface="Arial MT"/>
                <a:cs typeface="Arial MT"/>
              </a:rPr>
              <a:t>del</a:t>
            </a:r>
            <a:r>
              <a:rPr lang="es-MX" sz="1800" spc="229" dirty="0">
                <a:solidFill>
                  <a:srgbClr val="0D5BDC"/>
                </a:solidFill>
                <a:latin typeface="Arial MT"/>
                <a:cs typeface="Arial MT"/>
              </a:rPr>
              <a:t> </a:t>
            </a:r>
            <a:r>
              <a:rPr lang="es-MX" sz="1800" dirty="0">
                <a:solidFill>
                  <a:srgbClr val="0D5BDC"/>
                </a:solidFill>
                <a:latin typeface="Arial MT"/>
                <a:cs typeface="Arial MT"/>
              </a:rPr>
              <a:t>Gas</a:t>
            </a:r>
            <a:r>
              <a:rPr lang="es-MX" sz="1800" spc="229" dirty="0">
                <a:solidFill>
                  <a:srgbClr val="0D5BDC"/>
                </a:solidFill>
                <a:latin typeface="Arial MT"/>
                <a:cs typeface="Arial MT"/>
              </a:rPr>
              <a:t> </a:t>
            </a:r>
            <a:r>
              <a:rPr lang="es-MX" sz="1800" dirty="0">
                <a:solidFill>
                  <a:srgbClr val="0D5BDC"/>
                </a:solidFill>
                <a:latin typeface="Arial MT"/>
                <a:cs typeface="Arial MT"/>
              </a:rPr>
              <a:t>Licuado</a:t>
            </a:r>
            <a:r>
              <a:rPr lang="es-MX" sz="1800" spc="215" dirty="0">
                <a:solidFill>
                  <a:srgbClr val="0D5BDC"/>
                </a:solidFill>
                <a:latin typeface="Arial MT"/>
                <a:cs typeface="Arial MT"/>
              </a:rPr>
              <a:t> </a:t>
            </a:r>
            <a:r>
              <a:rPr lang="es-MX" sz="1800" dirty="0">
                <a:solidFill>
                  <a:srgbClr val="0D5BDC"/>
                </a:solidFill>
                <a:latin typeface="Arial MT"/>
                <a:cs typeface="Arial MT"/>
              </a:rPr>
              <a:t>de</a:t>
            </a:r>
            <a:r>
              <a:rPr lang="es-MX" sz="1800" spc="220" dirty="0">
                <a:solidFill>
                  <a:srgbClr val="0D5BDC"/>
                </a:solidFill>
                <a:latin typeface="Arial MT"/>
                <a:cs typeface="Arial MT"/>
              </a:rPr>
              <a:t> </a:t>
            </a:r>
            <a:r>
              <a:rPr lang="es-MX" sz="1800" dirty="0">
                <a:solidFill>
                  <a:srgbClr val="0D5BDC"/>
                </a:solidFill>
                <a:latin typeface="Arial MT"/>
                <a:cs typeface="Arial MT"/>
              </a:rPr>
              <a:t>Petróleo</a:t>
            </a:r>
            <a:r>
              <a:rPr lang="es-MX" sz="1800" spc="225" dirty="0">
                <a:solidFill>
                  <a:srgbClr val="0D5BDC"/>
                </a:solidFill>
                <a:latin typeface="Arial MT"/>
                <a:cs typeface="Arial MT"/>
              </a:rPr>
              <a:t> </a:t>
            </a:r>
            <a:r>
              <a:rPr lang="es-MX" sz="1800" spc="-10" dirty="0">
                <a:solidFill>
                  <a:srgbClr val="0D5BDC"/>
                </a:solidFill>
                <a:latin typeface="Arial MT"/>
                <a:cs typeface="Arial MT"/>
              </a:rPr>
              <a:t>(GLP), </a:t>
            </a:r>
            <a:r>
              <a:rPr lang="es-MX" sz="1800" dirty="0">
                <a:solidFill>
                  <a:srgbClr val="0D5BDC"/>
                </a:solidFill>
                <a:latin typeface="Arial MT"/>
                <a:cs typeface="Arial MT"/>
              </a:rPr>
              <a:t>realizado</a:t>
            </a:r>
            <a:r>
              <a:rPr lang="es-MX" sz="1800" spc="45" dirty="0">
                <a:solidFill>
                  <a:srgbClr val="0D5BDC"/>
                </a:solidFill>
                <a:latin typeface="Arial MT"/>
                <a:cs typeface="Arial MT"/>
              </a:rPr>
              <a:t> </a:t>
            </a:r>
            <a:r>
              <a:rPr lang="es-MX" sz="1800" dirty="0">
                <a:solidFill>
                  <a:srgbClr val="0D5BDC"/>
                </a:solidFill>
                <a:latin typeface="Arial MT"/>
                <a:cs typeface="Arial MT"/>
              </a:rPr>
              <a:t>en</a:t>
            </a:r>
            <a:r>
              <a:rPr lang="es-MX" sz="1800" spc="55" dirty="0">
                <a:solidFill>
                  <a:srgbClr val="0D5BDC"/>
                </a:solidFill>
                <a:latin typeface="Arial MT"/>
                <a:cs typeface="Arial MT"/>
              </a:rPr>
              <a:t> </a:t>
            </a:r>
            <a:r>
              <a:rPr lang="es-MX" sz="1800" dirty="0">
                <a:solidFill>
                  <a:srgbClr val="0D5BDC"/>
                </a:solidFill>
                <a:latin typeface="Arial MT"/>
                <a:cs typeface="Arial MT"/>
              </a:rPr>
              <a:t>plantas</a:t>
            </a:r>
            <a:r>
              <a:rPr lang="es-MX" sz="1800" spc="65" dirty="0">
                <a:solidFill>
                  <a:srgbClr val="0D5BDC"/>
                </a:solidFill>
                <a:latin typeface="Arial MT"/>
                <a:cs typeface="Arial MT"/>
              </a:rPr>
              <a:t> </a:t>
            </a:r>
            <a:r>
              <a:rPr lang="es-MX" sz="1800" dirty="0">
                <a:solidFill>
                  <a:srgbClr val="0D5BDC"/>
                </a:solidFill>
                <a:latin typeface="Arial MT"/>
                <a:cs typeface="Arial MT"/>
              </a:rPr>
              <a:t>de</a:t>
            </a:r>
            <a:r>
              <a:rPr lang="es-MX" sz="1800" spc="55" dirty="0">
                <a:solidFill>
                  <a:srgbClr val="0D5BDC"/>
                </a:solidFill>
                <a:latin typeface="Arial MT"/>
                <a:cs typeface="Arial MT"/>
              </a:rPr>
              <a:t> </a:t>
            </a:r>
            <a:r>
              <a:rPr lang="es-MX" sz="1800" dirty="0">
                <a:solidFill>
                  <a:srgbClr val="0D5BDC"/>
                </a:solidFill>
                <a:latin typeface="Arial MT"/>
                <a:cs typeface="Arial MT"/>
              </a:rPr>
              <a:t>llenado</a:t>
            </a:r>
            <a:r>
              <a:rPr lang="es-MX" sz="1800" spc="45" dirty="0">
                <a:solidFill>
                  <a:srgbClr val="0D5BDC"/>
                </a:solidFill>
                <a:latin typeface="Arial MT"/>
                <a:cs typeface="Arial MT"/>
              </a:rPr>
              <a:t> </a:t>
            </a:r>
            <a:r>
              <a:rPr lang="es-MX" sz="1800" dirty="0">
                <a:solidFill>
                  <a:srgbClr val="0D5BDC"/>
                </a:solidFill>
                <a:latin typeface="Arial MT"/>
                <a:cs typeface="Arial MT"/>
              </a:rPr>
              <a:t>de</a:t>
            </a:r>
            <a:r>
              <a:rPr lang="es-MX" sz="1800" spc="40" dirty="0">
                <a:solidFill>
                  <a:srgbClr val="0D5BDC"/>
                </a:solidFill>
                <a:latin typeface="Arial MT"/>
                <a:cs typeface="Arial MT"/>
              </a:rPr>
              <a:t> </a:t>
            </a:r>
            <a:r>
              <a:rPr lang="es-MX" sz="1800" dirty="0">
                <a:solidFill>
                  <a:srgbClr val="0D5BDC"/>
                </a:solidFill>
                <a:latin typeface="Arial MT"/>
                <a:cs typeface="Arial MT"/>
              </a:rPr>
              <a:t>cilindros</a:t>
            </a:r>
            <a:r>
              <a:rPr lang="es-MX" sz="1800" spc="60" dirty="0">
                <a:solidFill>
                  <a:srgbClr val="0D5BDC"/>
                </a:solidFill>
                <a:latin typeface="Arial MT"/>
                <a:cs typeface="Arial MT"/>
              </a:rPr>
              <a:t> </a:t>
            </a:r>
            <a:r>
              <a:rPr lang="es-MX" sz="1800" spc="-50" dirty="0">
                <a:solidFill>
                  <a:srgbClr val="0D5BDC"/>
                </a:solidFill>
                <a:latin typeface="Arial MT"/>
                <a:cs typeface="Arial MT"/>
              </a:rPr>
              <a:t>y </a:t>
            </a:r>
            <a:r>
              <a:rPr lang="es-MX" sz="1800" dirty="0">
                <a:solidFill>
                  <a:srgbClr val="0D5BDC"/>
                </a:solidFill>
                <a:latin typeface="Arial MT"/>
                <a:cs typeface="Arial MT"/>
              </a:rPr>
              <a:t>centros</a:t>
            </a:r>
            <a:r>
              <a:rPr lang="es-MX" sz="1800" spc="-40" dirty="0">
                <a:solidFill>
                  <a:srgbClr val="0D5BDC"/>
                </a:solidFill>
                <a:latin typeface="Arial MT"/>
                <a:cs typeface="Arial MT"/>
              </a:rPr>
              <a:t> </a:t>
            </a:r>
            <a:r>
              <a:rPr lang="es-MX" sz="1800" dirty="0">
                <a:solidFill>
                  <a:srgbClr val="0D5BDC"/>
                </a:solidFill>
                <a:latin typeface="Arial MT"/>
                <a:cs typeface="Arial MT"/>
              </a:rPr>
              <a:t>de</a:t>
            </a:r>
            <a:r>
              <a:rPr lang="es-MX" sz="1800" spc="-20" dirty="0">
                <a:solidFill>
                  <a:srgbClr val="0D5BDC"/>
                </a:solidFill>
                <a:latin typeface="Arial MT"/>
                <a:cs typeface="Arial MT"/>
              </a:rPr>
              <a:t> </a:t>
            </a:r>
            <a:r>
              <a:rPr lang="es-MX" sz="1800" spc="-10" dirty="0">
                <a:solidFill>
                  <a:srgbClr val="0D5BDC"/>
                </a:solidFill>
                <a:latin typeface="Arial MT"/>
                <a:cs typeface="Arial MT"/>
              </a:rPr>
              <a:t>distribución</a:t>
            </a:r>
            <a:endParaRPr lang="es-MX" sz="1800" dirty="0">
              <a:latin typeface="Arial MT"/>
              <a:cs typeface="Arial MT"/>
            </a:endParaRPr>
          </a:p>
        </p:txBody>
      </p:sp>
    </p:spTree>
    <p:extLst>
      <p:ext uri="{BB962C8B-B14F-4D97-AF65-F5344CB8AC3E}">
        <p14:creationId xmlns:p14="http://schemas.microsoft.com/office/powerpoint/2010/main" val="192791645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5698D8-A7B1-60C1-0B66-867BF8D2BC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 10" descr="Texto&#10;&#10;El contenido generado por IA puede ser incorrecto.">
            <a:extLst>
              <a:ext uri="{FF2B5EF4-FFF2-40B4-BE49-F238E27FC236}">
                <a16:creationId xmlns:a16="http://schemas.microsoft.com/office/drawing/2014/main" id="{23F18DE5-1F55-9BA9-B053-98D2AB5D223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72402" y="195733"/>
            <a:ext cx="1656075" cy="555160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DA165265-EC86-E372-4EEB-9F35330C417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75677" y="1328444"/>
            <a:ext cx="9640645" cy="4201111"/>
          </a:xfrm>
          <a:prstGeom prst="rect">
            <a:avLst/>
          </a:prstGeom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FF9CF61A-8B33-A13E-7D26-3471CF24DF61}"/>
              </a:ext>
            </a:extLst>
          </p:cNvPr>
          <p:cNvSpPr txBox="1"/>
          <p:nvPr/>
        </p:nvSpPr>
        <p:spPr>
          <a:xfrm>
            <a:off x="2225964" y="733556"/>
            <a:ext cx="6511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/>
              <a:t>INGRESO DE REQUERIMIENTOS CIUDADANOS SEC MAULE</a:t>
            </a:r>
            <a:endParaRPr lang="es-CL" dirty="0"/>
          </a:p>
        </p:txBody>
      </p:sp>
    </p:spTree>
    <p:extLst>
      <p:ext uri="{BB962C8B-B14F-4D97-AF65-F5344CB8AC3E}">
        <p14:creationId xmlns:p14="http://schemas.microsoft.com/office/powerpoint/2010/main" val="394951147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B8BFD2-898E-2C38-47FA-CAD368678A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 10" descr="Texto&#10;&#10;El contenido generado por IA puede ser incorrecto.">
            <a:extLst>
              <a:ext uri="{FF2B5EF4-FFF2-40B4-BE49-F238E27FC236}">
                <a16:creationId xmlns:a16="http://schemas.microsoft.com/office/drawing/2014/main" id="{F13B94E8-2F99-59B4-253A-53FBE8732C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72402" y="195733"/>
            <a:ext cx="1656075" cy="55516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30A95EEE-4913-0F54-8ECA-093423980CD5}"/>
              </a:ext>
            </a:extLst>
          </p:cNvPr>
          <p:cNvSpPr txBox="1"/>
          <p:nvPr/>
        </p:nvSpPr>
        <p:spPr>
          <a:xfrm>
            <a:off x="1588655" y="581891"/>
            <a:ext cx="81372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800" dirty="0">
                <a:solidFill>
                  <a:srgbClr val="0B4581"/>
                </a:solidFill>
              </a:rPr>
              <a:t>CALIDAD DE COMBUSTIBLES 2025</a:t>
            </a:r>
            <a:endParaRPr lang="es-CL" sz="2800" dirty="0">
              <a:solidFill>
                <a:srgbClr val="0B4581"/>
              </a:solidFill>
            </a:endParaRPr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F1FEEF45-3097-A115-5437-4C9334C8383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38382" y="4061507"/>
            <a:ext cx="4096624" cy="1921285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CF680614-00A5-116E-F2BF-BBDA25CBAB8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3836" y="1105111"/>
            <a:ext cx="3544546" cy="2433176"/>
          </a:xfrm>
          <a:prstGeom prst="rect">
            <a:avLst/>
          </a:prstGeom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9F081461-6F8E-7C16-159D-18FAD359343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3836" y="3538287"/>
            <a:ext cx="3256872" cy="2526359"/>
          </a:xfrm>
          <a:prstGeom prst="rect">
            <a:avLst/>
          </a:prstGeom>
        </p:spPr>
      </p:pic>
      <p:sp>
        <p:nvSpPr>
          <p:cNvPr id="18" name="CuadroTexto 17">
            <a:extLst>
              <a:ext uri="{FF2B5EF4-FFF2-40B4-BE49-F238E27FC236}">
                <a16:creationId xmlns:a16="http://schemas.microsoft.com/office/drawing/2014/main" id="{20FB79DA-BE8F-43D1-B552-A292BE41DF53}"/>
              </a:ext>
            </a:extLst>
          </p:cNvPr>
          <p:cNvSpPr txBox="1"/>
          <p:nvPr/>
        </p:nvSpPr>
        <p:spPr>
          <a:xfrm>
            <a:off x="4572000" y="1252509"/>
            <a:ext cx="7356477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lang="es-MX" sz="1600" dirty="0">
                <a:solidFill>
                  <a:srgbClr val="0D5BDC"/>
                </a:solidFill>
                <a:latin typeface="Arial MT"/>
                <a:cs typeface="Arial MT"/>
              </a:rPr>
              <a:t>Los</a:t>
            </a:r>
            <a:r>
              <a:rPr lang="es-MX" sz="1600" spc="405" dirty="0">
                <a:solidFill>
                  <a:srgbClr val="0D5BDC"/>
                </a:solidFill>
                <a:latin typeface="Arial MT"/>
                <a:cs typeface="Arial MT"/>
              </a:rPr>
              <a:t> </a:t>
            </a:r>
            <a:r>
              <a:rPr lang="es-MX" sz="1600" dirty="0">
                <a:solidFill>
                  <a:srgbClr val="0D5BDC"/>
                </a:solidFill>
                <a:latin typeface="Arial MT"/>
                <a:cs typeface="Arial MT"/>
              </a:rPr>
              <a:t>análisis</a:t>
            </a:r>
            <a:r>
              <a:rPr lang="es-MX" sz="1600" spc="409" dirty="0">
                <a:solidFill>
                  <a:srgbClr val="0D5BDC"/>
                </a:solidFill>
                <a:latin typeface="Arial MT"/>
                <a:cs typeface="Arial MT"/>
              </a:rPr>
              <a:t> </a:t>
            </a:r>
            <a:r>
              <a:rPr lang="es-MX" sz="1600" dirty="0">
                <a:solidFill>
                  <a:srgbClr val="0D5BDC"/>
                </a:solidFill>
                <a:latin typeface="Arial MT"/>
                <a:cs typeface="Arial MT"/>
              </a:rPr>
              <a:t>de</a:t>
            </a:r>
            <a:r>
              <a:rPr lang="es-MX" sz="1600" spc="409" dirty="0">
                <a:solidFill>
                  <a:srgbClr val="0D5BDC"/>
                </a:solidFill>
                <a:latin typeface="Arial MT"/>
                <a:cs typeface="Arial MT"/>
              </a:rPr>
              <a:t> </a:t>
            </a:r>
            <a:r>
              <a:rPr lang="es-MX" sz="1600" dirty="0">
                <a:solidFill>
                  <a:srgbClr val="0D5BDC"/>
                </a:solidFill>
                <a:latin typeface="Arial MT"/>
                <a:cs typeface="Arial MT"/>
              </a:rPr>
              <a:t>calidad</a:t>
            </a:r>
            <a:r>
              <a:rPr lang="es-MX" sz="1600" spc="415" dirty="0">
                <a:solidFill>
                  <a:srgbClr val="0D5BDC"/>
                </a:solidFill>
                <a:latin typeface="Arial MT"/>
                <a:cs typeface="Arial MT"/>
              </a:rPr>
              <a:t> </a:t>
            </a:r>
            <a:r>
              <a:rPr lang="es-MX" sz="1600" dirty="0">
                <a:solidFill>
                  <a:srgbClr val="0D5BDC"/>
                </a:solidFill>
                <a:latin typeface="Arial MT"/>
                <a:cs typeface="Arial MT"/>
              </a:rPr>
              <a:t>de</a:t>
            </a:r>
            <a:r>
              <a:rPr lang="es-MX" sz="1600" spc="415" dirty="0">
                <a:solidFill>
                  <a:srgbClr val="0D5BDC"/>
                </a:solidFill>
                <a:latin typeface="Arial MT"/>
                <a:cs typeface="Arial MT"/>
              </a:rPr>
              <a:t> </a:t>
            </a:r>
            <a:r>
              <a:rPr lang="es-MX" sz="1600" dirty="0">
                <a:solidFill>
                  <a:srgbClr val="0D5BDC"/>
                </a:solidFill>
                <a:latin typeface="Arial MT"/>
                <a:cs typeface="Arial MT"/>
              </a:rPr>
              <a:t>los</a:t>
            </a:r>
            <a:r>
              <a:rPr lang="es-MX" sz="1600" spc="415" dirty="0">
                <a:solidFill>
                  <a:srgbClr val="0D5BDC"/>
                </a:solidFill>
                <a:latin typeface="Arial MT"/>
                <a:cs typeface="Arial MT"/>
              </a:rPr>
              <a:t> </a:t>
            </a:r>
            <a:r>
              <a:rPr lang="es-MX" sz="1600" dirty="0">
                <a:solidFill>
                  <a:srgbClr val="0D5BDC"/>
                </a:solidFill>
                <a:latin typeface="Arial MT"/>
                <a:cs typeface="Arial MT"/>
              </a:rPr>
              <a:t>combustibles</a:t>
            </a:r>
            <a:r>
              <a:rPr lang="es-MX" sz="1600" spc="430" dirty="0">
                <a:solidFill>
                  <a:srgbClr val="0D5BDC"/>
                </a:solidFill>
                <a:latin typeface="Arial MT"/>
                <a:cs typeface="Arial MT"/>
              </a:rPr>
              <a:t> </a:t>
            </a:r>
            <a:r>
              <a:rPr lang="es-MX" sz="1600" dirty="0">
                <a:solidFill>
                  <a:srgbClr val="0D5BDC"/>
                </a:solidFill>
                <a:latin typeface="Arial MT"/>
                <a:cs typeface="Arial MT"/>
              </a:rPr>
              <a:t>líquidos</a:t>
            </a:r>
            <a:r>
              <a:rPr lang="es-MX" sz="1600" spc="409" dirty="0">
                <a:solidFill>
                  <a:srgbClr val="0D5BDC"/>
                </a:solidFill>
                <a:latin typeface="Arial MT"/>
                <a:cs typeface="Arial MT"/>
              </a:rPr>
              <a:t> </a:t>
            </a:r>
            <a:r>
              <a:rPr lang="es-MX" sz="1600" dirty="0">
                <a:solidFill>
                  <a:srgbClr val="0D5BDC"/>
                </a:solidFill>
                <a:latin typeface="Arial MT"/>
                <a:cs typeface="Arial MT"/>
              </a:rPr>
              <a:t>en</a:t>
            </a:r>
            <a:r>
              <a:rPr lang="es-MX" sz="1600" spc="409" dirty="0">
                <a:solidFill>
                  <a:srgbClr val="0D5BDC"/>
                </a:solidFill>
                <a:latin typeface="Arial MT"/>
                <a:cs typeface="Arial MT"/>
              </a:rPr>
              <a:t> </a:t>
            </a:r>
            <a:r>
              <a:rPr lang="es-MX" sz="1600" dirty="0">
                <a:solidFill>
                  <a:srgbClr val="0D5BDC"/>
                </a:solidFill>
                <a:latin typeface="Arial MT"/>
                <a:cs typeface="Arial MT"/>
              </a:rPr>
              <a:t>estaciones</a:t>
            </a:r>
            <a:r>
              <a:rPr lang="es-MX" sz="1600" spc="415" dirty="0">
                <a:solidFill>
                  <a:srgbClr val="0D5BDC"/>
                </a:solidFill>
                <a:latin typeface="Arial MT"/>
                <a:cs typeface="Arial MT"/>
              </a:rPr>
              <a:t> </a:t>
            </a:r>
            <a:r>
              <a:rPr lang="es-MX" sz="1600" spc="-25" dirty="0">
                <a:solidFill>
                  <a:srgbClr val="0D5BDC"/>
                </a:solidFill>
                <a:latin typeface="Arial MT"/>
                <a:cs typeface="Arial MT"/>
              </a:rPr>
              <a:t>de </a:t>
            </a:r>
            <a:r>
              <a:rPr lang="es-MX" sz="1600" dirty="0">
                <a:solidFill>
                  <a:srgbClr val="0D5BDC"/>
                </a:solidFill>
                <a:latin typeface="Arial MT"/>
                <a:cs typeface="Arial MT"/>
              </a:rPr>
              <a:t>servicio,</a:t>
            </a:r>
            <a:r>
              <a:rPr lang="es-MX" sz="1600" spc="350" dirty="0">
                <a:solidFill>
                  <a:srgbClr val="0D5BDC"/>
                </a:solidFill>
                <a:latin typeface="Arial MT"/>
                <a:cs typeface="Arial MT"/>
              </a:rPr>
              <a:t> </a:t>
            </a:r>
            <a:r>
              <a:rPr lang="es-MX" sz="1600" dirty="0">
                <a:solidFill>
                  <a:srgbClr val="0D5BDC"/>
                </a:solidFill>
                <a:latin typeface="Arial MT"/>
                <a:cs typeface="Arial MT"/>
              </a:rPr>
              <a:t>que</a:t>
            </a:r>
            <a:r>
              <a:rPr lang="es-MX" sz="1600" spc="345" dirty="0">
                <a:solidFill>
                  <a:srgbClr val="0D5BDC"/>
                </a:solidFill>
                <a:latin typeface="Arial MT"/>
                <a:cs typeface="Arial MT"/>
              </a:rPr>
              <a:t> </a:t>
            </a:r>
            <a:r>
              <a:rPr lang="es-MX" sz="1600" dirty="0">
                <a:solidFill>
                  <a:srgbClr val="0D5BDC"/>
                </a:solidFill>
                <a:latin typeface="Arial MT"/>
                <a:cs typeface="Arial MT"/>
              </a:rPr>
              <a:t>deben</a:t>
            </a:r>
            <a:r>
              <a:rPr lang="es-MX" sz="1600" spc="345" dirty="0">
                <a:solidFill>
                  <a:srgbClr val="0D5BDC"/>
                </a:solidFill>
                <a:latin typeface="Arial MT"/>
                <a:cs typeface="Arial MT"/>
              </a:rPr>
              <a:t> </a:t>
            </a:r>
            <a:r>
              <a:rPr lang="es-MX" sz="1600" dirty="0">
                <a:solidFill>
                  <a:srgbClr val="0D5BDC"/>
                </a:solidFill>
                <a:latin typeface="Arial MT"/>
                <a:cs typeface="Arial MT"/>
              </a:rPr>
              <a:t>ser</a:t>
            </a:r>
            <a:r>
              <a:rPr lang="es-MX" sz="1600" spc="350" dirty="0">
                <a:solidFill>
                  <a:srgbClr val="0D5BDC"/>
                </a:solidFill>
                <a:latin typeface="Arial MT"/>
                <a:cs typeface="Arial MT"/>
              </a:rPr>
              <a:t> </a:t>
            </a:r>
            <a:r>
              <a:rPr lang="es-MX" sz="1600" dirty="0">
                <a:solidFill>
                  <a:srgbClr val="0D5BDC"/>
                </a:solidFill>
                <a:latin typeface="Arial MT"/>
                <a:cs typeface="Arial MT"/>
              </a:rPr>
              <a:t>realizados</a:t>
            </a:r>
            <a:r>
              <a:rPr lang="es-MX" sz="1600" spc="340" dirty="0">
                <a:solidFill>
                  <a:srgbClr val="0D5BDC"/>
                </a:solidFill>
                <a:latin typeface="Arial MT"/>
                <a:cs typeface="Arial MT"/>
              </a:rPr>
              <a:t> </a:t>
            </a:r>
            <a:r>
              <a:rPr lang="es-MX" sz="1600" dirty="0">
                <a:solidFill>
                  <a:srgbClr val="0D5BDC"/>
                </a:solidFill>
                <a:latin typeface="Arial MT"/>
                <a:cs typeface="Arial MT"/>
              </a:rPr>
              <a:t>por</a:t>
            </a:r>
            <a:r>
              <a:rPr lang="es-MX" sz="1600" spc="345" dirty="0">
                <a:solidFill>
                  <a:srgbClr val="0D5BDC"/>
                </a:solidFill>
                <a:latin typeface="Arial MT"/>
                <a:cs typeface="Arial MT"/>
              </a:rPr>
              <a:t> </a:t>
            </a:r>
            <a:r>
              <a:rPr lang="es-MX" sz="1600" dirty="0">
                <a:solidFill>
                  <a:srgbClr val="0D5BDC"/>
                </a:solidFill>
                <a:latin typeface="Arial MT"/>
                <a:cs typeface="Arial MT"/>
              </a:rPr>
              <a:t>la</a:t>
            </a:r>
            <a:r>
              <a:rPr lang="es-MX" sz="1600" spc="345" dirty="0">
                <a:solidFill>
                  <a:srgbClr val="0D5BDC"/>
                </a:solidFill>
                <a:latin typeface="Arial MT"/>
                <a:cs typeface="Arial MT"/>
              </a:rPr>
              <a:t> </a:t>
            </a:r>
            <a:r>
              <a:rPr lang="es-MX" sz="1600" dirty="0">
                <a:solidFill>
                  <a:srgbClr val="0D5BDC"/>
                </a:solidFill>
                <a:latin typeface="Arial MT"/>
                <a:cs typeface="Arial MT"/>
              </a:rPr>
              <a:t>industria</a:t>
            </a:r>
            <a:r>
              <a:rPr lang="es-MX" sz="1600" spc="345" dirty="0">
                <a:solidFill>
                  <a:srgbClr val="0D5BDC"/>
                </a:solidFill>
                <a:latin typeface="Arial MT"/>
                <a:cs typeface="Arial MT"/>
              </a:rPr>
              <a:t> </a:t>
            </a:r>
            <a:r>
              <a:rPr lang="es-MX" sz="1600" dirty="0">
                <a:solidFill>
                  <a:srgbClr val="0D5BDC"/>
                </a:solidFill>
                <a:latin typeface="Arial MT"/>
                <a:cs typeface="Arial MT"/>
              </a:rPr>
              <a:t>en</a:t>
            </a:r>
            <a:r>
              <a:rPr lang="es-MX" sz="1600" spc="355" dirty="0">
                <a:solidFill>
                  <a:srgbClr val="0D5BDC"/>
                </a:solidFill>
                <a:latin typeface="Arial MT"/>
                <a:cs typeface="Arial MT"/>
              </a:rPr>
              <a:t> </a:t>
            </a:r>
            <a:r>
              <a:rPr lang="es-MX" sz="1600" dirty="0">
                <a:solidFill>
                  <a:srgbClr val="0D5BDC"/>
                </a:solidFill>
                <a:latin typeface="Arial MT"/>
                <a:cs typeface="Arial MT"/>
              </a:rPr>
              <a:t>cumplimiento</a:t>
            </a:r>
            <a:r>
              <a:rPr lang="es-MX" sz="1600" spc="345" dirty="0">
                <a:solidFill>
                  <a:srgbClr val="0D5BDC"/>
                </a:solidFill>
                <a:latin typeface="Arial MT"/>
                <a:cs typeface="Arial MT"/>
              </a:rPr>
              <a:t> </a:t>
            </a:r>
            <a:r>
              <a:rPr lang="es-MX" sz="1600" spc="-25" dirty="0">
                <a:solidFill>
                  <a:srgbClr val="0D5BDC"/>
                </a:solidFill>
                <a:latin typeface="Arial MT"/>
                <a:cs typeface="Arial MT"/>
              </a:rPr>
              <a:t>del </a:t>
            </a:r>
            <a:r>
              <a:rPr lang="es-MX" sz="1600" dirty="0">
                <a:solidFill>
                  <a:srgbClr val="0D5BDC"/>
                </a:solidFill>
                <a:latin typeface="Arial MT"/>
                <a:cs typeface="Arial MT"/>
              </a:rPr>
              <a:t>control</a:t>
            </a:r>
            <a:r>
              <a:rPr lang="es-MX" sz="1600" spc="260" dirty="0">
                <a:solidFill>
                  <a:srgbClr val="0D5BDC"/>
                </a:solidFill>
                <a:latin typeface="Arial MT"/>
                <a:cs typeface="Arial MT"/>
              </a:rPr>
              <a:t> </a:t>
            </a:r>
            <a:r>
              <a:rPr lang="es-MX" sz="1600" dirty="0">
                <a:solidFill>
                  <a:srgbClr val="0D5BDC"/>
                </a:solidFill>
                <a:latin typeface="Arial MT"/>
                <a:cs typeface="Arial MT"/>
              </a:rPr>
              <a:t>permanente</a:t>
            </a:r>
            <a:r>
              <a:rPr lang="es-MX" sz="1600" spc="260" dirty="0">
                <a:solidFill>
                  <a:srgbClr val="0D5BDC"/>
                </a:solidFill>
                <a:latin typeface="Arial MT"/>
                <a:cs typeface="Arial MT"/>
              </a:rPr>
              <a:t> </a:t>
            </a:r>
            <a:r>
              <a:rPr lang="es-MX" sz="1600" dirty="0">
                <a:solidFill>
                  <a:srgbClr val="0D5BDC"/>
                </a:solidFill>
                <a:latin typeface="Arial MT"/>
                <a:cs typeface="Arial MT"/>
              </a:rPr>
              <a:t>exigido</a:t>
            </a:r>
            <a:r>
              <a:rPr lang="es-MX" sz="1600" spc="265" dirty="0">
                <a:solidFill>
                  <a:srgbClr val="0D5BDC"/>
                </a:solidFill>
                <a:latin typeface="Arial MT"/>
                <a:cs typeface="Arial MT"/>
              </a:rPr>
              <a:t> </a:t>
            </a:r>
            <a:r>
              <a:rPr lang="es-MX" sz="1600" dirty="0">
                <a:solidFill>
                  <a:srgbClr val="0D5BDC"/>
                </a:solidFill>
                <a:latin typeface="Arial MT"/>
                <a:cs typeface="Arial MT"/>
              </a:rPr>
              <a:t>por</a:t>
            </a:r>
            <a:r>
              <a:rPr lang="es-MX" sz="1600" spc="260" dirty="0">
                <a:solidFill>
                  <a:srgbClr val="0D5BDC"/>
                </a:solidFill>
                <a:latin typeface="Arial MT"/>
                <a:cs typeface="Arial MT"/>
              </a:rPr>
              <a:t> </a:t>
            </a:r>
            <a:r>
              <a:rPr lang="es-MX" sz="1600" dirty="0">
                <a:solidFill>
                  <a:srgbClr val="0D5BDC"/>
                </a:solidFill>
                <a:latin typeface="Arial MT"/>
                <a:cs typeface="Arial MT"/>
              </a:rPr>
              <a:t>la</a:t>
            </a:r>
            <a:r>
              <a:rPr lang="es-MX" sz="1600" spc="265" dirty="0">
                <a:solidFill>
                  <a:srgbClr val="0D5BDC"/>
                </a:solidFill>
                <a:latin typeface="Arial MT"/>
                <a:cs typeface="Arial MT"/>
              </a:rPr>
              <a:t> </a:t>
            </a:r>
            <a:r>
              <a:rPr lang="es-MX" sz="1600" dirty="0">
                <a:solidFill>
                  <a:srgbClr val="0D5BDC"/>
                </a:solidFill>
                <a:latin typeface="Arial MT"/>
                <a:cs typeface="Arial MT"/>
              </a:rPr>
              <a:t>Resolución</a:t>
            </a:r>
            <a:r>
              <a:rPr lang="es-MX" sz="1600" spc="270" dirty="0">
                <a:solidFill>
                  <a:srgbClr val="0D5BDC"/>
                </a:solidFill>
                <a:latin typeface="Arial MT"/>
                <a:cs typeface="Arial MT"/>
              </a:rPr>
              <a:t> </a:t>
            </a:r>
            <a:r>
              <a:rPr lang="es-MX" sz="1600" dirty="0">
                <a:solidFill>
                  <a:srgbClr val="0D5BDC"/>
                </a:solidFill>
                <a:latin typeface="Arial MT"/>
                <a:cs typeface="Arial MT"/>
              </a:rPr>
              <a:t>Exenta</a:t>
            </a:r>
            <a:r>
              <a:rPr lang="es-MX" sz="1600" spc="270" dirty="0">
                <a:solidFill>
                  <a:srgbClr val="0D5BDC"/>
                </a:solidFill>
                <a:latin typeface="Arial MT"/>
                <a:cs typeface="Arial MT"/>
              </a:rPr>
              <a:t> </a:t>
            </a:r>
            <a:r>
              <a:rPr lang="es-MX" sz="1600" dirty="0">
                <a:solidFill>
                  <a:srgbClr val="0D5BDC"/>
                </a:solidFill>
                <a:latin typeface="Arial MT"/>
                <a:cs typeface="Arial MT"/>
              </a:rPr>
              <a:t>SEC</a:t>
            </a:r>
            <a:r>
              <a:rPr lang="es-MX" sz="1600" spc="260" dirty="0">
                <a:solidFill>
                  <a:srgbClr val="0D5BDC"/>
                </a:solidFill>
                <a:latin typeface="Arial MT"/>
                <a:cs typeface="Arial MT"/>
              </a:rPr>
              <a:t> </a:t>
            </a:r>
            <a:r>
              <a:rPr lang="es-MX" sz="1600" dirty="0" err="1">
                <a:solidFill>
                  <a:srgbClr val="0D5BDC"/>
                </a:solidFill>
                <a:latin typeface="Arial MT"/>
                <a:cs typeface="Arial MT"/>
              </a:rPr>
              <a:t>N°</a:t>
            </a:r>
            <a:r>
              <a:rPr lang="es-MX" sz="1600" spc="250" dirty="0">
                <a:solidFill>
                  <a:srgbClr val="0D5BDC"/>
                </a:solidFill>
                <a:latin typeface="Arial MT"/>
                <a:cs typeface="Arial MT"/>
              </a:rPr>
              <a:t> </a:t>
            </a:r>
            <a:r>
              <a:rPr lang="es-MX" sz="1600" dirty="0">
                <a:solidFill>
                  <a:srgbClr val="0D5BDC"/>
                </a:solidFill>
                <a:latin typeface="Arial MT"/>
                <a:cs typeface="Arial MT"/>
              </a:rPr>
              <a:t>19.049</a:t>
            </a:r>
            <a:r>
              <a:rPr lang="es-MX" sz="1600" spc="270" dirty="0">
                <a:solidFill>
                  <a:srgbClr val="0D5BDC"/>
                </a:solidFill>
                <a:latin typeface="Arial MT"/>
                <a:cs typeface="Arial MT"/>
              </a:rPr>
              <a:t> </a:t>
            </a:r>
            <a:r>
              <a:rPr lang="es-MX" sz="1600" spc="-25" dirty="0">
                <a:solidFill>
                  <a:srgbClr val="0D5BDC"/>
                </a:solidFill>
                <a:latin typeface="Arial MT"/>
                <a:cs typeface="Arial MT"/>
              </a:rPr>
              <a:t>de </a:t>
            </a:r>
            <a:r>
              <a:rPr lang="es-MX" sz="1600" dirty="0">
                <a:solidFill>
                  <a:srgbClr val="0D5BDC"/>
                </a:solidFill>
                <a:latin typeface="Arial MT"/>
                <a:cs typeface="Arial MT"/>
              </a:rPr>
              <a:t>2017,</a:t>
            </a:r>
            <a:r>
              <a:rPr lang="es-MX" sz="1600" spc="355" dirty="0">
                <a:solidFill>
                  <a:srgbClr val="0D5BDC"/>
                </a:solidFill>
                <a:latin typeface="Arial MT"/>
                <a:cs typeface="Arial MT"/>
              </a:rPr>
              <a:t>  </a:t>
            </a:r>
            <a:r>
              <a:rPr lang="es-MX" sz="1600" dirty="0">
                <a:solidFill>
                  <a:srgbClr val="0D5BDC"/>
                </a:solidFill>
                <a:latin typeface="Arial MT"/>
                <a:cs typeface="Arial MT"/>
              </a:rPr>
              <a:t>arrojaron</a:t>
            </a:r>
            <a:r>
              <a:rPr lang="es-MX" sz="1600" spc="370" dirty="0">
                <a:solidFill>
                  <a:srgbClr val="0D5BDC"/>
                </a:solidFill>
                <a:latin typeface="Arial MT"/>
                <a:cs typeface="Arial MT"/>
              </a:rPr>
              <a:t>  </a:t>
            </a:r>
            <a:r>
              <a:rPr lang="es-MX" sz="1600" dirty="0">
                <a:solidFill>
                  <a:srgbClr val="0D5BDC"/>
                </a:solidFill>
                <a:latin typeface="Arial MT"/>
                <a:cs typeface="Arial MT"/>
              </a:rPr>
              <a:t>resultados</a:t>
            </a:r>
            <a:r>
              <a:rPr lang="es-MX" sz="1600" spc="355" dirty="0">
                <a:solidFill>
                  <a:srgbClr val="0D5BDC"/>
                </a:solidFill>
                <a:latin typeface="Arial MT"/>
                <a:cs typeface="Arial MT"/>
              </a:rPr>
              <a:t>  </a:t>
            </a:r>
            <a:r>
              <a:rPr lang="es-MX" sz="1600" dirty="0">
                <a:solidFill>
                  <a:srgbClr val="0D5BDC"/>
                </a:solidFill>
                <a:latin typeface="Arial MT"/>
                <a:cs typeface="Arial MT"/>
              </a:rPr>
              <a:t>positivos</a:t>
            </a:r>
            <a:r>
              <a:rPr lang="es-MX" sz="1600" spc="365" dirty="0">
                <a:solidFill>
                  <a:srgbClr val="0D5BDC"/>
                </a:solidFill>
                <a:latin typeface="Arial MT"/>
                <a:cs typeface="Arial MT"/>
              </a:rPr>
              <a:t>  </a:t>
            </a:r>
            <a:r>
              <a:rPr lang="es-MX" sz="1600" dirty="0">
                <a:solidFill>
                  <a:srgbClr val="0D5BDC"/>
                </a:solidFill>
                <a:latin typeface="Arial MT"/>
                <a:cs typeface="Arial MT"/>
              </a:rPr>
              <a:t>para</a:t>
            </a:r>
            <a:r>
              <a:rPr lang="es-MX" sz="1600" spc="365" dirty="0">
                <a:solidFill>
                  <a:srgbClr val="0D5BDC"/>
                </a:solidFill>
                <a:latin typeface="Arial MT"/>
                <a:cs typeface="Arial MT"/>
              </a:rPr>
              <a:t>  </a:t>
            </a:r>
            <a:r>
              <a:rPr lang="es-MX" sz="1600" dirty="0">
                <a:solidFill>
                  <a:srgbClr val="0D5BDC"/>
                </a:solidFill>
                <a:latin typeface="Arial MT"/>
                <a:cs typeface="Arial MT"/>
              </a:rPr>
              <a:t>la</a:t>
            </a:r>
            <a:r>
              <a:rPr lang="es-MX" sz="1600" spc="365" dirty="0">
                <a:solidFill>
                  <a:srgbClr val="0D5BDC"/>
                </a:solidFill>
                <a:latin typeface="Arial MT"/>
                <a:cs typeface="Arial MT"/>
              </a:rPr>
              <a:t>  </a:t>
            </a:r>
            <a:r>
              <a:rPr lang="es-MX" sz="1600" dirty="0">
                <a:solidFill>
                  <a:srgbClr val="0D5BDC"/>
                </a:solidFill>
                <a:latin typeface="Arial MT"/>
                <a:cs typeface="Arial MT"/>
              </a:rPr>
              <a:t>región</a:t>
            </a:r>
            <a:r>
              <a:rPr lang="es-MX" sz="1600" spc="365" dirty="0">
                <a:solidFill>
                  <a:srgbClr val="0D5BDC"/>
                </a:solidFill>
                <a:latin typeface="Arial MT"/>
                <a:cs typeface="Arial MT"/>
              </a:rPr>
              <a:t>  </a:t>
            </a:r>
            <a:r>
              <a:rPr lang="es-MX" sz="1600" dirty="0">
                <a:solidFill>
                  <a:srgbClr val="0D5BDC"/>
                </a:solidFill>
                <a:latin typeface="Arial MT"/>
                <a:cs typeface="Arial MT"/>
              </a:rPr>
              <a:t>del</a:t>
            </a:r>
            <a:r>
              <a:rPr lang="es-MX" sz="1600" spc="355" dirty="0">
                <a:solidFill>
                  <a:srgbClr val="0D5BDC"/>
                </a:solidFill>
                <a:latin typeface="Arial MT"/>
                <a:cs typeface="Arial MT"/>
              </a:rPr>
              <a:t>  </a:t>
            </a:r>
            <a:r>
              <a:rPr lang="es-MX" sz="1600" spc="-10" dirty="0">
                <a:solidFill>
                  <a:srgbClr val="0D5BDC"/>
                </a:solidFill>
                <a:latin typeface="Arial MT"/>
                <a:cs typeface="Arial MT"/>
              </a:rPr>
              <a:t>Maule. </a:t>
            </a:r>
            <a:r>
              <a:rPr lang="es-MX" sz="1600" dirty="0">
                <a:solidFill>
                  <a:srgbClr val="0D5BDC"/>
                </a:solidFill>
                <a:latin typeface="Arial MT"/>
                <a:cs typeface="Arial MT"/>
              </a:rPr>
              <a:t>De</a:t>
            </a:r>
            <a:r>
              <a:rPr lang="es-MX" sz="1600" spc="-15" dirty="0">
                <a:solidFill>
                  <a:srgbClr val="0D5BDC"/>
                </a:solidFill>
                <a:latin typeface="Arial MT"/>
                <a:cs typeface="Arial MT"/>
              </a:rPr>
              <a:t> </a:t>
            </a:r>
            <a:r>
              <a:rPr lang="es-MX" sz="1600" dirty="0">
                <a:solidFill>
                  <a:srgbClr val="0D5BDC"/>
                </a:solidFill>
                <a:latin typeface="Arial MT"/>
                <a:cs typeface="Arial MT"/>
              </a:rPr>
              <a:t>un</a:t>
            </a:r>
            <a:r>
              <a:rPr lang="es-MX" sz="1600" spc="-5" dirty="0">
                <a:solidFill>
                  <a:srgbClr val="0D5BDC"/>
                </a:solidFill>
                <a:latin typeface="Arial MT"/>
                <a:cs typeface="Arial MT"/>
              </a:rPr>
              <a:t> </a:t>
            </a:r>
            <a:r>
              <a:rPr lang="es-MX" sz="1600" dirty="0">
                <a:solidFill>
                  <a:srgbClr val="0D5BDC"/>
                </a:solidFill>
                <a:latin typeface="Arial MT"/>
                <a:cs typeface="Arial MT"/>
              </a:rPr>
              <a:t>total</a:t>
            </a:r>
            <a:r>
              <a:rPr lang="es-MX" sz="1600" spc="-10" dirty="0">
                <a:solidFill>
                  <a:srgbClr val="0D5BDC"/>
                </a:solidFill>
                <a:latin typeface="Arial MT"/>
                <a:cs typeface="Arial MT"/>
              </a:rPr>
              <a:t> </a:t>
            </a:r>
            <a:r>
              <a:rPr lang="es-MX" sz="1600" dirty="0">
                <a:solidFill>
                  <a:srgbClr val="0D5BDC"/>
                </a:solidFill>
                <a:latin typeface="Arial MT"/>
                <a:cs typeface="Arial MT"/>
              </a:rPr>
              <a:t>de</a:t>
            </a:r>
            <a:r>
              <a:rPr lang="es-MX" sz="1600" spc="-15" dirty="0">
                <a:solidFill>
                  <a:srgbClr val="0D5BDC"/>
                </a:solidFill>
                <a:latin typeface="Arial MT"/>
                <a:cs typeface="Arial MT"/>
              </a:rPr>
              <a:t> </a:t>
            </a:r>
            <a:r>
              <a:rPr lang="es-MX" sz="1600" dirty="0">
                <a:solidFill>
                  <a:srgbClr val="0D5BDC"/>
                </a:solidFill>
                <a:latin typeface="Arial MT"/>
                <a:cs typeface="Arial MT"/>
              </a:rPr>
              <a:t>551 tanques</a:t>
            </a:r>
            <a:r>
              <a:rPr lang="es-MX" sz="1600" spc="-15" dirty="0">
                <a:solidFill>
                  <a:srgbClr val="0D5BDC"/>
                </a:solidFill>
                <a:latin typeface="Arial MT"/>
                <a:cs typeface="Arial MT"/>
              </a:rPr>
              <a:t> </a:t>
            </a:r>
            <a:r>
              <a:rPr lang="es-MX" sz="1600" dirty="0">
                <a:solidFill>
                  <a:srgbClr val="0D5BDC"/>
                </a:solidFill>
                <a:latin typeface="Arial MT"/>
                <a:cs typeface="Arial MT"/>
              </a:rPr>
              <a:t>muestreados,</a:t>
            </a:r>
            <a:r>
              <a:rPr lang="es-MX" sz="1600" spc="-5" dirty="0">
                <a:solidFill>
                  <a:srgbClr val="0D5BDC"/>
                </a:solidFill>
                <a:latin typeface="Arial MT"/>
                <a:cs typeface="Arial MT"/>
              </a:rPr>
              <a:t> </a:t>
            </a:r>
            <a:r>
              <a:rPr lang="es-MX" sz="1600" dirty="0">
                <a:solidFill>
                  <a:srgbClr val="0D5BDC"/>
                </a:solidFill>
                <a:latin typeface="Arial MT"/>
                <a:cs typeface="Arial MT"/>
              </a:rPr>
              <a:t>se</a:t>
            </a:r>
            <a:r>
              <a:rPr lang="es-MX" sz="1600" spc="-15" dirty="0">
                <a:solidFill>
                  <a:srgbClr val="0D5BDC"/>
                </a:solidFill>
                <a:latin typeface="Arial MT"/>
                <a:cs typeface="Arial MT"/>
              </a:rPr>
              <a:t> </a:t>
            </a:r>
            <a:r>
              <a:rPr lang="es-MX" sz="1600" dirty="0">
                <a:solidFill>
                  <a:srgbClr val="0D5BDC"/>
                </a:solidFill>
                <a:latin typeface="Arial MT"/>
                <a:cs typeface="Arial MT"/>
              </a:rPr>
              <a:t>obtuvo</a:t>
            </a:r>
            <a:r>
              <a:rPr lang="es-MX" sz="1600" spc="-10" dirty="0">
                <a:solidFill>
                  <a:srgbClr val="0D5BDC"/>
                </a:solidFill>
                <a:latin typeface="Arial MT"/>
                <a:cs typeface="Arial MT"/>
              </a:rPr>
              <a:t> </a:t>
            </a:r>
            <a:r>
              <a:rPr lang="es-MX" sz="1600" dirty="0">
                <a:solidFill>
                  <a:srgbClr val="0D5BDC"/>
                </a:solidFill>
                <a:latin typeface="Arial MT"/>
                <a:cs typeface="Arial MT"/>
              </a:rPr>
              <a:t>un</a:t>
            </a:r>
            <a:r>
              <a:rPr lang="es-MX" sz="1600" spc="-15" dirty="0">
                <a:solidFill>
                  <a:srgbClr val="0D5BDC"/>
                </a:solidFill>
                <a:latin typeface="Arial MT"/>
                <a:cs typeface="Arial MT"/>
              </a:rPr>
              <a:t> </a:t>
            </a:r>
            <a:r>
              <a:rPr lang="es-MX" sz="1600" dirty="0">
                <a:solidFill>
                  <a:srgbClr val="0D5BDC"/>
                </a:solidFill>
                <a:latin typeface="Arial MT"/>
                <a:cs typeface="Arial MT"/>
              </a:rPr>
              <a:t>nivel</a:t>
            </a:r>
            <a:r>
              <a:rPr lang="es-MX" sz="1600" spc="-20" dirty="0">
                <a:solidFill>
                  <a:srgbClr val="0D5BDC"/>
                </a:solidFill>
                <a:latin typeface="Arial MT"/>
                <a:cs typeface="Arial MT"/>
              </a:rPr>
              <a:t> </a:t>
            </a:r>
            <a:r>
              <a:rPr lang="es-MX" sz="1600" dirty="0">
                <a:solidFill>
                  <a:srgbClr val="0D5BDC"/>
                </a:solidFill>
                <a:latin typeface="Arial MT"/>
                <a:cs typeface="Arial MT"/>
              </a:rPr>
              <a:t>de </a:t>
            </a:r>
            <a:r>
              <a:rPr lang="es-MX" sz="1600" spc="-10" dirty="0">
                <a:solidFill>
                  <a:srgbClr val="0D5BDC"/>
                </a:solidFill>
                <a:latin typeface="Arial MT"/>
                <a:cs typeface="Arial MT"/>
              </a:rPr>
              <a:t>cumplimiento </a:t>
            </a:r>
            <a:r>
              <a:rPr lang="es-MX" sz="1600" dirty="0">
                <a:solidFill>
                  <a:srgbClr val="0D5BDC"/>
                </a:solidFill>
                <a:latin typeface="Arial MT"/>
                <a:cs typeface="Arial MT"/>
              </a:rPr>
              <a:t>del</a:t>
            </a:r>
            <a:r>
              <a:rPr lang="es-MX" sz="1600" spc="320" dirty="0">
                <a:solidFill>
                  <a:srgbClr val="0D5BDC"/>
                </a:solidFill>
                <a:latin typeface="Arial MT"/>
                <a:cs typeface="Arial MT"/>
              </a:rPr>
              <a:t>  </a:t>
            </a:r>
            <a:r>
              <a:rPr lang="es-MX" sz="1600" dirty="0">
                <a:solidFill>
                  <a:srgbClr val="0D5BDC"/>
                </a:solidFill>
                <a:latin typeface="Arial MT"/>
                <a:cs typeface="Arial MT"/>
              </a:rPr>
              <a:t>99,22%</a:t>
            </a:r>
            <a:r>
              <a:rPr lang="es-MX" sz="1600" spc="320" dirty="0">
                <a:solidFill>
                  <a:srgbClr val="0D5BDC"/>
                </a:solidFill>
                <a:latin typeface="Arial MT"/>
                <a:cs typeface="Arial MT"/>
              </a:rPr>
              <a:t>  </a:t>
            </a:r>
            <a:r>
              <a:rPr lang="es-MX" sz="1600" dirty="0">
                <a:solidFill>
                  <a:srgbClr val="0D5BDC"/>
                </a:solidFill>
                <a:latin typeface="Arial MT"/>
                <a:cs typeface="Arial MT"/>
              </a:rPr>
              <a:t>respecto</a:t>
            </a:r>
            <a:r>
              <a:rPr lang="es-MX" sz="1600" spc="325" dirty="0">
                <a:solidFill>
                  <a:srgbClr val="0D5BDC"/>
                </a:solidFill>
                <a:latin typeface="Arial MT"/>
                <a:cs typeface="Arial MT"/>
              </a:rPr>
              <a:t>  </a:t>
            </a:r>
            <a:r>
              <a:rPr lang="es-MX" sz="1600" dirty="0">
                <a:solidFill>
                  <a:srgbClr val="0D5BDC"/>
                </a:solidFill>
                <a:latin typeface="Arial MT"/>
                <a:cs typeface="Arial MT"/>
              </a:rPr>
              <a:t>a</a:t>
            </a:r>
            <a:r>
              <a:rPr lang="es-MX" sz="1600" spc="325" dirty="0">
                <a:solidFill>
                  <a:srgbClr val="0D5BDC"/>
                </a:solidFill>
                <a:latin typeface="Arial MT"/>
                <a:cs typeface="Arial MT"/>
              </a:rPr>
              <a:t>  </a:t>
            </a:r>
            <a:r>
              <a:rPr lang="es-MX" sz="1600" dirty="0">
                <a:solidFill>
                  <a:srgbClr val="0D5BDC"/>
                </a:solidFill>
                <a:latin typeface="Arial MT"/>
                <a:cs typeface="Arial MT"/>
              </a:rPr>
              <a:t>los</a:t>
            </a:r>
            <a:r>
              <a:rPr lang="es-MX" sz="1600" spc="315" dirty="0">
                <a:solidFill>
                  <a:srgbClr val="0D5BDC"/>
                </a:solidFill>
                <a:latin typeface="Arial MT"/>
                <a:cs typeface="Arial MT"/>
              </a:rPr>
              <a:t>  </a:t>
            </a:r>
            <a:r>
              <a:rPr lang="es-MX" sz="1600" dirty="0">
                <a:solidFill>
                  <a:srgbClr val="0D5BDC"/>
                </a:solidFill>
                <a:latin typeface="Arial MT"/>
                <a:cs typeface="Arial MT"/>
              </a:rPr>
              <a:t>estándares</a:t>
            </a:r>
            <a:r>
              <a:rPr lang="es-MX" sz="1600" spc="325" dirty="0">
                <a:solidFill>
                  <a:srgbClr val="0D5BDC"/>
                </a:solidFill>
                <a:latin typeface="Arial MT"/>
                <a:cs typeface="Arial MT"/>
              </a:rPr>
              <a:t>  </a:t>
            </a:r>
            <a:r>
              <a:rPr lang="es-MX" sz="1600" dirty="0">
                <a:solidFill>
                  <a:srgbClr val="0D5BDC"/>
                </a:solidFill>
                <a:latin typeface="Arial MT"/>
                <a:cs typeface="Arial MT"/>
              </a:rPr>
              <a:t>de</a:t>
            </a:r>
            <a:r>
              <a:rPr lang="es-MX" sz="1600" spc="325" dirty="0">
                <a:solidFill>
                  <a:srgbClr val="0D5BDC"/>
                </a:solidFill>
                <a:latin typeface="Arial MT"/>
                <a:cs typeface="Arial MT"/>
              </a:rPr>
              <a:t>  </a:t>
            </a:r>
            <a:r>
              <a:rPr lang="es-MX" sz="1600" dirty="0">
                <a:solidFill>
                  <a:srgbClr val="0D5BDC"/>
                </a:solidFill>
                <a:latin typeface="Arial MT"/>
                <a:cs typeface="Arial MT"/>
              </a:rPr>
              <a:t>calidad</a:t>
            </a:r>
            <a:r>
              <a:rPr lang="es-MX" sz="1600" spc="325" dirty="0">
                <a:solidFill>
                  <a:srgbClr val="0D5BDC"/>
                </a:solidFill>
                <a:latin typeface="Arial MT"/>
                <a:cs typeface="Arial MT"/>
              </a:rPr>
              <a:t>  </a:t>
            </a:r>
            <a:r>
              <a:rPr lang="es-MX" sz="1600" spc="-10" dirty="0">
                <a:solidFill>
                  <a:srgbClr val="0D5BDC"/>
                </a:solidFill>
                <a:latin typeface="Arial MT"/>
                <a:cs typeface="Arial MT"/>
              </a:rPr>
              <a:t>establecidos. </a:t>
            </a:r>
            <a:r>
              <a:rPr lang="es-MX" sz="1600" dirty="0">
                <a:solidFill>
                  <a:srgbClr val="0D5BDC"/>
                </a:solidFill>
                <a:latin typeface="Arial MT"/>
                <a:cs typeface="Arial MT"/>
              </a:rPr>
              <a:t>La</a:t>
            </a:r>
            <a:r>
              <a:rPr lang="es-MX" sz="1600" spc="100" dirty="0">
                <a:solidFill>
                  <a:srgbClr val="0D5BDC"/>
                </a:solidFill>
                <a:latin typeface="Arial MT"/>
                <a:cs typeface="Arial MT"/>
              </a:rPr>
              <a:t> </a:t>
            </a:r>
            <a:r>
              <a:rPr lang="es-MX" sz="1600" dirty="0">
                <a:solidFill>
                  <a:srgbClr val="0D5BDC"/>
                </a:solidFill>
                <a:latin typeface="Arial MT"/>
                <a:cs typeface="Arial MT"/>
              </a:rPr>
              <a:t>selección</a:t>
            </a:r>
            <a:r>
              <a:rPr lang="es-MX" sz="1600" spc="95" dirty="0">
                <a:solidFill>
                  <a:srgbClr val="0D5BDC"/>
                </a:solidFill>
                <a:latin typeface="Arial MT"/>
                <a:cs typeface="Arial MT"/>
              </a:rPr>
              <a:t> </a:t>
            </a:r>
            <a:r>
              <a:rPr lang="es-MX" sz="1600" dirty="0">
                <a:solidFill>
                  <a:srgbClr val="0D5BDC"/>
                </a:solidFill>
                <a:latin typeface="Arial MT"/>
                <a:cs typeface="Arial MT"/>
              </a:rPr>
              <a:t>de</a:t>
            </a:r>
            <a:r>
              <a:rPr lang="es-MX" sz="1600" spc="105" dirty="0">
                <a:solidFill>
                  <a:srgbClr val="0D5BDC"/>
                </a:solidFill>
                <a:latin typeface="Arial MT"/>
                <a:cs typeface="Arial MT"/>
              </a:rPr>
              <a:t> </a:t>
            </a:r>
            <a:r>
              <a:rPr lang="es-MX" sz="1600" dirty="0">
                <a:solidFill>
                  <a:srgbClr val="0D5BDC"/>
                </a:solidFill>
                <a:latin typeface="Arial MT"/>
                <a:cs typeface="Arial MT"/>
              </a:rPr>
              <a:t>los</a:t>
            </a:r>
            <a:r>
              <a:rPr lang="es-MX" sz="1600" spc="95" dirty="0">
                <a:solidFill>
                  <a:srgbClr val="0D5BDC"/>
                </a:solidFill>
                <a:latin typeface="Arial MT"/>
                <a:cs typeface="Arial MT"/>
              </a:rPr>
              <a:t> </a:t>
            </a:r>
            <a:r>
              <a:rPr lang="es-MX" sz="1600" dirty="0">
                <a:solidFill>
                  <a:srgbClr val="0D5BDC"/>
                </a:solidFill>
                <a:latin typeface="Arial MT"/>
                <a:cs typeface="Arial MT"/>
              </a:rPr>
              <a:t>tanques</a:t>
            </a:r>
            <a:r>
              <a:rPr lang="es-MX" sz="1600" spc="105" dirty="0">
                <a:solidFill>
                  <a:srgbClr val="0D5BDC"/>
                </a:solidFill>
                <a:latin typeface="Arial MT"/>
                <a:cs typeface="Arial MT"/>
              </a:rPr>
              <a:t> </a:t>
            </a:r>
            <a:r>
              <a:rPr lang="es-MX" sz="1600" dirty="0">
                <a:solidFill>
                  <a:srgbClr val="0D5BDC"/>
                </a:solidFill>
                <a:latin typeface="Arial MT"/>
                <a:cs typeface="Arial MT"/>
              </a:rPr>
              <a:t>a</a:t>
            </a:r>
            <a:r>
              <a:rPr lang="es-MX" sz="1600" spc="90" dirty="0">
                <a:solidFill>
                  <a:srgbClr val="0D5BDC"/>
                </a:solidFill>
                <a:latin typeface="Arial MT"/>
                <a:cs typeface="Arial MT"/>
              </a:rPr>
              <a:t> </a:t>
            </a:r>
            <a:r>
              <a:rPr lang="es-MX" sz="1600" dirty="0">
                <a:solidFill>
                  <a:srgbClr val="0D5BDC"/>
                </a:solidFill>
                <a:latin typeface="Arial MT"/>
                <a:cs typeface="Arial MT"/>
              </a:rPr>
              <a:t>muestrear</a:t>
            </a:r>
            <a:r>
              <a:rPr lang="es-MX" sz="1600" spc="100" dirty="0">
                <a:solidFill>
                  <a:srgbClr val="0D5BDC"/>
                </a:solidFill>
                <a:latin typeface="Arial MT"/>
                <a:cs typeface="Arial MT"/>
              </a:rPr>
              <a:t> </a:t>
            </a:r>
            <a:r>
              <a:rPr lang="es-MX" sz="1600" dirty="0">
                <a:solidFill>
                  <a:srgbClr val="0D5BDC"/>
                </a:solidFill>
                <a:latin typeface="Arial MT"/>
                <a:cs typeface="Arial MT"/>
              </a:rPr>
              <a:t>se</a:t>
            </a:r>
            <a:r>
              <a:rPr lang="es-MX" sz="1600" spc="90" dirty="0">
                <a:solidFill>
                  <a:srgbClr val="0D5BDC"/>
                </a:solidFill>
                <a:latin typeface="Arial MT"/>
                <a:cs typeface="Arial MT"/>
              </a:rPr>
              <a:t> </a:t>
            </a:r>
            <a:r>
              <a:rPr lang="es-MX" sz="1600" dirty="0">
                <a:solidFill>
                  <a:srgbClr val="0D5BDC"/>
                </a:solidFill>
                <a:latin typeface="Arial MT"/>
                <a:cs typeface="Arial MT"/>
              </a:rPr>
              <a:t>realiza</a:t>
            </a:r>
            <a:r>
              <a:rPr lang="es-MX" sz="1600" spc="105" dirty="0">
                <a:solidFill>
                  <a:srgbClr val="0D5BDC"/>
                </a:solidFill>
                <a:latin typeface="Arial MT"/>
                <a:cs typeface="Arial MT"/>
              </a:rPr>
              <a:t> </a:t>
            </a:r>
            <a:r>
              <a:rPr lang="es-MX" sz="1600" dirty="0">
                <a:solidFill>
                  <a:srgbClr val="0D5BDC"/>
                </a:solidFill>
                <a:latin typeface="Arial MT"/>
                <a:cs typeface="Arial MT"/>
              </a:rPr>
              <a:t>mensualmente</a:t>
            </a:r>
            <a:r>
              <a:rPr lang="es-MX" sz="1600" spc="95" dirty="0">
                <a:solidFill>
                  <a:srgbClr val="0D5BDC"/>
                </a:solidFill>
                <a:latin typeface="Arial MT"/>
                <a:cs typeface="Arial MT"/>
              </a:rPr>
              <a:t> </a:t>
            </a:r>
            <a:r>
              <a:rPr lang="es-MX" sz="1600" dirty="0">
                <a:solidFill>
                  <a:srgbClr val="0D5BDC"/>
                </a:solidFill>
                <a:latin typeface="Arial MT"/>
                <a:cs typeface="Arial MT"/>
              </a:rPr>
              <a:t>a</a:t>
            </a:r>
            <a:r>
              <a:rPr lang="es-MX" sz="1600" spc="100" dirty="0">
                <a:solidFill>
                  <a:srgbClr val="0D5BDC"/>
                </a:solidFill>
                <a:latin typeface="Arial MT"/>
                <a:cs typeface="Arial MT"/>
              </a:rPr>
              <a:t> </a:t>
            </a:r>
            <a:r>
              <a:rPr lang="es-MX" sz="1600" spc="-10" dirty="0">
                <a:solidFill>
                  <a:srgbClr val="0D5BDC"/>
                </a:solidFill>
                <a:latin typeface="Arial MT"/>
                <a:cs typeface="Arial MT"/>
              </a:rPr>
              <a:t>través </a:t>
            </a:r>
            <a:r>
              <a:rPr lang="es-MX" sz="1600" dirty="0">
                <a:solidFill>
                  <a:srgbClr val="0D5BDC"/>
                </a:solidFill>
                <a:latin typeface="Arial MT"/>
                <a:cs typeface="Arial MT"/>
              </a:rPr>
              <a:t>de un</a:t>
            </a:r>
            <a:r>
              <a:rPr lang="es-MX" sz="1600" spc="5" dirty="0">
                <a:solidFill>
                  <a:srgbClr val="0D5BDC"/>
                </a:solidFill>
                <a:latin typeface="Arial MT"/>
                <a:cs typeface="Arial MT"/>
              </a:rPr>
              <a:t> </a:t>
            </a:r>
            <a:r>
              <a:rPr lang="es-MX" sz="1600" dirty="0">
                <a:solidFill>
                  <a:srgbClr val="0D5BDC"/>
                </a:solidFill>
                <a:latin typeface="Arial MT"/>
                <a:cs typeface="Arial MT"/>
              </a:rPr>
              <a:t>sorteo</a:t>
            </a:r>
            <a:r>
              <a:rPr lang="es-MX" sz="1600" spc="5" dirty="0">
                <a:solidFill>
                  <a:srgbClr val="0D5BDC"/>
                </a:solidFill>
                <a:latin typeface="Arial MT"/>
                <a:cs typeface="Arial MT"/>
              </a:rPr>
              <a:t> </a:t>
            </a:r>
            <a:r>
              <a:rPr lang="es-MX" sz="1600" dirty="0">
                <a:solidFill>
                  <a:srgbClr val="0D5BDC"/>
                </a:solidFill>
                <a:latin typeface="Arial MT"/>
                <a:cs typeface="Arial MT"/>
              </a:rPr>
              <a:t>aleatorio</a:t>
            </a:r>
            <a:r>
              <a:rPr lang="es-MX" sz="1600" spc="5" dirty="0">
                <a:solidFill>
                  <a:srgbClr val="0D5BDC"/>
                </a:solidFill>
                <a:latin typeface="Arial MT"/>
                <a:cs typeface="Arial MT"/>
              </a:rPr>
              <a:t> </a:t>
            </a:r>
            <a:r>
              <a:rPr lang="es-MX" sz="1600" dirty="0">
                <a:solidFill>
                  <a:srgbClr val="0D5BDC"/>
                </a:solidFill>
                <a:latin typeface="Arial MT"/>
                <a:cs typeface="Arial MT"/>
              </a:rPr>
              <a:t>llevado a</a:t>
            </a:r>
            <a:r>
              <a:rPr lang="es-MX" sz="1600" spc="5" dirty="0">
                <a:solidFill>
                  <a:srgbClr val="0D5BDC"/>
                </a:solidFill>
                <a:latin typeface="Arial MT"/>
                <a:cs typeface="Arial MT"/>
              </a:rPr>
              <a:t> </a:t>
            </a:r>
            <a:r>
              <a:rPr lang="es-MX" sz="1600" dirty="0">
                <a:solidFill>
                  <a:srgbClr val="0D5BDC"/>
                </a:solidFill>
                <a:latin typeface="Arial MT"/>
                <a:cs typeface="Arial MT"/>
              </a:rPr>
              <a:t>cabo</a:t>
            </a:r>
            <a:r>
              <a:rPr lang="es-MX" sz="1600" spc="5" dirty="0">
                <a:solidFill>
                  <a:srgbClr val="0D5BDC"/>
                </a:solidFill>
                <a:latin typeface="Arial MT"/>
                <a:cs typeface="Arial MT"/>
              </a:rPr>
              <a:t> </a:t>
            </a:r>
            <a:r>
              <a:rPr lang="es-MX" sz="1600" dirty="0">
                <a:solidFill>
                  <a:srgbClr val="0D5BDC"/>
                </a:solidFill>
                <a:latin typeface="Arial MT"/>
                <a:cs typeface="Arial MT"/>
              </a:rPr>
              <a:t>por</a:t>
            </a:r>
            <a:r>
              <a:rPr lang="es-MX" sz="1600" spc="10" dirty="0">
                <a:solidFill>
                  <a:srgbClr val="0D5BDC"/>
                </a:solidFill>
                <a:latin typeface="Arial MT"/>
                <a:cs typeface="Arial MT"/>
              </a:rPr>
              <a:t> </a:t>
            </a:r>
            <a:r>
              <a:rPr lang="es-MX" sz="1600" dirty="0">
                <a:solidFill>
                  <a:srgbClr val="0D5BDC"/>
                </a:solidFill>
                <a:latin typeface="Arial MT"/>
                <a:cs typeface="Arial MT"/>
              </a:rPr>
              <a:t>la</a:t>
            </a:r>
            <a:r>
              <a:rPr lang="es-MX" sz="1600" spc="5" dirty="0">
                <a:solidFill>
                  <a:srgbClr val="0D5BDC"/>
                </a:solidFill>
                <a:latin typeface="Arial MT"/>
                <a:cs typeface="Arial MT"/>
              </a:rPr>
              <a:t> </a:t>
            </a:r>
            <a:r>
              <a:rPr lang="es-MX" sz="1600" dirty="0">
                <a:solidFill>
                  <a:srgbClr val="0D5BDC"/>
                </a:solidFill>
                <a:latin typeface="Arial MT"/>
                <a:cs typeface="Arial MT"/>
              </a:rPr>
              <a:t>Superintendencia</a:t>
            </a:r>
            <a:r>
              <a:rPr lang="es-MX" sz="1600" spc="10" dirty="0">
                <a:solidFill>
                  <a:srgbClr val="0D5BDC"/>
                </a:solidFill>
                <a:latin typeface="Arial MT"/>
                <a:cs typeface="Arial MT"/>
              </a:rPr>
              <a:t> </a:t>
            </a:r>
            <a:r>
              <a:rPr lang="es-MX" sz="1600" dirty="0">
                <a:solidFill>
                  <a:srgbClr val="0D5BDC"/>
                </a:solidFill>
                <a:latin typeface="Arial MT"/>
                <a:cs typeface="Arial MT"/>
              </a:rPr>
              <a:t>de</a:t>
            </a:r>
            <a:r>
              <a:rPr lang="es-MX" sz="1600" spc="15" dirty="0">
                <a:solidFill>
                  <a:srgbClr val="0D5BDC"/>
                </a:solidFill>
                <a:latin typeface="Arial MT"/>
                <a:cs typeface="Arial MT"/>
              </a:rPr>
              <a:t> </a:t>
            </a:r>
            <a:r>
              <a:rPr lang="es-MX" sz="1600" spc="-10" dirty="0">
                <a:solidFill>
                  <a:srgbClr val="0D5BDC"/>
                </a:solidFill>
                <a:latin typeface="Arial MT"/>
                <a:cs typeface="Arial MT"/>
              </a:rPr>
              <a:t>Electricidad </a:t>
            </a:r>
            <a:r>
              <a:rPr lang="es-MX" sz="1600" dirty="0">
                <a:solidFill>
                  <a:srgbClr val="0D5BDC"/>
                </a:solidFill>
                <a:latin typeface="Arial MT"/>
                <a:cs typeface="Arial MT"/>
              </a:rPr>
              <a:t>y</a:t>
            </a:r>
            <a:r>
              <a:rPr lang="es-MX" sz="1600" spc="-20" dirty="0">
                <a:solidFill>
                  <a:srgbClr val="0D5BDC"/>
                </a:solidFill>
                <a:latin typeface="Arial MT"/>
                <a:cs typeface="Arial MT"/>
              </a:rPr>
              <a:t> </a:t>
            </a:r>
            <a:r>
              <a:rPr lang="es-MX" sz="1600" dirty="0">
                <a:solidFill>
                  <a:srgbClr val="0D5BDC"/>
                </a:solidFill>
                <a:latin typeface="Arial MT"/>
                <a:cs typeface="Arial MT"/>
              </a:rPr>
              <a:t>Combustibles</a:t>
            </a:r>
            <a:r>
              <a:rPr lang="es-MX" sz="1600" spc="-45" dirty="0">
                <a:solidFill>
                  <a:srgbClr val="0D5BDC"/>
                </a:solidFill>
                <a:latin typeface="Arial MT"/>
                <a:cs typeface="Arial MT"/>
              </a:rPr>
              <a:t> </a:t>
            </a:r>
            <a:r>
              <a:rPr lang="es-MX" sz="1600" spc="-10" dirty="0">
                <a:solidFill>
                  <a:srgbClr val="0D5BDC"/>
                </a:solidFill>
                <a:latin typeface="Arial MT"/>
                <a:cs typeface="Arial MT"/>
              </a:rPr>
              <a:t>(SEC).</a:t>
            </a:r>
            <a:endParaRPr lang="es-MX" sz="1600" dirty="0">
              <a:latin typeface="Arial MT"/>
              <a:cs typeface="Arial MT"/>
            </a:endParaRPr>
          </a:p>
        </p:txBody>
      </p:sp>
    </p:spTree>
    <p:extLst>
      <p:ext uri="{BB962C8B-B14F-4D97-AF65-F5344CB8AC3E}">
        <p14:creationId xmlns:p14="http://schemas.microsoft.com/office/powerpoint/2010/main" val="3281561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16F4A4AB-9815-EE86-A27A-B93D63BB2F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29784" y="772618"/>
            <a:ext cx="10515600" cy="518388"/>
          </a:xfrm>
        </p:spPr>
        <p:txBody>
          <a:bodyPr>
            <a:normAutofit/>
          </a:bodyPr>
          <a:lstStyle/>
          <a:p>
            <a:r>
              <a:rPr lang="es-CL" sz="1800" dirty="0">
                <a:latin typeface="Calibri" panose="020F0502020204030204" pitchFamily="34" charset="0"/>
                <a:cs typeface="Calibri" panose="020F0502020204030204" pitchFamily="34" charset="0"/>
              </a:rPr>
              <a:t>NUESTRA MISIÓN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8CA0EE56-097F-6491-4E77-23364E75EF0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329784" y="1514480"/>
            <a:ext cx="11284703" cy="775960"/>
          </a:xfrm>
        </p:spPr>
        <p:txBody>
          <a:bodyPr>
            <a:noAutofit/>
          </a:bodyPr>
          <a:lstStyle/>
          <a:p>
            <a:pPr marL="12700" marR="5080" algn="just">
              <a:lnSpc>
                <a:spcPct val="114999"/>
              </a:lnSpc>
              <a:spcBef>
                <a:spcPts val="90"/>
              </a:spcBef>
            </a:pPr>
            <a:r>
              <a:rPr lang="es-MX" sz="1800" dirty="0">
                <a:solidFill>
                  <a:srgbClr val="093B9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La</a:t>
            </a:r>
            <a:r>
              <a:rPr lang="es-MX" sz="1800" spc="300" dirty="0">
                <a:solidFill>
                  <a:srgbClr val="093B9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</a:t>
            </a:r>
            <a:r>
              <a:rPr lang="es-MX" sz="1800" dirty="0">
                <a:solidFill>
                  <a:srgbClr val="093B9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Superintendencia</a:t>
            </a:r>
            <a:r>
              <a:rPr lang="es-MX" sz="1800" spc="300" dirty="0">
                <a:solidFill>
                  <a:srgbClr val="093B9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</a:t>
            </a:r>
            <a:r>
              <a:rPr lang="es-MX" sz="1800" dirty="0">
                <a:solidFill>
                  <a:srgbClr val="093B9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</a:t>
            </a:r>
            <a:r>
              <a:rPr lang="es-MX" sz="1800" spc="300" dirty="0">
                <a:solidFill>
                  <a:srgbClr val="093B9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</a:t>
            </a:r>
            <a:r>
              <a:rPr lang="es-MX" sz="1800" dirty="0">
                <a:solidFill>
                  <a:srgbClr val="093B9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Electricidad</a:t>
            </a:r>
            <a:r>
              <a:rPr lang="es-MX" sz="1800" spc="300" dirty="0">
                <a:solidFill>
                  <a:srgbClr val="093B9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</a:t>
            </a:r>
            <a:r>
              <a:rPr lang="es-MX" sz="1800" spc="-50" dirty="0">
                <a:solidFill>
                  <a:srgbClr val="093B9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y </a:t>
            </a:r>
            <a:r>
              <a:rPr lang="es-MX" sz="1800" dirty="0">
                <a:solidFill>
                  <a:srgbClr val="093B9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Combustibles</a:t>
            </a:r>
            <a:r>
              <a:rPr lang="es-MX" sz="1800" spc="430" dirty="0">
                <a:solidFill>
                  <a:srgbClr val="093B9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MX" sz="1800" dirty="0">
                <a:solidFill>
                  <a:srgbClr val="093B9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(SEC)</a:t>
            </a:r>
            <a:r>
              <a:rPr lang="es-MX" sz="1800" spc="434" dirty="0">
                <a:solidFill>
                  <a:srgbClr val="093B9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MX" sz="1800" dirty="0">
                <a:solidFill>
                  <a:srgbClr val="093B9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conmemora</a:t>
            </a:r>
            <a:r>
              <a:rPr lang="es-MX" sz="1800" spc="415" dirty="0">
                <a:solidFill>
                  <a:srgbClr val="093B9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MX" sz="1800" dirty="0">
                <a:solidFill>
                  <a:srgbClr val="093B9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120</a:t>
            </a:r>
            <a:r>
              <a:rPr lang="es-MX" sz="1800" spc="420" dirty="0">
                <a:solidFill>
                  <a:srgbClr val="093B9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MX" sz="1800" dirty="0">
                <a:solidFill>
                  <a:srgbClr val="093B9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años</a:t>
            </a:r>
            <a:r>
              <a:rPr lang="es-MX" sz="1800" spc="420" dirty="0">
                <a:solidFill>
                  <a:srgbClr val="093B9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MX" sz="1800" spc="-25" dirty="0">
                <a:solidFill>
                  <a:srgbClr val="093B9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 </a:t>
            </a:r>
            <a:r>
              <a:rPr lang="es-MX" sz="1800" dirty="0">
                <a:solidFill>
                  <a:srgbClr val="093B9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labor,</a:t>
            </a:r>
            <a:r>
              <a:rPr lang="es-MX" sz="1800" spc="225" dirty="0">
                <a:solidFill>
                  <a:srgbClr val="093B9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MX" sz="1800" dirty="0">
                <a:solidFill>
                  <a:srgbClr val="093B9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asegurando</a:t>
            </a:r>
            <a:r>
              <a:rPr lang="es-MX" sz="1800" spc="204" dirty="0">
                <a:solidFill>
                  <a:srgbClr val="093B9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MX" sz="1800" dirty="0">
                <a:solidFill>
                  <a:srgbClr val="093B9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que</a:t>
            </a:r>
            <a:r>
              <a:rPr lang="es-MX" sz="1800" spc="220" dirty="0">
                <a:solidFill>
                  <a:srgbClr val="093B9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MX" sz="1800" dirty="0">
                <a:solidFill>
                  <a:srgbClr val="093B9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los</a:t>
            </a:r>
            <a:r>
              <a:rPr lang="es-MX" sz="1800" spc="229" dirty="0">
                <a:solidFill>
                  <a:srgbClr val="093B9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MX" sz="1800" dirty="0">
                <a:solidFill>
                  <a:srgbClr val="093B9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productos</a:t>
            </a:r>
            <a:r>
              <a:rPr lang="es-MX" sz="1800" spc="220" dirty="0">
                <a:solidFill>
                  <a:srgbClr val="093B9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MX" sz="1800" dirty="0">
                <a:solidFill>
                  <a:srgbClr val="093B9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y</a:t>
            </a:r>
            <a:r>
              <a:rPr lang="es-MX" sz="1800" spc="210" dirty="0">
                <a:solidFill>
                  <a:srgbClr val="093B9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MX" sz="1800" spc="-10" dirty="0">
                <a:solidFill>
                  <a:srgbClr val="093B9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servicios </a:t>
            </a:r>
            <a:r>
              <a:rPr lang="es-MX" sz="1800" dirty="0">
                <a:solidFill>
                  <a:srgbClr val="093B9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energéticos</a:t>
            </a:r>
            <a:r>
              <a:rPr lang="es-MX" sz="1800" spc="245" dirty="0">
                <a:solidFill>
                  <a:srgbClr val="093B9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es-MX" sz="1800" dirty="0">
                <a:solidFill>
                  <a:srgbClr val="093B9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en</a:t>
            </a:r>
            <a:r>
              <a:rPr lang="es-MX" sz="1800" spc="245" dirty="0">
                <a:solidFill>
                  <a:srgbClr val="093B9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es-MX" sz="1800" dirty="0">
                <a:solidFill>
                  <a:srgbClr val="093B9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Chile</a:t>
            </a:r>
            <a:r>
              <a:rPr lang="es-MX" sz="1800" spc="250" dirty="0">
                <a:solidFill>
                  <a:srgbClr val="093B9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es-MX" sz="1800" dirty="0">
                <a:solidFill>
                  <a:srgbClr val="093B9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sean</a:t>
            </a:r>
            <a:r>
              <a:rPr lang="es-MX" sz="1800" spc="245" dirty="0">
                <a:solidFill>
                  <a:srgbClr val="093B9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es-MX" sz="1800" dirty="0">
                <a:solidFill>
                  <a:srgbClr val="093B9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entregados</a:t>
            </a:r>
            <a:r>
              <a:rPr lang="es-MX" sz="1800" spc="235" dirty="0">
                <a:solidFill>
                  <a:srgbClr val="093B9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es-MX" sz="1800" spc="-25" dirty="0">
                <a:solidFill>
                  <a:srgbClr val="093B9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con </a:t>
            </a:r>
            <a:r>
              <a:rPr lang="es-MX" sz="1800" dirty="0">
                <a:solidFill>
                  <a:srgbClr val="093B9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seguridad</a:t>
            </a:r>
            <a:r>
              <a:rPr lang="es-MX" sz="1800" spc="-50" dirty="0">
                <a:solidFill>
                  <a:srgbClr val="093B9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MX" sz="1800" dirty="0">
                <a:solidFill>
                  <a:srgbClr val="093B9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y</a:t>
            </a:r>
            <a:r>
              <a:rPr lang="es-MX" sz="1800" spc="-30" dirty="0">
                <a:solidFill>
                  <a:srgbClr val="093B9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MX" sz="1800" dirty="0">
                <a:solidFill>
                  <a:srgbClr val="093B9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calidad</a:t>
            </a:r>
            <a:r>
              <a:rPr lang="es-MX" sz="1800" spc="-5" dirty="0">
                <a:solidFill>
                  <a:srgbClr val="093B9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MX" sz="1800" dirty="0">
                <a:solidFill>
                  <a:srgbClr val="093B9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</a:t>
            </a:r>
            <a:r>
              <a:rPr lang="es-MX" sz="1800" spc="-35" dirty="0">
                <a:solidFill>
                  <a:srgbClr val="093B9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MX" sz="1800" dirty="0">
                <a:solidFill>
                  <a:srgbClr val="093B9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la</a:t>
            </a:r>
            <a:r>
              <a:rPr lang="es-MX" sz="1800" spc="-15" dirty="0">
                <a:solidFill>
                  <a:srgbClr val="093B9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MX" sz="1800" spc="-10" dirty="0">
                <a:solidFill>
                  <a:srgbClr val="093B9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ciudadanía.</a:t>
            </a:r>
            <a:endParaRPr lang="es-MX" sz="18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12700" marR="5080" algn="just">
              <a:lnSpc>
                <a:spcPct val="114999"/>
              </a:lnSpc>
              <a:spcBef>
                <a:spcPts val="800"/>
              </a:spcBef>
            </a:pPr>
            <a:r>
              <a:rPr lang="es-MX" sz="1800" dirty="0">
                <a:solidFill>
                  <a:srgbClr val="093B9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</a:t>
            </a:r>
            <a:r>
              <a:rPr lang="es-MX" sz="1800" spc="100" dirty="0">
                <a:solidFill>
                  <a:srgbClr val="093B9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MX" sz="1800" dirty="0">
                <a:solidFill>
                  <a:srgbClr val="093B9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lo</a:t>
            </a:r>
            <a:r>
              <a:rPr lang="es-MX" sz="1800" spc="145" dirty="0">
                <a:solidFill>
                  <a:srgbClr val="093B9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MX" sz="1800" dirty="0">
                <a:solidFill>
                  <a:srgbClr val="093B9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largo</a:t>
            </a:r>
            <a:r>
              <a:rPr lang="es-MX" sz="1800" spc="145" dirty="0">
                <a:solidFill>
                  <a:srgbClr val="093B9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MX" sz="1800" dirty="0">
                <a:solidFill>
                  <a:srgbClr val="093B9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</a:t>
            </a:r>
            <a:r>
              <a:rPr lang="es-MX" sz="1800" spc="145" dirty="0">
                <a:solidFill>
                  <a:srgbClr val="093B9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MX" sz="1800" dirty="0">
                <a:solidFill>
                  <a:srgbClr val="093B9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su</a:t>
            </a:r>
            <a:r>
              <a:rPr lang="es-MX" sz="1800" spc="130" dirty="0">
                <a:solidFill>
                  <a:srgbClr val="093B9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MX" sz="1800" dirty="0">
                <a:solidFill>
                  <a:srgbClr val="093B9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historia,</a:t>
            </a:r>
            <a:r>
              <a:rPr lang="es-MX" sz="1800" spc="155" dirty="0">
                <a:solidFill>
                  <a:srgbClr val="093B9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MX" sz="1800" dirty="0">
                <a:solidFill>
                  <a:srgbClr val="093B9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y</a:t>
            </a:r>
            <a:r>
              <a:rPr lang="es-MX" sz="1800" spc="135" dirty="0">
                <a:solidFill>
                  <a:srgbClr val="093B9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MX" sz="1800" dirty="0">
                <a:solidFill>
                  <a:srgbClr val="093B9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especialmente</a:t>
            </a:r>
            <a:r>
              <a:rPr lang="es-MX" sz="1800" spc="135" dirty="0">
                <a:solidFill>
                  <a:srgbClr val="093B9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MX" sz="1800" dirty="0">
                <a:solidFill>
                  <a:srgbClr val="093B9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en</a:t>
            </a:r>
            <a:r>
              <a:rPr lang="es-MX" sz="1800" spc="145" dirty="0">
                <a:solidFill>
                  <a:srgbClr val="093B9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MX" sz="1800" spc="-25" dirty="0">
                <a:solidFill>
                  <a:srgbClr val="093B9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los </a:t>
            </a:r>
            <a:r>
              <a:rPr lang="es-MX" sz="1800" dirty="0">
                <a:solidFill>
                  <a:srgbClr val="093B9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últimos</a:t>
            </a:r>
            <a:r>
              <a:rPr lang="es-MX" sz="1800" spc="110" dirty="0">
                <a:solidFill>
                  <a:srgbClr val="093B9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es-MX" sz="1800" dirty="0">
                <a:solidFill>
                  <a:srgbClr val="093B9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años,</a:t>
            </a:r>
            <a:r>
              <a:rPr lang="es-MX" sz="1800" spc="110" dirty="0">
                <a:solidFill>
                  <a:srgbClr val="093B9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es-MX" sz="1800" dirty="0">
                <a:solidFill>
                  <a:srgbClr val="093B9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la</a:t>
            </a:r>
            <a:r>
              <a:rPr lang="es-MX" sz="1800" spc="110" dirty="0">
                <a:solidFill>
                  <a:srgbClr val="093B9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es-MX" sz="1800" dirty="0">
                <a:solidFill>
                  <a:srgbClr val="093B9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institución</a:t>
            </a:r>
            <a:r>
              <a:rPr lang="es-MX" sz="1800" spc="114" dirty="0">
                <a:solidFill>
                  <a:srgbClr val="093B9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es-MX" sz="1800" dirty="0">
                <a:solidFill>
                  <a:srgbClr val="093B9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ha</a:t>
            </a:r>
            <a:r>
              <a:rPr lang="es-MX" sz="1800" spc="110" dirty="0">
                <a:solidFill>
                  <a:srgbClr val="093B9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es-MX" sz="1800" dirty="0">
                <a:solidFill>
                  <a:srgbClr val="093B9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reafirmado</a:t>
            </a:r>
            <a:r>
              <a:rPr lang="es-MX" sz="1800" spc="110" dirty="0">
                <a:solidFill>
                  <a:srgbClr val="093B9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es-MX" sz="1800" spc="-25" dirty="0">
                <a:solidFill>
                  <a:srgbClr val="093B9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su </a:t>
            </a:r>
            <a:r>
              <a:rPr lang="es-MX" sz="1800" dirty="0">
                <a:solidFill>
                  <a:srgbClr val="093B9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compromiso</a:t>
            </a:r>
            <a:r>
              <a:rPr lang="es-MX" sz="1800" spc="10" dirty="0">
                <a:solidFill>
                  <a:srgbClr val="093B9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MX" sz="1800" dirty="0">
                <a:solidFill>
                  <a:srgbClr val="093B9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con</a:t>
            </a:r>
            <a:r>
              <a:rPr lang="es-MX" sz="1800" spc="10" dirty="0">
                <a:solidFill>
                  <a:srgbClr val="093B9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MX" sz="1800" dirty="0">
                <a:solidFill>
                  <a:srgbClr val="093B9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las</a:t>
            </a:r>
            <a:r>
              <a:rPr lang="es-MX" sz="1800" spc="10" dirty="0">
                <a:solidFill>
                  <a:srgbClr val="093B9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MX" sz="1800" dirty="0">
                <a:solidFill>
                  <a:srgbClr val="093B9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personas</a:t>
            </a:r>
            <a:r>
              <a:rPr lang="es-MX" sz="1800" spc="15" dirty="0">
                <a:solidFill>
                  <a:srgbClr val="093B9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MX" sz="1800" dirty="0">
                <a:solidFill>
                  <a:srgbClr val="093B9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como</a:t>
            </a:r>
            <a:r>
              <a:rPr lang="es-MX" sz="1800" spc="15" dirty="0">
                <a:solidFill>
                  <a:srgbClr val="093B9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MX" sz="1800" dirty="0">
                <a:solidFill>
                  <a:srgbClr val="093B9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eje central</a:t>
            </a:r>
            <a:r>
              <a:rPr lang="es-MX" sz="1800" spc="-5" dirty="0">
                <a:solidFill>
                  <a:srgbClr val="093B9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MX" sz="1800" spc="-25" dirty="0">
                <a:solidFill>
                  <a:srgbClr val="093B9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 </a:t>
            </a:r>
            <a:r>
              <a:rPr lang="es-MX" sz="1800" dirty="0">
                <a:solidFill>
                  <a:srgbClr val="093B9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su</a:t>
            </a:r>
            <a:r>
              <a:rPr lang="es-MX" sz="1800" spc="355" dirty="0">
                <a:solidFill>
                  <a:srgbClr val="093B9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MX" sz="1800" dirty="0">
                <a:solidFill>
                  <a:srgbClr val="093B9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gestión.</a:t>
            </a:r>
            <a:r>
              <a:rPr lang="es-MX" sz="1800" spc="360" dirty="0">
                <a:solidFill>
                  <a:srgbClr val="093B9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MX" sz="1800" dirty="0">
                <a:solidFill>
                  <a:srgbClr val="093B9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Para</a:t>
            </a:r>
            <a:r>
              <a:rPr lang="es-MX" sz="1800" spc="360" dirty="0">
                <a:solidFill>
                  <a:srgbClr val="093B9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MX" sz="1800" dirty="0">
                <a:solidFill>
                  <a:srgbClr val="093B9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ello,</a:t>
            </a:r>
            <a:r>
              <a:rPr lang="es-MX" sz="1800" spc="375" dirty="0">
                <a:solidFill>
                  <a:srgbClr val="093B9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MX" sz="1800" dirty="0">
                <a:solidFill>
                  <a:srgbClr val="093B9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ha</a:t>
            </a:r>
            <a:r>
              <a:rPr lang="es-MX" sz="1800" spc="355" dirty="0">
                <a:solidFill>
                  <a:srgbClr val="093B9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MX" sz="1800" dirty="0">
                <a:solidFill>
                  <a:srgbClr val="093B9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fortalecido</a:t>
            </a:r>
            <a:r>
              <a:rPr lang="es-MX" sz="1800" spc="370" dirty="0">
                <a:solidFill>
                  <a:srgbClr val="093B9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MX" sz="1800" dirty="0">
                <a:solidFill>
                  <a:srgbClr val="093B9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el</a:t>
            </a:r>
            <a:r>
              <a:rPr lang="es-MX" sz="1800" spc="365" dirty="0">
                <a:solidFill>
                  <a:srgbClr val="093B9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MX" sz="1800" spc="-10" dirty="0">
                <a:solidFill>
                  <a:srgbClr val="093B9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trabajo </a:t>
            </a:r>
            <a:r>
              <a:rPr lang="es-MX" sz="1800" dirty="0">
                <a:solidFill>
                  <a:srgbClr val="093B9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conjunto</a:t>
            </a:r>
            <a:r>
              <a:rPr lang="es-MX" sz="1800" spc="215" dirty="0">
                <a:solidFill>
                  <a:srgbClr val="093B9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es-MX" sz="1800" dirty="0">
                <a:solidFill>
                  <a:srgbClr val="093B9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con</a:t>
            </a:r>
            <a:r>
              <a:rPr lang="es-MX" sz="1800" spc="210" dirty="0">
                <a:solidFill>
                  <a:srgbClr val="093B9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es-MX" sz="1800" dirty="0">
                <a:solidFill>
                  <a:srgbClr val="093B9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todos</a:t>
            </a:r>
            <a:r>
              <a:rPr lang="es-MX" sz="1800" spc="220" dirty="0">
                <a:solidFill>
                  <a:srgbClr val="093B9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es-MX" sz="1800" dirty="0">
                <a:solidFill>
                  <a:srgbClr val="093B9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los</a:t>
            </a:r>
            <a:r>
              <a:rPr lang="es-MX" sz="1800" spc="215" dirty="0">
                <a:solidFill>
                  <a:srgbClr val="093B9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es-MX" sz="1800" dirty="0">
                <a:solidFill>
                  <a:srgbClr val="093B9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actores</a:t>
            </a:r>
            <a:r>
              <a:rPr lang="es-MX" sz="1800" spc="220" dirty="0">
                <a:solidFill>
                  <a:srgbClr val="093B9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es-MX" sz="1800" dirty="0">
                <a:solidFill>
                  <a:srgbClr val="093B9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del</a:t>
            </a:r>
            <a:r>
              <a:rPr lang="es-MX" sz="1800" spc="215" dirty="0">
                <a:solidFill>
                  <a:srgbClr val="093B9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es-MX" sz="1800" spc="-10" dirty="0">
                <a:solidFill>
                  <a:srgbClr val="093B9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sector, </a:t>
            </a:r>
            <a:r>
              <a:rPr lang="es-MX" sz="1800" dirty="0">
                <a:solidFill>
                  <a:srgbClr val="093B9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fomentando</a:t>
            </a:r>
            <a:r>
              <a:rPr lang="es-MX" sz="1800" spc="484" dirty="0">
                <a:solidFill>
                  <a:srgbClr val="093B9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MX" sz="1800" dirty="0">
                <a:solidFill>
                  <a:srgbClr val="093B9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una</a:t>
            </a:r>
            <a:r>
              <a:rPr lang="es-MX" sz="1800" spc="470" dirty="0">
                <a:solidFill>
                  <a:srgbClr val="093B9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MX" sz="1800" dirty="0">
                <a:solidFill>
                  <a:srgbClr val="093B9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comunicación</a:t>
            </a:r>
            <a:r>
              <a:rPr lang="es-MX" sz="1800" spc="100" dirty="0">
                <a:solidFill>
                  <a:srgbClr val="093B9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es-MX" sz="1800" dirty="0">
                <a:solidFill>
                  <a:srgbClr val="093B9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activa</a:t>
            </a:r>
            <a:r>
              <a:rPr lang="es-MX" sz="1800" spc="495" dirty="0">
                <a:solidFill>
                  <a:srgbClr val="093B9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MX" sz="1800" dirty="0">
                <a:solidFill>
                  <a:srgbClr val="093B9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entre</a:t>
            </a:r>
            <a:r>
              <a:rPr lang="es-MX" sz="1800" spc="484" dirty="0">
                <a:solidFill>
                  <a:srgbClr val="093B9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MX" sz="1800" spc="-25" dirty="0">
                <a:solidFill>
                  <a:srgbClr val="093B9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la </a:t>
            </a:r>
            <a:r>
              <a:rPr lang="es-MX" sz="1800" dirty="0">
                <a:solidFill>
                  <a:srgbClr val="093B9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industria,</a:t>
            </a:r>
            <a:r>
              <a:rPr lang="es-MX" sz="1800" spc="-40" dirty="0">
                <a:solidFill>
                  <a:srgbClr val="093B9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MX" sz="1800" dirty="0">
                <a:solidFill>
                  <a:srgbClr val="093B9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los</a:t>
            </a:r>
            <a:r>
              <a:rPr lang="es-MX" sz="1800" spc="-20" dirty="0">
                <a:solidFill>
                  <a:srgbClr val="093B9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MX" sz="1800" dirty="0">
                <a:solidFill>
                  <a:srgbClr val="093B9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usuarios</a:t>
            </a:r>
            <a:r>
              <a:rPr lang="es-MX" sz="1800" spc="-45" dirty="0">
                <a:solidFill>
                  <a:srgbClr val="093B9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MX" sz="1800" dirty="0">
                <a:solidFill>
                  <a:srgbClr val="093B9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y</a:t>
            </a:r>
            <a:r>
              <a:rPr lang="es-MX" sz="1800" spc="-25" dirty="0">
                <a:solidFill>
                  <a:srgbClr val="093B9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MX" sz="1800" dirty="0">
                <a:solidFill>
                  <a:srgbClr val="093B9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la</a:t>
            </a:r>
            <a:r>
              <a:rPr lang="es-MX" sz="1800" spc="-25" dirty="0">
                <a:solidFill>
                  <a:srgbClr val="093B9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MX" sz="1800" dirty="0">
                <a:solidFill>
                  <a:srgbClr val="093B9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autoridad</a:t>
            </a:r>
            <a:r>
              <a:rPr lang="es-MX" sz="1800" spc="-45" dirty="0">
                <a:solidFill>
                  <a:srgbClr val="093B9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MX" sz="1800" spc="-10" dirty="0">
                <a:solidFill>
                  <a:srgbClr val="093B9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reguladora.</a:t>
            </a:r>
            <a:endParaRPr lang="es-MX" sz="18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12700" marR="5080" algn="just">
              <a:lnSpc>
                <a:spcPct val="115100"/>
              </a:lnSpc>
              <a:spcBef>
                <a:spcPts val="800"/>
              </a:spcBef>
            </a:pPr>
            <a:r>
              <a:rPr lang="es-MX" sz="1800" dirty="0">
                <a:solidFill>
                  <a:srgbClr val="093B9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Este</a:t>
            </a:r>
            <a:r>
              <a:rPr lang="es-MX" sz="1800" spc="254" dirty="0">
                <a:solidFill>
                  <a:srgbClr val="093B9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es-MX" sz="1800" dirty="0">
                <a:solidFill>
                  <a:srgbClr val="093B9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esfuerzo</a:t>
            </a:r>
            <a:r>
              <a:rPr lang="es-MX" sz="1800" spc="250" dirty="0">
                <a:solidFill>
                  <a:srgbClr val="093B9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es-MX" sz="1800" dirty="0">
                <a:solidFill>
                  <a:srgbClr val="093B9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tiene</a:t>
            </a:r>
            <a:r>
              <a:rPr lang="es-MX" sz="1800" spc="250" dirty="0">
                <a:solidFill>
                  <a:srgbClr val="093B9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es-MX" sz="1800" dirty="0">
                <a:solidFill>
                  <a:srgbClr val="093B9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como</a:t>
            </a:r>
            <a:r>
              <a:rPr lang="es-MX" sz="1800" spc="250" dirty="0">
                <a:solidFill>
                  <a:srgbClr val="093B9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es-MX" sz="1800" dirty="0">
                <a:solidFill>
                  <a:srgbClr val="093B9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objetivo</a:t>
            </a:r>
            <a:r>
              <a:rPr lang="es-MX" sz="1800" spc="260" dirty="0">
                <a:solidFill>
                  <a:srgbClr val="093B9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es-MX" sz="1800" spc="-10" dirty="0">
                <a:solidFill>
                  <a:srgbClr val="093B9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mejorar </a:t>
            </a:r>
            <a:r>
              <a:rPr lang="es-MX" sz="1800" dirty="0">
                <a:solidFill>
                  <a:srgbClr val="093B9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continuamente</a:t>
            </a:r>
            <a:r>
              <a:rPr lang="es-MX" sz="1800" spc="220" dirty="0">
                <a:solidFill>
                  <a:srgbClr val="093B9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MX" sz="1800" dirty="0">
                <a:solidFill>
                  <a:srgbClr val="093B9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los</a:t>
            </a:r>
            <a:r>
              <a:rPr lang="es-MX" sz="1800" spc="220" dirty="0">
                <a:solidFill>
                  <a:srgbClr val="093B9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MX" sz="1800" dirty="0">
                <a:solidFill>
                  <a:srgbClr val="093B9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estándares</a:t>
            </a:r>
            <a:r>
              <a:rPr lang="es-MX" sz="1800" spc="225" dirty="0">
                <a:solidFill>
                  <a:srgbClr val="093B9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MX" sz="1800" dirty="0">
                <a:solidFill>
                  <a:srgbClr val="093B9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</a:t>
            </a:r>
            <a:r>
              <a:rPr lang="es-MX" sz="1800" spc="220" dirty="0">
                <a:solidFill>
                  <a:srgbClr val="093B9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MX" sz="1800" dirty="0">
                <a:solidFill>
                  <a:srgbClr val="093B9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calidad</a:t>
            </a:r>
            <a:r>
              <a:rPr lang="es-MX" sz="1800" spc="229" dirty="0">
                <a:solidFill>
                  <a:srgbClr val="093B9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MX" sz="1800" dirty="0">
                <a:solidFill>
                  <a:srgbClr val="093B9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</a:t>
            </a:r>
            <a:r>
              <a:rPr lang="es-MX" sz="1800" spc="220" dirty="0">
                <a:solidFill>
                  <a:srgbClr val="093B9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MX" sz="1800" spc="-25" dirty="0">
                <a:solidFill>
                  <a:srgbClr val="093B9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los </a:t>
            </a:r>
            <a:r>
              <a:rPr lang="es-MX" sz="1800" dirty="0">
                <a:solidFill>
                  <a:srgbClr val="093B9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servicios,</a:t>
            </a:r>
            <a:r>
              <a:rPr lang="es-MX" sz="1800" spc="40" dirty="0">
                <a:solidFill>
                  <a:srgbClr val="093B9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MX" sz="1800" dirty="0">
                <a:solidFill>
                  <a:srgbClr val="093B9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pero</a:t>
            </a:r>
            <a:r>
              <a:rPr lang="es-MX" sz="1800" spc="20" dirty="0">
                <a:solidFill>
                  <a:srgbClr val="093B9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MX" sz="1800" dirty="0">
                <a:solidFill>
                  <a:srgbClr val="093B9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también</a:t>
            </a:r>
            <a:r>
              <a:rPr lang="es-MX" sz="1800" spc="30" dirty="0">
                <a:solidFill>
                  <a:srgbClr val="093B9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MX" sz="1800" dirty="0">
                <a:solidFill>
                  <a:srgbClr val="093B9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garantizar</a:t>
            </a:r>
            <a:r>
              <a:rPr lang="es-MX" sz="1800" spc="40" dirty="0">
                <a:solidFill>
                  <a:srgbClr val="093B9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MX" sz="1800" dirty="0">
                <a:solidFill>
                  <a:srgbClr val="093B9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el</a:t>
            </a:r>
            <a:r>
              <a:rPr lang="es-MX" sz="1800" spc="35" dirty="0">
                <a:solidFill>
                  <a:srgbClr val="093B9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MX" sz="1800" spc="-10" dirty="0">
                <a:solidFill>
                  <a:srgbClr val="093B9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cumplimiento </a:t>
            </a:r>
            <a:r>
              <a:rPr lang="es-MX" sz="1800" dirty="0">
                <a:solidFill>
                  <a:srgbClr val="093B9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</a:t>
            </a:r>
            <a:r>
              <a:rPr lang="es-MX" sz="1800" spc="370" dirty="0">
                <a:solidFill>
                  <a:srgbClr val="093B9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MX" sz="1800" dirty="0">
                <a:solidFill>
                  <a:srgbClr val="093B9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la</a:t>
            </a:r>
            <a:r>
              <a:rPr lang="es-MX" sz="1800" spc="360" dirty="0">
                <a:solidFill>
                  <a:srgbClr val="093B9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MX" sz="1800" dirty="0">
                <a:solidFill>
                  <a:srgbClr val="093B9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normativa</a:t>
            </a:r>
            <a:r>
              <a:rPr lang="es-MX" sz="1800" spc="370" dirty="0">
                <a:solidFill>
                  <a:srgbClr val="093B9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MX" sz="1800" dirty="0">
                <a:solidFill>
                  <a:srgbClr val="093B9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vigente,</a:t>
            </a:r>
            <a:r>
              <a:rPr lang="es-MX" sz="1800" spc="370" dirty="0">
                <a:solidFill>
                  <a:srgbClr val="093B9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MX" sz="1800" dirty="0">
                <a:solidFill>
                  <a:srgbClr val="093B9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ejerciendo</a:t>
            </a:r>
            <a:r>
              <a:rPr lang="es-MX" sz="1800" spc="355" dirty="0">
                <a:solidFill>
                  <a:srgbClr val="093B9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MX" sz="1800" dirty="0">
                <a:solidFill>
                  <a:srgbClr val="093B9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su</a:t>
            </a:r>
            <a:r>
              <a:rPr lang="es-MX" sz="1800" spc="350" dirty="0">
                <a:solidFill>
                  <a:srgbClr val="093B9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MX" sz="1800" spc="-10" dirty="0">
                <a:solidFill>
                  <a:srgbClr val="093B9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función </a:t>
            </a:r>
            <a:r>
              <a:rPr lang="es-MX" sz="1800" dirty="0">
                <a:solidFill>
                  <a:srgbClr val="093B9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fiscalizadora</a:t>
            </a:r>
            <a:r>
              <a:rPr lang="es-MX" sz="1800" spc="85" dirty="0">
                <a:solidFill>
                  <a:srgbClr val="093B9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MX" sz="1800" dirty="0">
                <a:solidFill>
                  <a:srgbClr val="093B9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mediante</a:t>
            </a:r>
            <a:r>
              <a:rPr lang="es-MX" sz="1800" spc="80" dirty="0">
                <a:solidFill>
                  <a:srgbClr val="093B9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MX" sz="1800" dirty="0">
                <a:solidFill>
                  <a:srgbClr val="093B9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procesos</a:t>
            </a:r>
            <a:r>
              <a:rPr lang="es-MX" sz="1800" spc="80" dirty="0">
                <a:solidFill>
                  <a:srgbClr val="093B9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MX" sz="1800" dirty="0">
                <a:solidFill>
                  <a:srgbClr val="093B9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administrativos</a:t>
            </a:r>
            <a:r>
              <a:rPr lang="es-MX" sz="1800" spc="95" dirty="0">
                <a:solidFill>
                  <a:srgbClr val="093B9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MX" sz="1800" spc="-50" dirty="0">
                <a:solidFill>
                  <a:srgbClr val="093B9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y </a:t>
            </a:r>
            <a:r>
              <a:rPr lang="es-MX" sz="1800" dirty="0">
                <a:solidFill>
                  <a:srgbClr val="093B9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la</a:t>
            </a:r>
            <a:r>
              <a:rPr lang="es-MX" sz="1800" spc="-35" dirty="0">
                <a:solidFill>
                  <a:srgbClr val="093B9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MX" sz="1800" dirty="0">
                <a:solidFill>
                  <a:srgbClr val="093B9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aplicación</a:t>
            </a:r>
            <a:r>
              <a:rPr lang="es-MX" sz="1800" spc="-20" dirty="0">
                <a:solidFill>
                  <a:srgbClr val="093B9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MX" sz="1800" dirty="0">
                <a:solidFill>
                  <a:srgbClr val="093B9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</a:t>
            </a:r>
            <a:r>
              <a:rPr lang="es-MX" sz="1800" spc="-45" dirty="0">
                <a:solidFill>
                  <a:srgbClr val="093B9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MX" sz="1800" dirty="0">
                <a:solidFill>
                  <a:srgbClr val="093B9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sanciones</a:t>
            </a:r>
            <a:r>
              <a:rPr lang="es-MX" sz="1800" spc="-25" dirty="0">
                <a:solidFill>
                  <a:srgbClr val="093B9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MX" sz="1800" dirty="0">
                <a:solidFill>
                  <a:srgbClr val="093B9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cuando</a:t>
            </a:r>
            <a:r>
              <a:rPr lang="es-MX" sz="1800" spc="-45" dirty="0">
                <a:solidFill>
                  <a:srgbClr val="093B9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MX" sz="1800" spc="-10" dirty="0">
                <a:solidFill>
                  <a:srgbClr val="093B9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corresponde.</a:t>
            </a:r>
            <a:endParaRPr lang="es-MX" sz="18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1" name="Imagen 10" descr="Texto&#10;&#10;El contenido generado por IA puede ser incorrecto.">
            <a:extLst>
              <a:ext uri="{FF2B5EF4-FFF2-40B4-BE49-F238E27FC236}">
                <a16:creationId xmlns:a16="http://schemas.microsoft.com/office/drawing/2014/main" id="{3328C702-F162-46C9-5516-7E972E6F98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72402" y="195733"/>
            <a:ext cx="1656075" cy="555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291586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89E9C5A7-187B-47A5-EAEC-423AE2DEC6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81752" y="3961143"/>
            <a:ext cx="1828496" cy="1828496"/>
          </a:xfrm>
          <a:prstGeom prst="rect">
            <a:avLst/>
          </a:prstGeom>
        </p:spPr>
      </p:pic>
      <p:sp>
        <p:nvSpPr>
          <p:cNvPr id="3" name="Título 1">
            <a:extLst>
              <a:ext uri="{FF2B5EF4-FFF2-40B4-BE49-F238E27FC236}">
                <a16:creationId xmlns:a16="http://schemas.microsoft.com/office/drawing/2014/main" id="{273CE095-9413-4AFF-A845-45713B07E4A2}"/>
              </a:ext>
            </a:extLst>
          </p:cNvPr>
          <p:cNvSpPr txBox="1">
            <a:spLocks/>
          </p:cNvSpPr>
          <p:nvPr/>
        </p:nvSpPr>
        <p:spPr>
          <a:xfrm>
            <a:off x="877605" y="1499544"/>
            <a:ext cx="10515600" cy="83771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algn="ctr"/>
            <a:r>
              <a:rPr lang="es-CL" b="1" dirty="0"/>
              <a:t>GRACIAS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E629519-D08B-48F0-A6C6-6C5DEFD858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06370" y="2526065"/>
            <a:ext cx="1979259" cy="9791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92438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C50821-59E3-299A-A670-674D9B6F6F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 10" descr="Texto&#10;&#10;El contenido generado por IA puede ser incorrecto.">
            <a:extLst>
              <a:ext uri="{FF2B5EF4-FFF2-40B4-BE49-F238E27FC236}">
                <a16:creationId xmlns:a16="http://schemas.microsoft.com/office/drawing/2014/main" id="{D1DB7DD1-BFD3-7AC9-636A-041A8765D2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72402" y="195733"/>
            <a:ext cx="1656075" cy="555160"/>
          </a:xfrm>
          <a:prstGeom prst="rect">
            <a:avLst/>
          </a:prstGeom>
        </p:spPr>
      </p:pic>
      <p:sp>
        <p:nvSpPr>
          <p:cNvPr id="5" name="object 7">
            <a:extLst>
              <a:ext uri="{FF2B5EF4-FFF2-40B4-BE49-F238E27FC236}">
                <a16:creationId xmlns:a16="http://schemas.microsoft.com/office/drawing/2014/main" id="{DF3837FD-2025-B65C-6F17-7C151C2FD806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01512" y="1483814"/>
            <a:ext cx="5394488" cy="1434877"/>
          </a:xfrm>
          <a:custGeom>
            <a:avLst/>
            <a:gdLst/>
            <a:ahLst/>
            <a:cxnLst/>
            <a:rect l="l" t="t" r="r" b="b"/>
            <a:pathLst>
              <a:path w="3112770" h="3259454">
                <a:moveTo>
                  <a:pt x="2889186" y="0"/>
                </a:moveTo>
                <a:lnTo>
                  <a:pt x="223189" y="0"/>
                </a:lnTo>
                <a:lnTo>
                  <a:pt x="178208" y="4535"/>
                </a:lnTo>
                <a:lnTo>
                  <a:pt x="136313" y="17543"/>
                </a:lnTo>
                <a:lnTo>
                  <a:pt x="98401" y="38127"/>
                </a:lnTo>
                <a:lnTo>
                  <a:pt x="65370" y="65389"/>
                </a:lnTo>
                <a:lnTo>
                  <a:pt x="38116" y="98431"/>
                </a:lnTo>
                <a:lnTo>
                  <a:pt x="17539" y="136356"/>
                </a:lnTo>
                <a:lnTo>
                  <a:pt x="4534" y="178267"/>
                </a:lnTo>
                <a:lnTo>
                  <a:pt x="0" y="223265"/>
                </a:lnTo>
                <a:lnTo>
                  <a:pt x="0" y="3035884"/>
                </a:lnTo>
                <a:lnTo>
                  <a:pt x="4534" y="3080865"/>
                </a:lnTo>
                <a:lnTo>
                  <a:pt x="17539" y="3122760"/>
                </a:lnTo>
                <a:lnTo>
                  <a:pt x="38116" y="3160672"/>
                </a:lnTo>
                <a:lnTo>
                  <a:pt x="65370" y="3193703"/>
                </a:lnTo>
                <a:lnTo>
                  <a:pt x="98401" y="3220957"/>
                </a:lnTo>
                <a:lnTo>
                  <a:pt x="136313" y="3241534"/>
                </a:lnTo>
                <a:lnTo>
                  <a:pt x="178208" y="3254539"/>
                </a:lnTo>
                <a:lnTo>
                  <a:pt x="223189" y="3259074"/>
                </a:lnTo>
                <a:lnTo>
                  <a:pt x="2889186" y="3259074"/>
                </a:lnTo>
                <a:lnTo>
                  <a:pt x="2934143" y="3254539"/>
                </a:lnTo>
                <a:lnTo>
                  <a:pt x="2976022" y="3241534"/>
                </a:lnTo>
                <a:lnTo>
                  <a:pt x="3013925" y="3220957"/>
                </a:lnTo>
                <a:lnTo>
                  <a:pt x="3046952" y="3193703"/>
                </a:lnTo>
                <a:lnTo>
                  <a:pt x="3074204" y="3160672"/>
                </a:lnTo>
                <a:lnTo>
                  <a:pt x="3094783" y="3122760"/>
                </a:lnTo>
                <a:lnTo>
                  <a:pt x="3107790" y="3080865"/>
                </a:lnTo>
                <a:lnTo>
                  <a:pt x="3112325" y="3035884"/>
                </a:lnTo>
                <a:lnTo>
                  <a:pt x="3112325" y="223265"/>
                </a:lnTo>
                <a:lnTo>
                  <a:pt x="3107790" y="178267"/>
                </a:lnTo>
                <a:lnTo>
                  <a:pt x="3094783" y="136356"/>
                </a:lnTo>
                <a:lnTo>
                  <a:pt x="3074204" y="98431"/>
                </a:lnTo>
                <a:lnTo>
                  <a:pt x="3046952" y="65389"/>
                </a:lnTo>
                <a:lnTo>
                  <a:pt x="3013925" y="38127"/>
                </a:lnTo>
                <a:lnTo>
                  <a:pt x="2976022" y="17543"/>
                </a:lnTo>
                <a:lnTo>
                  <a:pt x="2934143" y="4535"/>
                </a:lnTo>
                <a:lnTo>
                  <a:pt x="288918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rmAutofit fontScale="40000" lnSpcReduction="20000"/>
          </a:bodyPr>
          <a:lstStyle/>
          <a:p>
            <a:pPr marL="350520">
              <a:lnSpc>
                <a:spcPct val="100000"/>
              </a:lnSpc>
              <a:spcBef>
                <a:spcPts val="100"/>
              </a:spcBef>
            </a:pPr>
            <a:r>
              <a:rPr lang="es-MX" sz="4500" b="1" spc="-10" dirty="0">
                <a:solidFill>
                  <a:srgbClr val="3546C6"/>
                </a:solidFill>
                <a:latin typeface="+mn-lt"/>
                <a:ea typeface="+mn-ea"/>
              </a:rPr>
              <a:t>Nuestra Misión</a:t>
            </a:r>
          </a:p>
          <a:p>
            <a:pPr marL="12700" marR="5080" algn="just">
              <a:lnSpc>
                <a:spcPct val="100000"/>
              </a:lnSpc>
              <a:spcBef>
                <a:spcPts val="1285"/>
              </a:spcBef>
            </a:pPr>
            <a:r>
              <a:rPr lang="es-MX" sz="3500" dirty="0">
                <a:solidFill>
                  <a:srgbClr val="093B92"/>
                </a:solidFill>
                <a:latin typeface="+mn-lt"/>
                <a:ea typeface="+mn-ea"/>
              </a:rPr>
              <a:t>Vigilar que la ciudadanía reciba productos y servicios energéticos en  condiciones  de  seguridad  y calidad. Lo anterior, mediante la fiscalización de la normativa vigente y resguardando los derechos de las usuarias y usuarios, así como de todas las entidades que participan en el mercado energético</a:t>
            </a:r>
            <a:r>
              <a:rPr lang="es-MX" sz="3500" dirty="0">
                <a:solidFill>
                  <a:srgbClr val="093B92"/>
                </a:solidFill>
                <a:latin typeface="Arial MT"/>
                <a:ea typeface="+mn-ea"/>
              </a:rPr>
              <a:t>.</a:t>
            </a:r>
          </a:p>
          <a:p>
            <a:endParaRPr lang="es-CL" dirty="0"/>
          </a:p>
        </p:txBody>
      </p:sp>
      <p:sp>
        <p:nvSpPr>
          <p:cNvPr id="6" name="object 5">
            <a:extLst>
              <a:ext uri="{FF2B5EF4-FFF2-40B4-BE49-F238E27FC236}">
                <a16:creationId xmlns:a16="http://schemas.microsoft.com/office/drawing/2014/main" id="{A01821D5-6CD8-783D-6692-1429931B76CD}"/>
              </a:ext>
            </a:extLst>
          </p:cNvPr>
          <p:cNvSpPr txBox="1"/>
          <p:nvPr/>
        </p:nvSpPr>
        <p:spPr>
          <a:xfrm>
            <a:off x="1021695" y="3128645"/>
            <a:ext cx="1845310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0" dirty="0">
                <a:solidFill>
                  <a:srgbClr val="3546C6"/>
                </a:solidFill>
                <a:cs typeface="Verdana"/>
              </a:rPr>
              <a:t>Nuestra</a:t>
            </a:r>
            <a:r>
              <a:rPr sz="1800" b="1" spc="-100" dirty="0">
                <a:solidFill>
                  <a:srgbClr val="3546C6"/>
                </a:solidFill>
                <a:cs typeface="Verdana"/>
              </a:rPr>
              <a:t> </a:t>
            </a:r>
            <a:r>
              <a:rPr sz="1800" b="1" spc="-10" dirty="0">
                <a:solidFill>
                  <a:srgbClr val="3546C6"/>
                </a:solidFill>
                <a:cs typeface="Verdana"/>
              </a:rPr>
              <a:t>Visión</a:t>
            </a:r>
            <a:endParaRPr sz="1800" dirty="0">
              <a:cs typeface="Verdana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701512" y="3578243"/>
            <a:ext cx="4552657" cy="6591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1400" dirty="0">
                <a:solidFill>
                  <a:srgbClr val="093B92"/>
                </a:solidFill>
                <a:cs typeface="Arial MT"/>
              </a:rPr>
              <a:t>Ser</a:t>
            </a:r>
            <a:r>
              <a:rPr sz="1400" spc="260" dirty="0">
                <a:solidFill>
                  <a:srgbClr val="093B92"/>
                </a:solidFill>
                <a:cs typeface="Arial MT"/>
              </a:rPr>
              <a:t>  </a:t>
            </a:r>
            <a:r>
              <a:rPr sz="1400" dirty="0">
                <a:solidFill>
                  <a:srgbClr val="093B92"/>
                </a:solidFill>
                <a:cs typeface="Arial MT"/>
              </a:rPr>
              <a:t>un</a:t>
            </a:r>
            <a:r>
              <a:rPr sz="1400" spc="270" dirty="0">
                <a:solidFill>
                  <a:srgbClr val="093B92"/>
                </a:solidFill>
                <a:cs typeface="Arial MT"/>
              </a:rPr>
              <a:t>  </a:t>
            </a:r>
            <a:r>
              <a:rPr sz="1400" dirty="0">
                <a:solidFill>
                  <a:srgbClr val="093B92"/>
                </a:solidFill>
                <a:cs typeface="Arial MT"/>
              </a:rPr>
              <a:t>referente</a:t>
            </a:r>
            <a:r>
              <a:rPr sz="1400" spc="270" dirty="0">
                <a:solidFill>
                  <a:srgbClr val="093B92"/>
                </a:solidFill>
                <a:cs typeface="Arial MT"/>
              </a:rPr>
              <a:t>  </a:t>
            </a:r>
            <a:r>
              <a:rPr sz="1400" dirty="0">
                <a:solidFill>
                  <a:srgbClr val="093B92"/>
                </a:solidFill>
                <a:cs typeface="Arial MT"/>
              </a:rPr>
              <a:t>en</a:t>
            </a:r>
            <a:r>
              <a:rPr sz="1400" spc="270" dirty="0">
                <a:solidFill>
                  <a:srgbClr val="093B92"/>
                </a:solidFill>
                <a:cs typeface="Arial MT"/>
              </a:rPr>
              <a:t>  </a:t>
            </a:r>
            <a:r>
              <a:rPr sz="1400" spc="-25" dirty="0">
                <a:solidFill>
                  <a:srgbClr val="093B92"/>
                </a:solidFill>
                <a:cs typeface="Arial MT"/>
              </a:rPr>
              <a:t>el </a:t>
            </a:r>
            <a:r>
              <a:rPr sz="1400" dirty="0">
                <a:solidFill>
                  <a:srgbClr val="093B92"/>
                </a:solidFill>
                <a:cs typeface="Arial MT"/>
              </a:rPr>
              <a:t>sistema</a:t>
            </a:r>
            <a:r>
              <a:rPr sz="1400" spc="270" dirty="0">
                <a:solidFill>
                  <a:srgbClr val="093B92"/>
                </a:solidFill>
                <a:cs typeface="Arial MT"/>
              </a:rPr>
              <a:t> </a:t>
            </a:r>
            <a:r>
              <a:rPr sz="1400" dirty="0">
                <a:solidFill>
                  <a:srgbClr val="093B92"/>
                </a:solidFill>
                <a:cs typeface="Arial MT"/>
              </a:rPr>
              <a:t>energético</a:t>
            </a:r>
            <a:r>
              <a:rPr sz="1400" spc="275" dirty="0">
                <a:solidFill>
                  <a:srgbClr val="093B92"/>
                </a:solidFill>
                <a:cs typeface="Arial MT"/>
              </a:rPr>
              <a:t> </a:t>
            </a:r>
            <a:r>
              <a:rPr sz="1400" dirty="0">
                <a:solidFill>
                  <a:srgbClr val="093B92"/>
                </a:solidFill>
                <a:cs typeface="Arial MT"/>
              </a:rPr>
              <a:t>para</a:t>
            </a:r>
            <a:r>
              <a:rPr sz="1400" spc="270" dirty="0">
                <a:solidFill>
                  <a:srgbClr val="093B92"/>
                </a:solidFill>
                <a:cs typeface="Arial MT"/>
              </a:rPr>
              <a:t> </a:t>
            </a:r>
            <a:r>
              <a:rPr sz="1400" spc="-25" dirty="0">
                <a:solidFill>
                  <a:srgbClr val="093B92"/>
                </a:solidFill>
                <a:cs typeface="Arial MT"/>
              </a:rPr>
              <a:t>la </a:t>
            </a:r>
            <a:r>
              <a:rPr sz="1400" dirty="0">
                <a:solidFill>
                  <a:srgbClr val="093B92"/>
                </a:solidFill>
                <a:cs typeface="Arial MT"/>
              </a:rPr>
              <a:t>ciudadanía,</a:t>
            </a:r>
            <a:r>
              <a:rPr sz="1400" spc="420" dirty="0">
                <a:solidFill>
                  <a:srgbClr val="093B92"/>
                </a:solidFill>
                <a:cs typeface="Arial MT"/>
              </a:rPr>
              <a:t> </a:t>
            </a:r>
            <a:r>
              <a:rPr sz="1400" dirty="0">
                <a:solidFill>
                  <a:srgbClr val="093B92"/>
                </a:solidFill>
                <a:cs typeface="Arial MT"/>
              </a:rPr>
              <a:t>como</a:t>
            </a:r>
            <a:r>
              <a:rPr sz="1400" spc="425" dirty="0">
                <a:solidFill>
                  <a:srgbClr val="093B92"/>
                </a:solidFill>
                <a:cs typeface="Arial MT"/>
              </a:rPr>
              <a:t> </a:t>
            </a:r>
            <a:r>
              <a:rPr sz="1400" spc="-10" dirty="0">
                <a:solidFill>
                  <a:srgbClr val="093B92"/>
                </a:solidFill>
                <a:cs typeface="Arial MT"/>
              </a:rPr>
              <a:t>también </a:t>
            </a:r>
            <a:r>
              <a:rPr sz="1400" dirty="0">
                <a:solidFill>
                  <a:srgbClr val="093B92"/>
                </a:solidFill>
                <a:cs typeface="Arial MT"/>
              </a:rPr>
              <a:t>para</a:t>
            </a:r>
            <a:r>
              <a:rPr sz="1400" spc="-20" dirty="0">
                <a:solidFill>
                  <a:srgbClr val="093B92"/>
                </a:solidFill>
                <a:cs typeface="Arial MT"/>
              </a:rPr>
              <a:t> </a:t>
            </a:r>
            <a:r>
              <a:rPr sz="1400" dirty="0">
                <a:solidFill>
                  <a:srgbClr val="093B92"/>
                </a:solidFill>
                <a:cs typeface="Arial MT"/>
              </a:rPr>
              <a:t>los</a:t>
            </a:r>
            <a:r>
              <a:rPr sz="1400" spc="-40" dirty="0">
                <a:solidFill>
                  <a:srgbClr val="093B92"/>
                </a:solidFill>
                <a:cs typeface="Arial MT"/>
              </a:rPr>
              <a:t> </a:t>
            </a:r>
            <a:r>
              <a:rPr sz="1400" dirty="0">
                <a:solidFill>
                  <a:srgbClr val="093B92"/>
                </a:solidFill>
                <a:cs typeface="Arial MT"/>
              </a:rPr>
              <a:t>servidores</a:t>
            </a:r>
            <a:r>
              <a:rPr sz="1400" spc="-20" dirty="0">
                <a:solidFill>
                  <a:srgbClr val="093B92"/>
                </a:solidFill>
                <a:cs typeface="Arial MT"/>
              </a:rPr>
              <a:t> </a:t>
            </a:r>
            <a:r>
              <a:rPr sz="1400" spc="-10" dirty="0">
                <a:solidFill>
                  <a:srgbClr val="093B92"/>
                </a:solidFill>
                <a:cs typeface="Arial MT"/>
              </a:rPr>
              <a:t>públicos </a:t>
            </a:r>
            <a:r>
              <a:rPr sz="1400" dirty="0">
                <a:solidFill>
                  <a:srgbClr val="093B92"/>
                </a:solidFill>
                <a:cs typeface="Arial MT"/>
              </a:rPr>
              <a:t>que</a:t>
            </a:r>
            <a:r>
              <a:rPr sz="1400" spc="120" dirty="0">
                <a:solidFill>
                  <a:srgbClr val="093B92"/>
                </a:solidFill>
                <a:cs typeface="Arial MT"/>
              </a:rPr>
              <a:t>  </a:t>
            </a:r>
            <a:r>
              <a:rPr sz="1400" dirty="0">
                <a:solidFill>
                  <a:srgbClr val="093B92"/>
                </a:solidFill>
                <a:cs typeface="Arial MT"/>
              </a:rPr>
              <a:t>aquí</a:t>
            </a:r>
            <a:r>
              <a:rPr sz="1400" spc="130" dirty="0">
                <a:solidFill>
                  <a:srgbClr val="093B92"/>
                </a:solidFill>
                <a:cs typeface="Arial MT"/>
              </a:rPr>
              <a:t>  </a:t>
            </a:r>
            <a:r>
              <a:rPr sz="1400" dirty="0">
                <a:solidFill>
                  <a:srgbClr val="093B92"/>
                </a:solidFill>
                <a:cs typeface="Arial MT"/>
              </a:rPr>
              <a:t>desarrollan</a:t>
            </a:r>
            <a:r>
              <a:rPr sz="1400" spc="125" dirty="0">
                <a:solidFill>
                  <a:srgbClr val="093B92"/>
                </a:solidFill>
                <a:cs typeface="Arial MT"/>
              </a:rPr>
              <a:t>  </a:t>
            </a:r>
            <a:r>
              <a:rPr sz="1400" spc="-25" dirty="0">
                <a:solidFill>
                  <a:srgbClr val="093B92"/>
                </a:solidFill>
                <a:cs typeface="Arial MT"/>
              </a:rPr>
              <a:t>sus </a:t>
            </a:r>
            <a:r>
              <a:rPr sz="1400" spc="-10" dirty="0">
                <a:solidFill>
                  <a:srgbClr val="093B92"/>
                </a:solidFill>
                <a:cs typeface="Arial MT"/>
              </a:rPr>
              <a:t>talentos.</a:t>
            </a:r>
            <a:endParaRPr sz="1400" dirty="0">
              <a:cs typeface="Arial MT"/>
            </a:endParaRPr>
          </a:p>
        </p:txBody>
      </p:sp>
    </p:spTree>
    <p:extLst>
      <p:ext uri="{BB962C8B-B14F-4D97-AF65-F5344CB8AC3E}">
        <p14:creationId xmlns:p14="http://schemas.microsoft.com/office/powerpoint/2010/main" val="3050623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82DF7E-7DDF-0588-8280-2FD8A1DA5C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 10" descr="Texto&#10;&#10;El contenido generado por IA puede ser incorrecto.">
            <a:extLst>
              <a:ext uri="{FF2B5EF4-FFF2-40B4-BE49-F238E27FC236}">
                <a16:creationId xmlns:a16="http://schemas.microsoft.com/office/drawing/2014/main" id="{536DD0AD-D557-F30F-788C-F7D5463687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72402" y="195733"/>
            <a:ext cx="1656075" cy="555160"/>
          </a:xfrm>
          <a:prstGeom prst="rect">
            <a:avLst/>
          </a:prstGeom>
        </p:spPr>
      </p:pic>
      <p:sp>
        <p:nvSpPr>
          <p:cNvPr id="6" name="object 3">
            <a:extLst>
              <a:ext uri="{FF2B5EF4-FFF2-40B4-BE49-F238E27FC236}">
                <a16:creationId xmlns:a16="http://schemas.microsoft.com/office/drawing/2014/main" id="{7B55D4A7-BCD7-A578-CA8B-B65B02A96FF4}"/>
              </a:ext>
            </a:extLst>
          </p:cNvPr>
          <p:cNvSpPr txBox="1">
            <a:spLocks/>
          </p:cNvSpPr>
          <p:nvPr/>
        </p:nvSpPr>
        <p:spPr>
          <a:xfrm>
            <a:off x="1613983" y="1100293"/>
            <a:ext cx="7947202" cy="519758"/>
          </a:xfrm>
          <a:prstGeom prst="rect">
            <a:avLst/>
          </a:prstGeom>
        </p:spPr>
        <p:txBody>
          <a:bodyPr vert="horz" wrap="square" lIns="0" tIns="273431" rIns="0" bIns="0" rtlCol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marL="3536315" marR="5080" indent="-3504565">
              <a:lnSpc>
                <a:spcPts val="1920"/>
              </a:lnSpc>
              <a:spcBef>
                <a:spcPts val="360"/>
              </a:spcBef>
            </a:pPr>
            <a:r>
              <a:rPr lang="es-MX" sz="1800" dirty="0">
                <a:solidFill>
                  <a:srgbClr val="0D5BDC"/>
                </a:solidFill>
                <a:latin typeface="+mn-lt"/>
                <a:cs typeface="Arial MT"/>
              </a:rPr>
              <a:t>ESTRUCTURA</a:t>
            </a:r>
            <a:r>
              <a:rPr lang="es-MX" sz="1800" spc="-55" dirty="0">
                <a:solidFill>
                  <a:srgbClr val="0D5BDC"/>
                </a:solidFill>
                <a:latin typeface="+mn-lt"/>
                <a:cs typeface="Arial MT"/>
              </a:rPr>
              <a:t> </a:t>
            </a:r>
            <a:r>
              <a:rPr lang="es-MX" sz="1800" dirty="0">
                <a:solidFill>
                  <a:srgbClr val="0D5BDC"/>
                </a:solidFill>
                <a:latin typeface="+mn-lt"/>
                <a:cs typeface="Arial MT"/>
              </a:rPr>
              <a:t>ORGANIZACIONAL</a:t>
            </a:r>
            <a:r>
              <a:rPr lang="es-MX" sz="1800" spc="-35" dirty="0">
                <a:solidFill>
                  <a:srgbClr val="0D5BDC"/>
                </a:solidFill>
                <a:latin typeface="+mn-lt"/>
                <a:cs typeface="Arial MT"/>
              </a:rPr>
              <a:t> </a:t>
            </a:r>
            <a:r>
              <a:rPr lang="es-MX" sz="1800" dirty="0">
                <a:solidFill>
                  <a:srgbClr val="0D5BDC"/>
                </a:solidFill>
                <a:latin typeface="+mn-lt"/>
                <a:cs typeface="Arial MT"/>
              </a:rPr>
              <a:t>Y</a:t>
            </a:r>
            <a:r>
              <a:rPr lang="es-MX" sz="1800" spc="-35" dirty="0">
                <a:solidFill>
                  <a:srgbClr val="0D5BDC"/>
                </a:solidFill>
                <a:latin typeface="+mn-lt"/>
                <a:cs typeface="Arial MT"/>
              </a:rPr>
              <a:t> </a:t>
            </a:r>
            <a:r>
              <a:rPr lang="es-MX" sz="1800" dirty="0">
                <a:solidFill>
                  <a:srgbClr val="0D5BDC"/>
                </a:solidFill>
                <a:latin typeface="+mn-lt"/>
                <a:cs typeface="Arial MT"/>
              </a:rPr>
              <a:t>DOTACIÓN</a:t>
            </a:r>
            <a:r>
              <a:rPr lang="es-MX" sz="1800" spc="-40" dirty="0">
                <a:solidFill>
                  <a:srgbClr val="0D5BDC"/>
                </a:solidFill>
                <a:latin typeface="+mn-lt"/>
                <a:cs typeface="Arial MT"/>
              </a:rPr>
              <a:t> </a:t>
            </a:r>
            <a:r>
              <a:rPr lang="es-MX" sz="1800" dirty="0">
                <a:solidFill>
                  <a:srgbClr val="0D5BDC"/>
                </a:solidFill>
                <a:latin typeface="+mn-lt"/>
                <a:cs typeface="Arial MT"/>
              </a:rPr>
              <a:t>DE</a:t>
            </a:r>
            <a:r>
              <a:rPr lang="es-MX" sz="1800" spc="-25" dirty="0">
                <a:solidFill>
                  <a:srgbClr val="0D5BDC"/>
                </a:solidFill>
                <a:latin typeface="+mn-lt"/>
                <a:cs typeface="Arial MT"/>
              </a:rPr>
              <a:t> </a:t>
            </a:r>
            <a:r>
              <a:rPr lang="es-MX" sz="1800" dirty="0">
                <a:solidFill>
                  <a:srgbClr val="0D5BDC"/>
                </a:solidFill>
                <a:latin typeface="+mn-lt"/>
                <a:cs typeface="Arial MT"/>
              </a:rPr>
              <a:t>FUNCIONARIOS</a:t>
            </a:r>
            <a:r>
              <a:rPr lang="es-MX" sz="1800" spc="-35" dirty="0">
                <a:solidFill>
                  <a:srgbClr val="0D5BDC"/>
                </a:solidFill>
                <a:latin typeface="+mn-lt"/>
                <a:cs typeface="Arial MT"/>
              </a:rPr>
              <a:t> </a:t>
            </a:r>
            <a:r>
              <a:rPr lang="es-MX" sz="1800" spc="-25" dirty="0">
                <a:solidFill>
                  <a:srgbClr val="0D5BDC"/>
                </a:solidFill>
                <a:latin typeface="+mn-lt"/>
                <a:cs typeface="Arial MT"/>
              </a:rPr>
              <a:t>DEL </a:t>
            </a:r>
            <a:r>
              <a:rPr lang="es-MX" sz="1800" spc="-10" dirty="0">
                <a:solidFill>
                  <a:srgbClr val="0D5BDC"/>
                </a:solidFill>
                <a:latin typeface="+mn-lt"/>
                <a:cs typeface="Arial MT"/>
              </a:rPr>
              <a:t>MAULE</a:t>
            </a:r>
            <a:endParaRPr lang="es-MX" sz="1800" dirty="0">
              <a:latin typeface="+mn-lt"/>
              <a:cs typeface="Arial MT"/>
            </a:endParaRPr>
          </a:p>
        </p:txBody>
      </p:sp>
      <p:sp>
        <p:nvSpPr>
          <p:cNvPr id="9" name="object 6">
            <a:extLst>
              <a:ext uri="{FF2B5EF4-FFF2-40B4-BE49-F238E27FC236}">
                <a16:creationId xmlns:a16="http://schemas.microsoft.com/office/drawing/2014/main" id="{3F5AA269-6C25-97CE-B109-03DAE0AF1F3A}"/>
              </a:ext>
            </a:extLst>
          </p:cNvPr>
          <p:cNvSpPr txBox="1"/>
          <p:nvPr/>
        </p:nvSpPr>
        <p:spPr>
          <a:xfrm>
            <a:off x="1613983" y="2318972"/>
            <a:ext cx="8376284" cy="130548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093B92"/>
                </a:solidFill>
                <a:cs typeface="Arial MT"/>
              </a:rPr>
              <a:t>En</a:t>
            </a:r>
            <a:r>
              <a:rPr sz="1200" spc="185" dirty="0">
                <a:solidFill>
                  <a:srgbClr val="093B92"/>
                </a:solidFill>
                <a:cs typeface="Arial MT"/>
              </a:rPr>
              <a:t> </a:t>
            </a:r>
            <a:r>
              <a:rPr sz="1200" dirty="0">
                <a:solidFill>
                  <a:srgbClr val="093B92"/>
                </a:solidFill>
                <a:cs typeface="Arial MT"/>
              </a:rPr>
              <a:t>2025,</a:t>
            </a:r>
            <a:r>
              <a:rPr sz="1200" spc="180" dirty="0">
                <a:solidFill>
                  <a:srgbClr val="093B92"/>
                </a:solidFill>
                <a:cs typeface="Arial MT"/>
              </a:rPr>
              <a:t> </a:t>
            </a:r>
            <a:r>
              <a:rPr sz="1200" dirty="0">
                <a:solidFill>
                  <a:srgbClr val="093B92"/>
                </a:solidFill>
                <a:cs typeface="Arial MT"/>
              </a:rPr>
              <a:t>la</a:t>
            </a:r>
            <a:r>
              <a:rPr sz="1200" spc="180" dirty="0">
                <a:solidFill>
                  <a:srgbClr val="093B92"/>
                </a:solidFill>
                <a:cs typeface="Arial MT"/>
              </a:rPr>
              <a:t> </a:t>
            </a:r>
            <a:r>
              <a:rPr sz="1200" dirty="0">
                <a:solidFill>
                  <a:srgbClr val="093B92"/>
                </a:solidFill>
                <a:cs typeface="Arial MT"/>
              </a:rPr>
              <a:t>Superintendencia</a:t>
            </a:r>
            <a:r>
              <a:rPr sz="1200" spc="190" dirty="0">
                <a:solidFill>
                  <a:srgbClr val="093B92"/>
                </a:solidFill>
                <a:cs typeface="Arial MT"/>
              </a:rPr>
              <a:t> </a:t>
            </a:r>
            <a:r>
              <a:rPr sz="1200" dirty="0">
                <a:solidFill>
                  <a:srgbClr val="093B92"/>
                </a:solidFill>
                <a:cs typeface="Arial MT"/>
              </a:rPr>
              <a:t>de</a:t>
            </a:r>
            <a:r>
              <a:rPr sz="1200" spc="185" dirty="0">
                <a:solidFill>
                  <a:srgbClr val="093B92"/>
                </a:solidFill>
                <a:cs typeface="Arial MT"/>
              </a:rPr>
              <a:t> </a:t>
            </a:r>
            <a:r>
              <a:rPr sz="1200" dirty="0">
                <a:solidFill>
                  <a:srgbClr val="093B92"/>
                </a:solidFill>
                <a:cs typeface="Arial MT"/>
              </a:rPr>
              <a:t>Electricidad</a:t>
            </a:r>
            <a:r>
              <a:rPr sz="1200" spc="195" dirty="0">
                <a:solidFill>
                  <a:srgbClr val="093B92"/>
                </a:solidFill>
                <a:cs typeface="Arial MT"/>
              </a:rPr>
              <a:t> </a:t>
            </a:r>
            <a:r>
              <a:rPr sz="1200" dirty="0">
                <a:solidFill>
                  <a:srgbClr val="093B92"/>
                </a:solidFill>
                <a:cs typeface="Arial MT"/>
              </a:rPr>
              <a:t>y</a:t>
            </a:r>
            <a:r>
              <a:rPr sz="1200" spc="185" dirty="0">
                <a:solidFill>
                  <a:srgbClr val="093B92"/>
                </a:solidFill>
                <a:cs typeface="Arial MT"/>
              </a:rPr>
              <a:t> </a:t>
            </a:r>
            <a:r>
              <a:rPr sz="1200" dirty="0">
                <a:solidFill>
                  <a:srgbClr val="093B92"/>
                </a:solidFill>
                <a:cs typeface="Arial MT"/>
              </a:rPr>
              <a:t>Combustibles</a:t>
            </a:r>
            <a:r>
              <a:rPr sz="1200" spc="185" dirty="0">
                <a:solidFill>
                  <a:srgbClr val="093B92"/>
                </a:solidFill>
                <a:cs typeface="Arial MT"/>
              </a:rPr>
              <a:t> </a:t>
            </a:r>
            <a:r>
              <a:rPr sz="1200" dirty="0">
                <a:solidFill>
                  <a:srgbClr val="093B92"/>
                </a:solidFill>
                <a:cs typeface="Arial MT"/>
              </a:rPr>
              <a:t>(SEC)</a:t>
            </a:r>
            <a:r>
              <a:rPr sz="1200" spc="185" dirty="0">
                <a:solidFill>
                  <a:srgbClr val="093B92"/>
                </a:solidFill>
                <a:cs typeface="Arial MT"/>
              </a:rPr>
              <a:t> </a:t>
            </a:r>
            <a:r>
              <a:rPr sz="1200" dirty="0">
                <a:solidFill>
                  <a:srgbClr val="093B92"/>
                </a:solidFill>
                <a:cs typeface="Arial MT"/>
              </a:rPr>
              <a:t>continúa</a:t>
            </a:r>
            <a:r>
              <a:rPr sz="1200" spc="185" dirty="0">
                <a:solidFill>
                  <a:srgbClr val="093B92"/>
                </a:solidFill>
                <a:cs typeface="Arial MT"/>
              </a:rPr>
              <a:t> </a:t>
            </a:r>
            <a:r>
              <a:rPr sz="1200" dirty="0">
                <a:solidFill>
                  <a:srgbClr val="093B92"/>
                </a:solidFill>
                <a:cs typeface="Arial MT"/>
              </a:rPr>
              <a:t>desarrollando</a:t>
            </a:r>
            <a:r>
              <a:rPr sz="1200" spc="190" dirty="0">
                <a:solidFill>
                  <a:srgbClr val="093B92"/>
                </a:solidFill>
                <a:cs typeface="Arial MT"/>
              </a:rPr>
              <a:t> </a:t>
            </a:r>
            <a:r>
              <a:rPr sz="1200" dirty="0">
                <a:solidFill>
                  <a:srgbClr val="093B92"/>
                </a:solidFill>
                <a:cs typeface="Arial MT"/>
              </a:rPr>
              <a:t>sus</a:t>
            </a:r>
            <a:r>
              <a:rPr sz="1200" spc="185" dirty="0">
                <a:solidFill>
                  <a:srgbClr val="093B92"/>
                </a:solidFill>
                <a:cs typeface="Arial MT"/>
              </a:rPr>
              <a:t> </a:t>
            </a:r>
            <a:r>
              <a:rPr sz="1200" dirty="0">
                <a:solidFill>
                  <a:srgbClr val="093B92"/>
                </a:solidFill>
                <a:cs typeface="Arial MT"/>
              </a:rPr>
              <a:t>funciones</a:t>
            </a:r>
            <a:r>
              <a:rPr sz="1200" spc="195" dirty="0">
                <a:solidFill>
                  <a:srgbClr val="093B92"/>
                </a:solidFill>
                <a:cs typeface="Arial MT"/>
              </a:rPr>
              <a:t> </a:t>
            </a:r>
            <a:r>
              <a:rPr sz="1200" dirty="0">
                <a:solidFill>
                  <a:srgbClr val="093B92"/>
                </a:solidFill>
                <a:cs typeface="Arial MT"/>
              </a:rPr>
              <a:t>conforme</a:t>
            </a:r>
            <a:r>
              <a:rPr sz="1200" spc="185" dirty="0">
                <a:solidFill>
                  <a:srgbClr val="093B92"/>
                </a:solidFill>
                <a:cs typeface="Arial MT"/>
              </a:rPr>
              <a:t> </a:t>
            </a:r>
            <a:r>
              <a:rPr sz="1200" spc="-25" dirty="0">
                <a:solidFill>
                  <a:srgbClr val="093B92"/>
                </a:solidFill>
                <a:cs typeface="Arial MT"/>
              </a:rPr>
              <a:t>al </a:t>
            </a:r>
            <a:r>
              <a:rPr sz="1200" dirty="0">
                <a:solidFill>
                  <a:srgbClr val="093B92"/>
                </a:solidFill>
                <a:cs typeface="Arial MT"/>
              </a:rPr>
              <a:t>mandato</a:t>
            </a:r>
            <a:r>
              <a:rPr sz="1200" spc="-5" dirty="0">
                <a:solidFill>
                  <a:srgbClr val="093B92"/>
                </a:solidFill>
                <a:cs typeface="Arial MT"/>
              </a:rPr>
              <a:t> </a:t>
            </a:r>
            <a:r>
              <a:rPr sz="1200" dirty="0">
                <a:solidFill>
                  <a:srgbClr val="093B92"/>
                </a:solidFill>
                <a:cs typeface="Arial MT"/>
              </a:rPr>
              <a:t>establecido</a:t>
            </a:r>
            <a:r>
              <a:rPr sz="1200" spc="-5" dirty="0">
                <a:solidFill>
                  <a:srgbClr val="093B92"/>
                </a:solidFill>
                <a:cs typeface="Arial MT"/>
              </a:rPr>
              <a:t> </a:t>
            </a:r>
            <a:r>
              <a:rPr sz="1200" dirty="0">
                <a:solidFill>
                  <a:srgbClr val="093B92"/>
                </a:solidFill>
                <a:cs typeface="Arial MT"/>
              </a:rPr>
              <a:t>en</a:t>
            </a:r>
            <a:r>
              <a:rPr sz="1200" spc="-10" dirty="0">
                <a:solidFill>
                  <a:srgbClr val="093B92"/>
                </a:solidFill>
                <a:cs typeface="Arial MT"/>
              </a:rPr>
              <a:t> </a:t>
            </a:r>
            <a:r>
              <a:rPr sz="1200" dirty="0">
                <a:solidFill>
                  <a:srgbClr val="093B92"/>
                </a:solidFill>
                <a:cs typeface="Arial MT"/>
              </a:rPr>
              <a:t>la</a:t>
            </a:r>
            <a:r>
              <a:rPr sz="1200" spc="-20" dirty="0">
                <a:solidFill>
                  <a:srgbClr val="093B92"/>
                </a:solidFill>
                <a:cs typeface="Arial MT"/>
              </a:rPr>
              <a:t> </a:t>
            </a:r>
            <a:r>
              <a:rPr sz="1200" dirty="0">
                <a:solidFill>
                  <a:srgbClr val="093B92"/>
                </a:solidFill>
                <a:cs typeface="Arial MT"/>
              </a:rPr>
              <a:t>Ley</a:t>
            </a:r>
            <a:r>
              <a:rPr sz="1200" spc="-25" dirty="0">
                <a:solidFill>
                  <a:srgbClr val="093B92"/>
                </a:solidFill>
                <a:cs typeface="Arial MT"/>
              </a:rPr>
              <a:t> </a:t>
            </a:r>
            <a:r>
              <a:rPr sz="1200" dirty="0">
                <a:solidFill>
                  <a:srgbClr val="093B92"/>
                </a:solidFill>
                <a:cs typeface="Arial MT"/>
              </a:rPr>
              <a:t>Orgánica</a:t>
            </a:r>
            <a:r>
              <a:rPr sz="1200" spc="-10" dirty="0">
                <a:solidFill>
                  <a:srgbClr val="093B92"/>
                </a:solidFill>
                <a:cs typeface="Arial MT"/>
              </a:rPr>
              <a:t> </a:t>
            </a:r>
            <a:r>
              <a:rPr sz="1200" dirty="0">
                <a:solidFill>
                  <a:srgbClr val="093B92"/>
                </a:solidFill>
                <a:cs typeface="Arial MT"/>
              </a:rPr>
              <a:t>Constitucional</a:t>
            </a:r>
            <a:r>
              <a:rPr sz="1200" spc="-10" dirty="0">
                <a:solidFill>
                  <a:srgbClr val="093B92"/>
                </a:solidFill>
                <a:cs typeface="Arial MT"/>
              </a:rPr>
              <a:t> </a:t>
            </a:r>
            <a:r>
              <a:rPr sz="1200" dirty="0">
                <a:solidFill>
                  <a:srgbClr val="093B92"/>
                </a:solidFill>
                <a:cs typeface="Arial MT"/>
              </a:rPr>
              <a:t>N°</a:t>
            </a:r>
            <a:r>
              <a:rPr sz="1200" spc="-25" dirty="0">
                <a:solidFill>
                  <a:srgbClr val="093B92"/>
                </a:solidFill>
                <a:cs typeface="Arial MT"/>
              </a:rPr>
              <a:t> </a:t>
            </a:r>
            <a:r>
              <a:rPr sz="1200" dirty="0">
                <a:solidFill>
                  <a:srgbClr val="093B92"/>
                </a:solidFill>
                <a:cs typeface="Arial MT"/>
              </a:rPr>
              <a:t>18.410</a:t>
            </a:r>
            <a:r>
              <a:rPr sz="1200" spc="-10" dirty="0">
                <a:solidFill>
                  <a:srgbClr val="093B92"/>
                </a:solidFill>
                <a:cs typeface="Arial MT"/>
              </a:rPr>
              <a:t> </a:t>
            </a:r>
            <a:r>
              <a:rPr sz="1200" dirty="0">
                <a:solidFill>
                  <a:srgbClr val="093B92"/>
                </a:solidFill>
                <a:cs typeface="Arial MT"/>
              </a:rPr>
              <a:t>de</a:t>
            </a:r>
            <a:r>
              <a:rPr sz="1200" spc="-10" dirty="0">
                <a:solidFill>
                  <a:srgbClr val="093B92"/>
                </a:solidFill>
                <a:cs typeface="Arial MT"/>
              </a:rPr>
              <a:t> </a:t>
            </a:r>
            <a:r>
              <a:rPr sz="1200" dirty="0">
                <a:solidFill>
                  <a:srgbClr val="093B92"/>
                </a:solidFill>
                <a:cs typeface="Arial MT"/>
              </a:rPr>
              <a:t>1985.</a:t>
            </a:r>
            <a:r>
              <a:rPr sz="1200" spc="-5" dirty="0">
                <a:solidFill>
                  <a:srgbClr val="093B92"/>
                </a:solidFill>
                <a:cs typeface="Arial MT"/>
              </a:rPr>
              <a:t> </a:t>
            </a:r>
            <a:r>
              <a:rPr sz="1200" dirty="0">
                <a:solidFill>
                  <a:srgbClr val="093B92"/>
                </a:solidFill>
                <a:cs typeface="Arial MT"/>
              </a:rPr>
              <a:t>La</a:t>
            </a:r>
            <a:r>
              <a:rPr sz="1200" spc="-10" dirty="0">
                <a:solidFill>
                  <a:srgbClr val="093B92"/>
                </a:solidFill>
                <a:cs typeface="Arial MT"/>
              </a:rPr>
              <a:t> </a:t>
            </a:r>
            <a:r>
              <a:rPr sz="1200" dirty="0">
                <a:solidFill>
                  <a:srgbClr val="093B92"/>
                </a:solidFill>
                <a:cs typeface="Arial MT"/>
              </a:rPr>
              <a:t>gestión</a:t>
            </a:r>
            <a:r>
              <a:rPr sz="1200" spc="-20" dirty="0">
                <a:solidFill>
                  <a:srgbClr val="093B92"/>
                </a:solidFill>
                <a:cs typeface="Arial MT"/>
              </a:rPr>
              <a:t> </a:t>
            </a:r>
            <a:r>
              <a:rPr sz="1200" dirty="0">
                <a:solidFill>
                  <a:srgbClr val="093B92"/>
                </a:solidFill>
                <a:cs typeface="Arial MT"/>
              </a:rPr>
              <a:t>de</a:t>
            </a:r>
            <a:r>
              <a:rPr sz="1200" spc="-10" dirty="0">
                <a:solidFill>
                  <a:srgbClr val="093B92"/>
                </a:solidFill>
                <a:cs typeface="Arial MT"/>
              </a:rPr>
              <a:t> </a:t>
            </a:r>
            <a:r>
              <a:rPr sz="1200" dirty="0">
                <a:solidFill>
                  <a:srgbClr val="093B92"/>
                </a:solidFill>
                <a:cs typeface="Arial MT"/>
              </a:rPr>
              <a:t>la</a:t>
            </a:r>
            <a:r>
              <a:rPr sz="1200" spc="-10" dirty="0">
                <a:solidFill>
                  <a:srgbClr val="093B92"/>
                </a:solidFill>
                <a:cs typeface="Arial MT"/>
              </a:rPr>
              <a:t> </a:t>
            </a:r>
            <a:r>
              <a:rPr sz="1200" dirty="0">
                <a:solidFill>
                  <a:srgbClr val="093B92"/>
                </a:solidFill>
                <a:cs typeface="Arial MT"/>
              </a:rPr>
              <a:t>institución</a:t>
            </a:r>
            <a:r>
              <a:rPr sz="1200" spc="-15" dirty="0">
                <a:solidFill>
                  <a:srgbClr val="093B92"/>
                </a:solidFill>
                <a:cs typeface="Arial MT"/>
              </a:rPr>
              <a:t> </a:t>
            </a:r>
            <a:r>
              <a:rPr sz="1200" dirty="0">
                <a:solidFill>
                  <a:srgbClr val="093B92"/>
                </a:solidFill>
                <a:cs typeface="Arial MT"/>
              </a:rPr>
              <a:t>se</a:t>
            </a:r>
            <a:r>
              <a:rPr sz="1200" spc="-5" dirty="0">
                <a:solidFill>
                  <a:srgbClr val="093B92"/>
                </a:solidFill>
                <a:cs typeface="Arial MT"/>
              </a:rPr>
              <a:t> </a:t>
            </a:r>
            <a:r>
              <a:rPr sz="1200" dirty="0">
                <a:solidFill>
                  <a:srgbClr val="093B92"/>
                </a:solidFill>
                <a:cs typeface="Arial MT"/>
              </a:rPr>
              <a:t>organiza</a:t>
            </a:r>
            <a:r>
              <a:rPr sz="1200" spc="-5" dirty="0">
                <a:solidFill>
                  <a:srgbClr val="093B92"/>
                </a:solidFill>
                <a:cs typeface="Arial MT"/>
              </a:rPr>
              <a:t> </a:t>
            </a:r>
            <a:r>
              <a:rPr sz="1200" dirty="0">
                <a:solidFill>
                  <a:srgbClr val="093B92"/>
                </a:solidFill>
                <a:cs typeface="Arial MT"/>
              </a:rPr>
              <a:t>a</a:t>
            </a:r>
            <a:r>
              <a:rPr sz="1200" spc="-10" dirty="0">
                <a:solidFill>
                  <a:srgbClr val="093B92"/>
                </a:solidFill>
                <a:cs typeface="Arial MT"/>
              </a:rPr>
              <a:t> través </a:t>
            </a:r>
            <a:r>
              <a:rPr sz="1200" dirty="0">
                <a:solidFill>
                  <a:srgbClr val="093B92"/>
                </a:solidFill>
                <a:cs typeface="Arial MT"/>
              </a:rPr>
              <a:t>de</a:t>
            </a:r>
            <a:r>
              <a:rPr sz="1200" spc="135" dirty="0">
                <a:solidFill>
                  <a:srgbClr val="093B92"/>
                </a:solidFill>
                <a:cs typeface="Arial MT"/>
              </a:rPr>
              <a:t> </a:t>
            </a:r>
            <a:r>
              <a:rPr sz="1200" dirty="0">
                <a:solidFill>
                  <a:srgbClr val="093B92"/>
                </a:solidFill>
                <a:cs typeface="Arial MT"/>
              </a:rPr>
              <a:t>una</a:t>
            </a:r>
            <a:r>
              <a:rPr sz="1200" spc="130" dirty="0">
                <a:solidFill>
                  <a:srgbClr val="093B92"/>
                </a:solidFill>
                <a:cs typeface="Arial MT"/>
              </a:rPr>
              <a:t> </a:t>
            </a:r>
            <a:r>
              <a:rPr sz="1200" dirty="0">
                <a:solidFill>
                  <a:srgbClr val="093B92"/>
                </a:solidFill>
                <a:cs typeface="Arial MT"/>
              </a:rPr>
              <a:t>administración</a:t>
            </a:r>
            <a:r>
              <a:rPr sz="1200" spc="135" dirty="0">
                <a:solidFill>
                  <a:srgbClr val="093B92"/>
                </a:solidFill>
                <a:cs typeface="Arial MT"/>
              </a:rPr>
              <a:t> </a:t>
            </a:r>
            <a:r>
              <a:rPr sz="1200" dirty="0">
                <a:solidFill>
                  <a:srgbClr val="093B92"/>
                </a:solidFill>
                <a:cs typeface="Arial MT"/>
              </a:rPr>
              <a:t>central</a:t>
            </a:r>
            <a:r>
              <a:rPr sz="1200" spc="125" dirty="0">
                <a:solidFill>
                  <a:srgbClr val="093B92"/>
                </a:solidFill>
                <a:cs typeface="Arial MT"/>
              </a:rPr>
              <a:t> </a:t>
            </a:r>
            <a:r>
              <a:rPr sz="1200" dirty="0">
                <a:solidFill>
                  <a:srgbClr val="093B92"/>
                </a:solidFill>
                <a:cs typeface="Arial MT"/>
              </a:rPr>
              <a:t>encabezada</a:t>
            </a:r>
            <a:r>
              <a:rPr sz="1200" spc="120" dirty="0">
                <a:solidFill>
                  <a:srgbClr val="093B92"/>
                </a:solidFill>
                <a:cs typeface="Arial MT"/>
              </a:rPr>
              <a:t> </a:t>
            </a:r>
            <a:r>
              <a:rPr sz="1200" dirty="0">
                <a:solidFill>
                  <a:srgbClr val="093B92"/>
                </a:solidFill>
                <a:cs typeface="Arial MT"/>
              </a:rPr>
              <a:t>por</a:t>
            </a:r>
            <a:r>
              <a:rPr sz="1200" spc="135" dirty="0">
                <a:solidFill>
                  <a:srgbClr val="093B92"/>
                </a:solidFill>
                <a:cs typeface="Arial MT"/>
              </a:rPr>
              <a:t> </a:t>
            </a:r>
            <a:r>
              <a:rPr sz="1200" dirty="0">
                <a:solidFill>
                  <a:srgbClr val="093B92"/>
                </a:solidFill>
                <a:cs typeface="Arial MT"/>
              </a:rPr>
              <a:t>la</a:t>
            </a:r>
            <a:r>
              <a:rPr sz="1200" spc="145" dirty="0">
                <a:solidFill>
                  <a:srgbClr val="093B92"/>
                </a:solidFill>
                <a:cs typeface="Arial MT"/>
              </a:rPr>
              <a:t> </a:t>
            </a:r>
            <a:r>
              <a:rPr sz="1200" dirty="0">
                <a:solidFill>
                  <a:srgbClr val="093B92"/>
                </a:solidFill>
                <a:cs typeface="Arial MT"/>
              </a:rPr>
              <a:t>Superintendenta,</a:t>
            </a:r>
            <a:r>
              <a:rPr sz="1200" spc="140" dirty="0">
                <a:solidFill>
                  <a:srgbClr val="093B92"/>
                </a:solidFill>
                <a:cs typeface="Arial MT"/>
              </a:rPr>
              <a:t> </a:t>
            </a:r>
            <a:r>
              <a:rPr sz="1200" dirty="0">
                <a:solidFill>
                  <a:srgbClr val="093B92"/>
                </a:solidFill>
                <a:cs typeface="Arial MT"/>
              </a:rPr>
              <a:t>y</a:t>
            </a:r>
            <a:r>
              <a:rPr sz="1200" spc="130" dirty="0">
                <a:solidFill>
                  <a:srgbClr val="093B92"/>
                </a:solidFill>
                <a:cs typeface="Arial MT"/>
              </a:rPr>
              <a:t> </a:t>
            </a:r>
            <a:r>
              <a:rPr sz="1200" dirty="0">
                <a:solidFill>
                  <a:srgbClr val="093B92"/>
                </a:solidFill>
                <a:cs typeface="Arial MT"/>
              </a:rPr>
              <a:t>se</a:t>
            </a:r>
            <a:r>
              <a:rPr sz="1200" spc="145" dirty="0">
                <a:solidFill>
                  <a:srgbClr val="093B92"/>
                </a:solidFill>
                <a:cs typeface="Arial MT"/>
              </a:rPr>
              <a:t> </a:t>
            </a:r>
            <a:r>
              <a:rPr sz="1200" dirty="0">
                <a:solidFill>
                  <a:srgbClr val="093B92"/>
                </a:solidFill>
                <a:cs typeface="Arial MT"/>
              </a:rPr>
              <a:t>estructura</a:t>
            </a:r>
            <a:r>
              <a:rPr sz="1200" spc="130" dirty="0">
                <a:solidFill>
                  <a:srgbClr val="093B92"/>
                </a:solidFill>
                <a:cs typeface="Arial MT"/>
              </a:rPr>
              <a:t> </a:t>
            </a:r>
            <a:r>
              <a:rPr sz="1200" dirty="0">
                <a:solidFill>
                  <a:srgbClr val="093B92"/>
                </a:solidFill>
                <a:cs typeface="Arial MT"/>
              </a:rPr>
              <a:t>en</a:t>
            </a:r>
            <a:r>
              <a:rPr sz="1200" spc="130" dirty="0">
                <a:solidFill>
                  <a:srgbClr val="093B92"/>
                </a:solidFill>
                <a:cs typeface="Arial MT"/>
              </a:rPr>
              <a:t> </a:t>
            </a:r>
            <a:r>
              <a:rPr sz="1200" dirty="0">
                <a:solidFill>
                  <a:srgbClr val="093B92"/>
                </a:solidFill>
                <a:cs typeface="Arial MT"/>
              </a:rPr>
              <a:t>diversas</a:t>
            </a:r>
            <a:r>
              <a:rPr sz="1200" spc="145" dirty="0">
                <a:solidFill>
                  <a:srgbClr val="093B92"/>
                </a:solidFill>
                <a:cs typeface="Arial MT"/>
              </a:rPr>
              <a:t> </a:t>
            </a:r>
            <a:r>
              <a:rPr sz="1200" dirty="0">
                <a:solidFill>
                  <a:srgbClr val="093B92"/>
                </a:solidFill>
                <a:cs typeface="Arial MT"/>
              </a:rPr>
              <a:t>unidades,</a:t>
            </a:r>
            <a:r>
              <a:rPr sz="1200" spc="130" dirty="0">
                <a:solidFill>
                  <a:srgbClr val="093B92"/>
                </a:solidFill>
                <a:cs typeface="Arial MT"/>
              </a:rPr>
              <a:t> </a:t>
            </a:r>
            <a:r>
              <a:rPr sz="1200" dirty="0">
                <a:solidFill>
                  <a:srgbClr val="093B92"/>
                </a:solidFill>
                <a:cs typeface="Arial MT"/>
              </a:rPr>
              <a:t>entre</a:t>
            </a:r>
            <a:r>
              <a:rPr sz="1200" spc="135" dirty="0">
                <a:solidFill>
                  <a:srgbClr val="093B92"/>
                </a:solidFill>
                <a:cs typeface="Arial MT"/>
              </a:rPr>
              <a:t> </a:t>
            </a:r>
            <a:r>
              <a:rPr sz="1200" dirty="0">
                <a:solidFill>
                  <a:srgbClr val="093B92"/>
                </a:solidFill>
                <a:cs typeface="Arial MT"/>
              </a:rPr>
              <a:t>ellas</a:t>
            </a:r>
            <a:r>
              <a:rPr sz="1200" spc="140" dirty="0">
                <a:solidFill>
                  <a:srgbClr val="093B92"/>
                </a:solidFill>
                <a:cs typeface="Arial MT"/>
              </a:rPr>
              <a:t> </a:t>
            </a:r>
            <a:r>
              <a:rPr sz="1200" spc="-25" dirty="0">
                <a:solidFill>
                  <a:srgbClr val="093B92"/>
                </a:solidFill>
                <a:cs typeface="Arial MT"/>
              </a:rPr>
              <a:t>las </a:t>
            </a:r>
            <a:r>
              <a:rPr sz="1200" dirty="0">
                <a:solidFill>
                  <a:srgbClr val="093B92"/>
                </a:solidFill>
                <a:cs typeface="Arial MT"/>
              </a:rPr>
              <a:t>Divisiones</a:t>
            </a:r>
            <a:r>
              <a:rPr sz="1200" spc="95" dirty="0">
                <a:solidFill>
                  <a:srgbClr val="093B92"/>
                </a:solidFill>
                <a:cs typeface="Arial MT"/>
              </a:rPr>
              <a:t> </a:t>
            </a:r>
            <a:r>
              <a:rPr sz="1200" dirty="0">
                <a:solidFill>
                  <a:srgbClr val="093B92"/>
                </a:solidFill>
                <a:cs typeface="Arial MT"/>
              </a:rPr>
              <a:t>de</a:t>
            </a:r>
            <a:r>
              <a:rPr sz="1200" spc="95" dirty="0">
                <a:solidFill>
                  <a:srgbClr val="093B92"/>
                </a:solidFill>
                <a:cs typeface="Arial MT"/>
              </a:rPr>
              <a:t> </a:t>
            </a:r>
            <a:r>
              <a:rPr sz="1200" dirty="0">
                <a:solidFill>
                  <a:srgbClr val="093B92"/>
                </a:solidFill>
                <a:cs typeface="Arial MT"/>
              </a:rPr>
              <a:t>Ingeniería</a:t>
            </a:r>
            <a:r>
              <a:rPr sz="1200" spc="100" dirty="0">
                <a:solidFill>
                  <a:srgbClr val="093B92"/>
                </a:solidFill>
                <a:cs typeface="Arial MT"/>
              </a:rPr>
              <a:t> </a:t>
            </a:r>
            <a:r>
              <a:rPr sz="1200" dirty="0">
                <a:solidFill>
                  <a:srgbClr val="093B92"/>
                </a:solidFill>
                <a:cs typeface="Arial MT"/>
              </a:rPr>
              <a:t>Eléctrica,</a:t>
            </a:r>
            <a:r>
              <a:rPr sz="1200" spc="100" dirty="0">
                <a:solidFill>
                  <a:srgbClr val="093B92"/>
                </a:solidFill>
                <a:cs typeface="Arial MT"/>
              </a:rPr>
              <a:t> </a:t>
            </a:r>
            <a:r>
              <a:rPr sz="1200" dirty="0">
                <a:solidFill>
                  <a:srgbClr val="093B92"/>
                </a:solidFill>
                <a:cs typeface="Arial MT"/>
              </a:rPr>
              <a:t>Ingeniería</a:t>
            </a:r>
            <a:r>
              <a:rPr sz="1200" spc="85" dirty="0">
                <a:solidFill>
                  <a:srgbClr val="093B92"/>
                </a:solidFill>
                <a:cs typeface="Arial MT"/>
              </a:rPr>
              <a:t> </a:t>
            </a:r>
            <a:r>
              <a:rPr sz="1200" dirty="0">
                <a:solidFill>
                  <a:srgbClr val="093B92"/>
                </a:solidFill>
                <a:cs typeface="Arial MT"/>
              </a:rPr>
              <a:t>de</a:t>
            </a:r>
            <a:r>
              <a:rPr sz="1200" spc="95" dirty="0">
                <a:solidFill>
                  <a:srgbClr val="093B92"/>
                </a:solidFill>
                <a:cs typeface="Arial MT"/>
              </a:rPr>
              <a:t> </a:t>
            </a:r>
            <a:r>
              <a:rPr sz="1200" dirty="0">
                <a:solidFill>
                  <a:srgbClr val="093B92"/>
                </a:solidFill>
                <a:cs typeface="Arial MT"/>
              </a:rPr>
              <a:t>Combustibles,</a:t>
            </a:r>
            <a:r>
              <a:rPr sz="1200" spc="105" dirty="0">
                <a:solidFill>
                  <a:srgbClr val="093B92"/>
                </a:solidFill>
                <a:cs typeface="Arial MT"/>
              </a:rPr>
              <a:t> </a:t>
            </a:r>
            <a:r>
              <a:rPr sz="1200" dirty="0">
                <a:solidFill>
                  <a:srgbClr val="093B92"/>
                </a:solidFill>
                <a:cs typeface="Arial MT"/>
              </a:rPr>
              <a:t>la</a:t>
            </a:r>
            <a:r>
              <a:rPr sz="1200" spc="85" dirty="0">
                <a:solidFill>
                  <a:srgbClr val="093B92"/>
                </a:solidFill>
                <a:cs typeface="Arial MT"/>
              </a:rPr>
              <a:t> </a:t>
            </a:r>
            <a:r>
              <a:rPr sz="1200" dirty="0">
                <a:solidFill>
                  <a:srgbClr val="093B92"/>
                </a:solidFill>
                <a:cs typeface="Arial MT"/>
              </a:rPr>
              <a:t>División</a:t>
            </a:r>
            <a:r>
              <a:rPr sz="1200" spc="100" dirty="0">
                <a:solidFill>
                  <a:srgbClr val="093B92"/>
                </a:solidFill>
                <a:cs typeface="Arial MT"/>
              </a:rPr>
              <a:t> </a:t>
            </a:r>
            <a:r>
              <a:rPr sz="1200" dirty="0">
                <a:solidFill>
                  <a:srgbClr val="093B92"/>
                </a:solidFill>
                <a:cs typeface="Arial MT"/>
              </a:rPr>
              <a:t>Jurídica,</a:t>
            </a:r>
            <a:r>
              <a:rPr sz="1200" spc="100" dirty="0">
                <a:solidFill>
                  <a:srgbClr val="093B92"/>
                </a:solidFill>
                <a:cs typeface="Arial MT"/>
              </a:rPr>
              <a:t> </a:t>
            </a:r>
            <a:r>
              <a:rPr sz="1200" dirty="0">
                <a:solidFill>
                  <a:srgbClr val="093B92"/>
                </a:solidFill>
                <a:cs typeface="Arial MT"/>
              </a:rPr>
              <a:t>el</a:t>
            </a:r>
            <a:r>
              <a:rPr sz="1200" spc="90" dirty="0">
                <a:solidFill>
                  <a:srgbClr val="093B92"/>
                </a:solidFill>
                <a:cs typeface="Arial MT"/>
              </a:rPr>
              <a:t> </a:t>
            </a:r>
            <a:r>
              <a:rPr sz="1200" dirty="0">
                <a:solidFill>
                  <a:srgbClr val="093B92"/>
                </a:solidFill>
                <a:cs typeface="Arial MT"/>
              </a:rPr>
              <a:t>Departamento</a:t>
            </a:r>
            <a:r>
              <a:rPr sz="1200" spc="105" dirty="0">
                <a:solidFill>
                  <a:srgbClr val="093B92"/>
                </a:solidFill>
                <a:cs typeface="Arial MT"/>
              </a:rPr>
              <a:t> </a:t>
            </a:r>
            <a:r>
              <a:rPr sz="1200" dirty="0">
                <a:solidFill>
                  <a:srgbClr val="093B92"/>
                </a:solidFill>
                <a:cs typeface="Arial MT"/>
              </a:rPr>
              <a:t>de</a:t>
            </a:r>
            <a:r>
              <a:rPr sz="1200" spc="95" dirty="0">
                <a:solidFill>
                  <a:srgbClr val="093B92"/>
                </a:solidFill>
                <a:cs typeface="Arial MT"/>
              </a:rPr>
              <a:t> </a:t>
            </a:r>
            <a:r>
              <a:rPr sz="1200" dirty="0">
                <a:solidFill>
                  <a:srgbClr val="093B92"/>
                </a:solidFill>
                <a:cs typeface="Arial MT"/>
              </a:rPr>
              <a:t>Administración</a:t>
            </a:r>
            <a:r>
              <a:rPr sz="1200" spc="100" dirty="0">
                <a:solidFill>
                  <a:srgbClr val="093B92"/>
                </a:solidFill>
                <a:cs typeface="Arial MT"/>
              </a:rPr>
              <a:t> </a:t>
            </a:r>
            <a:r>
              <a:rPr sz="1200" spc="-50" dirty="0">
                <a:solidFill>
                  <a:srgbClr val="093B92"/>
                </a:solidFill>
                <a:cs typeface="Arial MT"/>
              </a:rPr>
              <a:t>y </a:t>
            </a:r>
            <a:r>
              <a:rPr sz="1200" dirty="0">
                <a:solidFill>
                  <a:srgbClr val="093B92"/>
                </a:solidFill>
                <a:cs typeface="Arial MT"/>
              </a:rPr>
              <a:t>Finanzas,</a:t>
            </a:r>
            <a:r>
              <a:rPr sz="1200" spc="5" dirty="0">
                <a:solidFill>
                  <a:srgbClr val="093B92"/>
                </a:solidFill>
                <a:cs typeface="Arial MT"/>
              </a:rPr>
              <a:t> </a:t>
            </a:r>
            <a:r>
              <a:rPr sz="1200" dirty="0">
                <a:solidFill>
                  <a:srgbClr val="093B92"/>
                </a:solidFill>
                <a:cs typeface="Arial MT"/>
              </a:rPr>
              <a:t>entre</a:t>
            </a:r>
            <a:r>
              <a:rPr sz="1200" spc="-10" dirty="0">
                <a:solidFill>
                  <a:srgbClr val="093B92"/>
                </a:solidFill>
                <a:cs typeface="Arial MT"/>
              </a:rPr>
              <a:t> </a:t>
            </a:r>
            <a:r>
              <a:rPr sz="1200" dirty="0">
                <a:solidFill>
                  <a:srgbClr val="093B92"/>
                </a:solidFill>
                <a:cs typeface="Arial MT"/>
              </a:rPr>
              <a:t>otras, además de contar</a:t>
            </a:r>
            <a:r>
              <a:rPr sz="1200" spc="5" dirty="0">
                <a:solidFill>
                  <a:srgbClr val="093B92"/>
                </a:solidFill>
                <a:cs typeface="Arial MT"/>
              </a:rPr>
              <a:t> </a:t>
            </a:r>
            <a:r>
              <a:rPr sz="1200" dirty="0">
                <a:solidFill>
                  <a:srgbClr val="093B92"/>
                </a:solidFill>
                <a:cs typeface="Arial MT"/>
              </a:rPr>
              <a:t>con</a:t>
            </a:r>
            <a:r>
              <a:rPr sz="1200" spc="-10" dirty="0">
                <a:solidFill>
                  <a:srgbClr val="093B92"/>
                </a:solidFill>
                <a:cs typeface="Arial MT"/>
              </a:rPr>
              <a:t> </a:t>
            </a:r>
            <a:r>
              <a:rPr sz="1200" dirty="0">
                <a:solidFill>
                  <a:srgbClr val="093B92"/>
                </a:solidFill>
                <a:cs typeface="Arial MT"/>
              </a:rPr>
              <a:t>15</a:t>
            </a:r>
            <a:r>
              <a:rPr sz="1200" spc="5" dirty="0">
                <a:solidFill>
                  <a:srgbClr val="093B92"/>
                </a:solidFill>
                <a:cs typeface="Arial MT"/>
              </a:rPr>
              <a:t> </a:t>
            </a:r>
            <a:r>
              <a:rPr sz="1200" dirty="0">
                <a:solidFill>
                  <a:srgbClr val="093B92"/>
                </a:solidFill>
                <a:cs typeface="Arial MT"/>
              </a:rPr>
              <a:t>Direcciones</a:t>
            </a:r>
            <a:r>
              <a:rPr sz="1200" spc="5" dirty="0">
                <a:solidFill>
                  <a:srgbClr val="093B92"/>
                </a:solidFill>
                <a:cs typeface="Arial MT"/>
              </a:rPr>
              <a:t> </a:t>
            </a:r>
            <a:r>
              <a:rPr sz="1200" dirty="0">
                <a:solidFill>
                  <a:srgbClr val="093B92"/>
                </a:solidFill>
                <a:cs typeface="Arial MT"/>
              </a:rPr>
              <a:t>Regionales</a:t>
            </a:r>
            <a:r>
              <a:rPr sz="1200" spc="-15" dirty="0">
                <a:solidFill>
                  <a:srgbClr val="093B92"/>
                </a:solidFill>
                <a:cs typeface="Arial MT"/>
              </a:rPr>
              <a:t> </a:t>
            </a:r>
            <a:r>
              <a:rPr sz="1200" dirty="0">
                <a:solidFill>
                  <a:srgbClr val="093B92"/>
                </a:solidFill>
                <a:cs typeface="Arial MT"/>
              </a:rPr>
              <a:t>a</a:t>
            </a:r>
            <a:r>
              <a:rPr sz="1200" spc="5" dirty="0">
                <a:solidFill>
                  <a:srgbClr val="093B92"/>
                </a:solidFill>
                <a:cs typeface="Arial MT"/>
              </a:rPr>
              <a:t> </a:t>
            </a:r>
            <a:r>
              <a:rPr sz="1200" dirty="0">
                <a:solidFill>
                  <a:srgbClr val="093B92"/>
                </a:solidFill>
                <a:cs typeface="Arial MT"/>
              </a:rPr>
              <a:t>lo largo</a:t>
            </a:r>
            <a:r>
              <a:rPr sz="1200" spc="-5" dirty="0">
                <a:solidFill>
                  <a:srgbClr val="093B92"/>
                </a:solidFill>
                <a:cs typeface="Arial MT"/>
              </a:rPr>
              <a:t> </a:t>
            </a:r>
            <a:r>
              <a:rPr sz="1200" dirty="0">
                <a:solidFill>
                  <a:srgbClr val="093B92"/>
                </a:solidFill>
                <a:cs typeface="Arial MT"/>
              </a:rPr>
              <a:t>del</a:t>
            </a:r>
            <a:r>
              <a:rPr sz="1200" spc="-5" dirty="0">
                <a:solidFill>
                  <a:srgbClr val="093B92"/>
                </a:solidFill>
                <a:cs typeface="Arial MT"/>
              </a:rPr>
              <a:t> </a:t>
            </a:r>
            <a:r>
              <a:rPr sz="1200" dirty="0">
                <a:solidFill>
                  <a:srgbClr val="093B92"/>
                </a:solidFill>
                <a:cs typeface="Arial MT"/>
              </a:rPr>
              <a:t>país, incluida la correspondiente</a:t>
            </a:r>
            <a:r>
              <a:rPr sz="1200" spc="5" dirty="0">
                <a:solidFill>
                  <a:srgbClr val="093B92"/>
                </a:solidFill>
                <a:cs typeface="Arial MT"/>
              </a:rPr>
              <a:t> </a:t>
            </a:r>
            <a:r>
              <a:rPr sz="1200" dirty="0">
                <a:solidFill>
                  <a:srgbClr val="093B92"/>
                </a:solidFill>
                <a:cs typeface="Arial MT"/>
              </a:rPr>
              <a:t>a</a:t>
            </a:r>
            <a:r>
              <a:rPr sz="1200" spc="5" dirty="0">
                <a:solidFill>
                  <a:srgbClr val="093B92"/>
                </a:solidFill>
                <a:cs typeface="Arial MT"/>
              </a:rPr>
              <a:t> </a:t>
            </a:r>
            <a:r>
              <a:rPr sz="1200" spc="-25" dirty="0">
                <a:solidFill>
                  <a:srgbClr val="093B92"/>
                </a:solidFill>
                <a:cs typeface="Arial MT"/>
              </a:rPr>
              <a:t>la </a:t>
            </a:r>
            <a:r>
              <a:rPr sz="1200" dirty="0">
                <a:solidFill>
                  <a:srgbClr val="093B92"/>
                </a:solidFill>
                <a:cs typeface="Arial MT"/>
              </a:rPr>
              <a:t>Región</a:t>
            </a:r>
            <a:r>
              <a:rPr sz="1200" spc="-30" dirty="0">
                <a:solidFill>
                  <a:srgbClr val="093B92"/>
                </a:solidFill>
                <a:cs typeface="Arial MT"/>
              </a:rPr>
              <a:t> </a:t>
            </a:r>
            <a:r>
              <a:rPr sz="1200" dirty="0">
                <a:solidFill>
                  <a:srgbClr val="093B92"/>
                </a:solidFill>
                <a:cs typeface="Arial MT"/>
              </a:rPr>
              <a:t>del</a:t>
            </a:r>
            <a:r>
              <a:rPr sz="1200" spc="-35" dirty="0">
                <a:solidFill>
                  <a:srgbClr val="093B92"/>
                </a:solidFill>
                <a:cs typeface="Arial MT"/>
              </a:rPr>
              <a:t> </a:t>
            </a:r>
            <a:r>
              <a:rPr sz="1200" spc="-10" dirty="0">
                <a:solidFill>
                  <a:srgbClr val="093B92"/>
                </a:solidFill>
                <a:cs typeface="Arial MT"/>
              </a:rPr>
              <a:t>Maule.</a:t>
            </a:r>
            <a:endParaRPr sz="1200" dirty="0">
              <a:cs typeface="Arial MT"/>
            </a:endParaRPr>
          </a:p>
          <a:p>
            <a:pPr marL="12700" marR="6350" algn="just">
              <a:lnSpc>
                <a:spcPct val="100000"/>
              </a:lnSpc>
            </a:pPr>
            <a:r>
              <a:rPr sz="1200" dirty="0">
                <a:solidFill>
                  <a:srgbClr val="093B92"/>
                </a:solidFill>
                <a:cs typeface="Arial MT"/>
              </a:rPr>
              <a:t>En</a:t>
            </a:r>
            <a:r>
              <a:rPr sz="1200" spc="320" dirty="0">
                <a:solidFill>
                  <a:srgbClr val="093B92"/>
                </a:solidFill>
                <a:cs typeface="Arial MT"/>
              </a:rPr>
              <a:t> </a:t>
            </a:r>
            <a:r>
              <a:rPr sz="1200" dirty="0">
                <a:solidFill>
                  <a:srgbClr val="093B92"/>
                </a:solidFill>
                <a:cs typeface="Arial MT"/>
              </a:rPr>
              <a:t>cuanto</a:t>
            </a:r>
            <a:r>
              <a:rPr sz="1200" spc="325" dirty="0">
                <a:solidFill>
                  <a:srgbClr val="093B92"/>
                </a:solidFill>
                <a:cs typeface="Arial MT"/>
              </a:rPr>
              <a:t> </a:t>
            </a:r>
            <a:r>
              <a:rPr sz="1200" dirty="0">
                <a:solidFill>
                  <a:srgbClr val="093B92"/>
                </a:solidFill>
                <a:cs typeface="Arial MT"/>
              </a:rPr>
              <a:t>a</a:t>
            </a:r>
            <a:r>
              <a:rPr sz="1200" spc="320" dirty="0">
                <a:solidFill>
                  <a:srgbClr val="093B92"/>
                </a:solidFill>
                <a:cs typeface="Arial MT"/>
              </a:rPr>
              <a:t> </a:t>
            </a:r>
            <a:r>
              <a:rPr sz="1200" dirty="0">
                <a:solidFill>
                  <a:srgbClr val="093B92"/>
                </a:solidFill>
                <a:cs typeface="Arial MT"/>
              </a:rPr>
              <a:t>la</a:t>
            </a:r>
            <a:r>
              <a:rPr sz="1200" spc="325" dirty="0">
                <a:solidFill>
                  <a:srgbClr val="093B92"/>
                </a:solidFill>
                <a:cs typeface="Arial MT"/>
              </a:rPr>
              <a:t> </a:t>
            </a:r>
            <a:r>
              <a:rPr sz="1200" dirty="0">
                <a:solidFill>
                  <a:srgbClr val="093B92"/>
                </a:solidFill>
                <a:cs typeface="Arial MT"/>
              </a:rPr>
              <a:t>dotación</a:t>
            </a:r>
            <a:r>
              <a:rPr sz="1200" spc="325" dirty="0">
                <a:solidFill>
                  <a:srgbClr val="093B92"/>
                </a:solidFill>
                <a:cs typeface="Arial MT"/>
              </a:rPr>
              <a:t> </a:t>
            </a:r>
            <a:r>
              <a:rPr sz="1200" dirty="0">
                <a:solidFill>
                  <a:srgbClr val="093B92"/>
                </a:solidFill>
                <a:cs typeface="Arial MT"/>
              </a:rPr>
              <a:t>de</a:t>
            </a:r>
            <a:r>
              <a:rPr sz="1200" spc="310" dirty="0">
                <a:solidFill>
                  <a:srgbClr val="093B92"/>
                </a:solidFill>
                <a:cs typeface="Arial MT"/>
              </a:rPr>
              <a:t> </a:t>
            </a:r>
            <a:r>
              <a:rPr sz="1200" dirty="0">
                <a:solidFill>
                  <a:srgbClr val="093B92"/>
                </a:solidFill>
                <a:cs typeface="Arial MT"/>
              </a:rPr>
              <a:t>personal</a:t>
            </a:r>
            <a:r>
              <a:rPr sz="1200" spc="295" dirty="0">
                <a:solidFill>
                  <a:srgbClr val="093B92"/>
                </a:solidFill>
                <a:cs typeface="Arial MT"/>
              </a:rPr>
              <a:t> </a:t>
            </a:r>
            <a:r>
              <a:rPr sz="1200" dirty="0">
                <a:solidFill>
                  <a:srgbClr val="093B92"/>
                </a:solidFill>
                <a:cs typeface="Arial MT"/>
              </a:rPr>
              <a:t>en</a:t>
            </a:r>
            <a:r>
              <a:rPr sz="1200" spc="320" dirty="0">
                <a:solidFill>
                  <a:srgbClr val="093B92"/>
                </a:solidFill>
                <a:cs typeface="Arial MT"/>
              </a:rPr>
              <a:t> </a:t>
            </a:r>
            <a:r>
              <a:rPr sz="1200" dirty="0">
                <a:solidFill>
                  <a:srgbClr val="093B92"/>
                </a:solidFill>
                <a:cs typeface="Arial MT"/>
              </a:rPr>
              <a:t>la</a:t>
            </a:r>
            <a:r>
              <a:rPr sz="1200" spc="320" dirty="0">
                <a:solidFill>
                  <a:srgbClr val="093B92"/>
                </a:solidFill>
                <a:cs typeface="Arial MT"/>
              </a:rPr>
              <a:t> </a:t>
            </a:r>
            <a:r>
              <a:rPr sz="1200" dirty="0">
                <a:solidFill>
                  <a:srgbClr val="093B92"/>
                </a:solidFill>
                <a:cs typeface="Arial MT"/>
              </a:rPr>
              <a:t>Región</a:t>
            </a:r>
            <a:r>
              <a:rPr sz="1200" spc="325" dirty="0">
                <a:solidFill>
                  <a:srgbClr val="093B92"/>
                </a:solidFill>
                <a:cs typeface="Arial MT"/>
              </a:rPr>
              <a:t> </a:t>
            </a:r>
            <a:r>
              <a:rPr sz="1200" dirty="0">
                <a:solidFill>
                  <a:srgbClr val="093B92"/>
                </a:solidFill>
                <a:cs typeface="Arial MT"/>
              </a:rPr>
              <a:t>del</a:t>
            </a:r>
            <a:r>
              <a:rPr sz="1200" spc="315" dirty="0">
                <a:solidFill>
                  <a:srgbClr val="093B92"/>
                </a:solidFill>
                <a:cs typeface="Arial MT"/>
              </a:rPr>
              <a:t> </a:t>
            </a:r>
            <a:r>
              <a:rPr sz="1200" dirty="0">
                <a:solidFill>
                  <a:srgbClr val="093B92"/>
                </a:solidFill>
                <a:cs typeface="Arial MT"/>
              </a:rPr>
              <a:t>Maule,</a:t>
            </a:r>
            <a:r>
              <a:rPr sz="1200" spc="315" dirty="0">
                <a:solidFill>
                  <a:srgbClr val="093B92"/>
                </a:solidFill>
                <a:cs typeface="Arial MT"/>
              </a:rPr>
              <a:t> </a:t>
            </a:r>
            <a:r>
              <a:rPr sz="1200" dirty="0">
                <a:solidFill>
                  <a:srgbClr val="093B92"/>
                </a:solidFill>
                <a:cs typeface="Arial MT"/>
              </a:rPr>
              <a:t>durante</a:t>
            </a:r>
            <a:r>
              <a:rPr sz="1200" spc="320" dirty="0">
                <a:solidFill>
                  <a:srgbClr val="093B92"/>
                </a:solidFill>
                <a:cs typeface="Arial MT"/>
              </a:rPr>
              <a:t> </a:t>
            </a:r>
            <a:r>
              <a:rPr sz="1200" dirty="0">
                <a:solidFill>
                  <a:srgbClr val="093B92"/>
                </a:solidFill>
                <a:cs typeface="Arial MT"/>
              </a:rPr>
              <a:t>el</a:t>
            </a:r>
            <a:r>
              <a:rPr sz="1200" spc="315" dirty="0">
                <a:solidFill>
                  <a:srgbClr val="093B92"/>
                </a:solidFill>
                <a:cs typeface="Arial MT"/>
              </a:rPr>
              <a:t> </a:t>
            </a:r>
            <a:r>
              <a:rPr sz="1200" dirty="0" err="1">
                <a:solidFill>
                  <a:srgbClr val="093B92"/>
                </a:solidFill>
                <a:cs typeface="Arial MT"/>
              </a:rPr>
              <a:t>año</a:t>
            </a:r>
            <a:r>
              <a:rPr sz="1200" spc="320" dirty="0">
                <a:solidFill>
                  <a:srgbClr val="093B92"/>
                </a:solidFill>
                <a:cs typeface="Arial MT"/>
              </a:rPr>
              <a:t> </a:t>
            </a:r>
            <a:r>
              <a:rPr sz="1200" dirty="0">
                <a:solidFill>
                  <a:srgbClr val="093B92"/>
                </a:solidFill>
                <a:cs typeface="Arial MT"/>
              </a:rPr>
              <a:t>202</a:t>
            </a:r>
            <a:r>
              <a:rPr lang="es-MX" sz="1200" dirty="0">
                <a:solidFill>
                  <a:srgbClr val="093B92"/>
                </a:solidFill>
                <a:cs typeface="Arial MT"/>
              </a:rPr>
              <a:t>5</a:t>
            </a:r>
            <a:r>
              <a:rPr sz="1200" spc="325" dirty="0">
                <a:solidFill>
                  <a:srgbClr val="093B92"/>
                </a:solidFill>
                <a:cs typeface="Arial MT"/>
              </a:rPr>
              <a:t> </a:t>
            </a:r>
            <a:r>
              <a:rPr sz="1200" dirty="0">
                <a:solidFill>
                  <a:srgbClr val="093B92"/>
                </a:solidFill>
                <a:cs typeface="Arial MT"/>
              </a:rPr>
              <a:t>se</a:t>
            </a:r>
            <a:r>
              <a:rPr sz="1200" spc="325" dirty="0">
                <a:solidFill>
                  <a:srgbClr val="093B92"/>
                </a:solidFill>
                <a:cs typeface="Arial MT"/>
              </a:rPr>
              <a:t> </a:t>
            </a:r>
            <a:r>
              <a:rPr sz="1200" dirty="0">
                <a:solidFill>
                  <a:srgbClr val="093B92"/>
                </a:solidFill>
                <a:cs typeface="Arial MT"/>
              </a:rPr>
              <a:t>contó</a:t>
            </a:r>
            <a:r>
              <a:rPr sz="1200" spc="325" dirty="0">
                <a:solidFill>
                  <a:srgbClr val="093B92"/>
                </a:solidFill>
                <a:cs typeface="Arial MT"/>
              </a:rPr>
              <a:t> </a:t>
            </a:r>
            <a:r>
              <a:rPr sz="1200" dirty="0">
                <a:solidFill>
                  <a:srgbClr val="093B92"/>
                </a:solidFill>
                <a:cs typeface="Arial MT"/>
              </a:rPr>
              <a:t>con</a:t>
            </a:r>
            <a:r>
              <a:rPr sz="1200" spc="320" dirty="0">
                <a:solidFill>
                  <a:srgbClr val="093B92"/>
                </a:solidFill>
                <a:cs typeface="Arial MT"/>
              </a:rPr>
              <a:t> </a:t>
            </a:r>
            <a:r>
              <a:rPr sz="1200" dirty="0">
                <a:solidFill>
                  <a:srgbClr val="093B92"/>
                </a:solidFill>
                <a:cs typeface="Arial MT"/>
              </a:rPr>
              <a:t>un</a:t>
            </a:r>
            <a:r>
              <a:rPr sz="1200" spc="315" dirty="0">
                <a:solidFill>
                  <a:srgbClr val="093B92"/>
                </a:solidFill>
                <a:cs typeface="Arial MT"/>
              </a:rPr>
              <a:t> </a:t>
            </a:r>
            <a:r>
              <a:rPr sz="1200" dirty="0">
                <a:solidFill>
                  <a:srgbClr val="093B92"/>
                </a:solidFill>
                <a:cs typeface="Arial MT"/>
              </a:rPr>
              <a:t>equipo</a:t>
            </a:r>
            <a:r>
              <a:rPr sz="1200" spc="320" dirty="0">
                <a:solidFill>
                  <a:srgbClr val="093B92"/>
                </a:solidFill>
                <a:cs typeface="Arial MT"/>
              </a:rPr>
              <a:t> </a:t>
            </a:r>
            <a:r>
              <a:rPr sz="1200" dirty="0">
                <a:solidFill>
                  <a:srgbClr val="093B92"/>
                </a:solidFill>
                <a:cs typeface="Arial MT"/>
              </a:rPr>
              <a:t>de</a:t>
            </a:r>
            <a:r>
              <a:rPr sz="1200" spc="320" dirty="0">
                <a:solidFill>
                  <a:srgbClr val="093B92"/>
                </a:solidFill>
                <a:cs typeface="Arial MT"/>
              </a:rPr>
              <a:t> </a:t>
            </a:r>
            <a:r>
              <a:rPr sz="1200" spc="-50" dirty="0">
                <a:solidFill>
                  <a:srgbClr val="093B92"/>
                </a:solidFill>
                <a:cs typeface="Arial MT"/>
              </a:rPr>
              <a:t>6 </a:t>
            </a:r>
            <a:r>
              <a:rPr sz="1200" dirty="0">
                <a:solidFill>
                  <a:srgbClr val="093B92"/>
                </a:solidFill>
                <a:cs typeface="Arial MT"/>
              </a:rPr>
              <a:t>funcionarios/as</a:t>
            </a:r>
            <a:r>
              <a:rPr sz="1200" spc="175" dirty="0">
                <a:solidFill>
                  <a:srgbClr val="093B92"/>
                </a:solidFill>
                <a:cs typeface="Arial MT"/>
              </a:rPr>
              <a:t> </a:t>
            </a:r>
            <a:r>
              <a:rPr sz="1200" dirty="0">
                <a:solidFill>
                  <a:srgbClr val="093B92"/>
                </a:solidFill>
                <a:cs typeface="Arial MT"/>
              </a:rPr>
              <a:t>entre</a:t>
            </a:r>
            <a:r>
              <a:rPr sz="1200" spc="175" dirty="0">
                <a:solidFill>
                  <a:srgbClr val="093B92"/>
                </a:solidFill>
                <a:cs typeface="Arial MT"/>
              </a:rPr>
              <a:t> </a:t>
            </a:r>
            <a:r>
              <a:rPr sz="1200" dirty="0">
                <a:solidFill>
                  <a:srgbClr val="093B92"/>
                </a:solidFill>
                <a:cs typeface="Arial MT"/>
              </a:rPr>
              <a:t>planta</a:t>
            </a:r>
            <a:r>
              <a:rPr sz="1200" spc="180" dirty="0">
                <a:solidFill>
                  <a:srgbClr val="093B92"/>
                </a:solidFill>
                <a:cs typeface="Arial MT"/>
              </a:rPr>
              <a:t> </a:t>
            </a:r>
            <a:r>
              <a:rPr sz="1200" dirty="0">
                <a:solidFill>
                  <a:srgbClr val="093B92"/>
                </a:solidFill>
                <a:cs typeface="Arial MT"/>
              </a:rPr>
              <a:t>y</a:t>
            </a:r>
            <a:r>
              <a:rPr sz="1200" spc="155" dirty="0">
                <a:solidFill>
                  <a:srgbClr val="093B92"/>
                </a:solidFill>
                <a:cs typeface="Arial MT"/>
              </a:rPr>
              <a:t> </a:t>
            </a:r>
            <a:r>
              <a:rPr sz="1200" dirty="0">
                <a:solidFill>
                  <a:srgbClr val="093B92"/>
                </a:solidFill>
                <a:cs typeface="Arial MT"/>
              </a:rPr>
              <a:t>contrata.</a:t>
            </a:r>
            <a:r>
              <a:rPr sz="1200" spc="170" dirty="0">
                <a:solidFill>
                  <a:srgbClr val="093B92"/>
                </a:solidFill>
                <a:cs typeface="Arial MT"/>
              </a:rPr>
              <a:t> </a:t>
            </a:r>
            <a:r>
              <a:rPr sz="1200" dirty="0">
                <a:solidFill>
                  <a:srgbClr val="093B92"/>
                </a:solidFill>
                <a:cs typeface="Arial MT"/>
              </a:rPr>
              <a:t>De</a:t>
            </a:r>
            <a:r>
              <a:rPr sz="1200" spc="175" dirty="0">
                <a:solidFill>
                  <a:srgbClr val="093B92"/>
                </a:solidFill>
                <a:cs typeface="Arial MT"/>
              </a:rPr>
              <a:t> </a:t>
            </a:r>
            <a:r>
              <a:rPr sz="1200" dirty="0">
                <a:solidFill>
                  <a:srgbClr val="093B92"/>
                </a:solidFill>
                <a:cs typeface="Arial MT"/>
              </a:rPr>
              <a:t>ellos,</a:t>
            </a:r>
            <a:r>
              <a:rPr sz="1200" spc="175" dirty="0">
                <a:solidFill>
                  <a:srgbClr val="093B92"/>
                </a:solidFill>
                <a:cs typeface="Arial MT"/>
              </a:rPr>
              <a:t> </a:t>
            </a:r>
            <a:r>
              <a:rPr sz="1200" dirty="0">
                <a:solidFill>
                  <a:srgbClr val="093B92"/>
                </a:solidFill>
                <a:cs typeface="Arial MT"/>
              </a:rPr>
              <a:t>3</a:t>
            </a:r>
            <a:r>
              <a:rPr sz="1200" spc="175" dirty="0">
                <a:solidFill>
                  <a:srgbClr val="093B92"/>
                </a:solidFill>
                <a:cs typeface="Arial MT"/>
              </a:rPr>
              <a:t> </a:t>
            </a:r>
            <a:r>
              <a:rPr sz="1200" dirty="0">
                <a:solidFill>
                  <a:srgbClr val="093B92"/>
                </a:solidFill>
                <a:cs typeface="Arial MT"/>
              </a:rPr>
              <a:t>son</a:t>
            </a:r>
            <a:r>
              <a:rPr sz="1200" spc="175" dirty="0">
                <a:solidFill>
                  <a:srgbClr val="093B92"/>
                </a:solidFill>
                <a:cs typeface="Arial MT"/>
              </a:rPr>
              <a:t> </a:t>
            </a:r>
            <a:r>
              <a:rPr sz="1200" dirty="0">
                <a:solidFill>
                  <a:srgbClr val="093B92"/>
                </a:solidFill>
                <a:cs typeface="Arial MT"/>
              </a:rPr>
              <a:t>mujeres,</a:t>
            </a:r>
            <a:r>
              <a:rPr sz="1200" spc="180" dirty="0">
                <a:solidFill>
                  <a:srgbClr val="093B92"/>
                </a:solidFill>
                <a:cs typeface="Arial MT"/>
              </a:rPr>
              <a:t> </a:t>
            </a:r>
            <a:r>
              <a:rPr sz="1200" dirty="0">
                <a:solidFill>
                  <a:srgbClr val="093B92"/>
                </a:solidFill>
                <a:cs typeface="Arial MT"/>
              </a:rPr>
              <a:t>lo</a:t>
            </a:r>
            <a:r>
              <a:rPr sz="1200" spc="170" dirty="0">
                <a:solidFill>
                  <a:srgbClr val="093B92"/>
                </a:solidFill>
                <a:cs typeface="Arial MT"/>
              </a:rPr>
              <a:t> </a:t>
            </a:r>
            <a:r>
              <a:rPr sz="1200" dirty="0">
                <a:solidFill>
                  <a:srgbClr val="093B92"/>
                </a:solidFill>
                <a:cs typeface="Arial MT"/>
              </a:rPr>
              <a:t>que</a:t>
            </a:r>
            <a:r>
              <a:rPr sz="1200" spc="175" dirty="0">
                <a:solidFill>
                  <a:srgbClr val="093B92"/>
                </a:solidFill>
                <a:cs typeface="Arial MT"/>
              </a:rPr>
              <a:t> </a:t>
            </a:r>
            <a:r>
              <a:rPr sz="1200" dirty="0">
                <a:solidFill>
                  <a:srgbClr val="093B92"/>
                </a:solidFill>
                <a:cs typeface="Arial MT"/>
              </a:rPr>
              <a:t>refleja</a:t>
            </a:r>
            <a:r>
              <a:rPr sz="1200" spc="175" dirty="0">
                <a:solidFill>
                  <a:srgbClr val="093B92"/>
                </a:solidFill>
                <a:cs typeface="Arial MT"/>
              </a:rPr>
              <a:t> </a:t>
            </a:r>
            <a:r>
              <a:rPr sz="1200" dirty="0">
                <a:solidFill>
                  <a:srgbClr val="093B92"/>
                </a:solidFill>
                <a:cs typeface="Arial MT"/>
              </a:rPr>
              <a:t>un</a:t>
            </a:r>
            <a:r>
              <a:rPr sz="1200" spc="175" dirty="0">
                <a:solidFill>
                  <a:srgbClr val="093B92"/>
                </a:solidFill>
                <a:cs typeface="Arial MT"/>
              </a:rPr>
              <a:t> </a:t>
            </a:r>
            <a:r>
              <a:rPr sz="1200" dirty="0">
                <a:solidFill>
                  <a:srgbClr val="093B92"/>
                </a:solidFill>
                <a:cs typeface="Arial MT"/>
              </a:rPr>
              <a:t>equilibrio</a:t>
            </a:r>
            <a:r>
              <a:rPr sz="1200" spc="180" dirty="0">
                <a:solidFill>
                  <a:srgbClr val="093B92"/>
                </a:solidFill>
                <a:cs typeface="Arial MT"/>
              </a:rPr>
              <a:t> </a:t>
            </a:r>
            <a:r>
              <a:rPr sz="1200" dirty="0">
                <a:solidFill>
                  <a:srgbClr val="093B92"/>
                </a:solidFill>
                <a:cs typeface="Arial MT"/>
              </a:rPr>
              <a:t>en</a:t>
            </a:r>
            <a:r>
              <a:rPr sz="1200" spc="175" dirty="0">
                <a:solidFill>
                  <a:srgbClr val="093B92"/>
                </a:solidFill>
                <a:cs typeface="Arial MT"/>
              </a:rPr>
              <a:t> </a:t>
            </a:r>
            <a:r>
              <a:rPr sz="1200" dirty="0">
                <a:solidFill>
                  <a:srgbClr val="093B92"/>
                </a:solidFill>
                <a:cs typeface="Arial MT"/>
              </a:rPr>
              <a:t>términos</a:t>
            </a:r>
            <a:r>
              <a:rPr sz="1200" spc="170" dirty="0">
                <a:solidFill>
                  <a:srgbClr val="093B92"/>
                </a:solidFill>
                <a:cs typeface="Arial MT"/>
              </a:rPr>
              <a:t> </a:t>
            </a:r>
            <a:r>
              <a:rPr sz="1200" dirty="0">
                <a:solidFill>
                  <a:srgbClr val="093B92"/>
                </a:solidFill>
                <a:cs typeface="Arial MT"/>
              </a:rPr>
              <a:t>de</a:t>
            </a:r>
            <a:r>
              <a:rPr sz="1200" spc="175" dirty="0">
                <a:solidFill>
                  <a:srgbClr val="093B92"/>
                </a:solidFill>
                <a:cs typeface="Arial MT"/>
              </a:rPr>
              <a:t> </a:t>
            </a:r>
            <a:r>
              <a:rPr sz="1200" dirty="0">
                <a:solidFill>
                  <a:srgbClr val="093B92"/>
                </a:solidFill>
                <a:cs typeface="Arial MT"/>
              </a:rPr>
              <a:t>paridad</a:t>
            </a:r>
            <a:r>
              <a:rPr sz="1200" spc="175" dirty="0">
                <a:solidFill>
                  <a:srgbClr val="093B92"/>
                </a:solidFill>
                <a:cs typeface="Arial MT"/>
              </a:rPr>
              <a:t> </a:t>
            </a:r>
            <a:r>
              <a:rPr sz="1200" spc="-25" dirty="0">
                <a:solidFill>
                  <a:srgbClr val="093B92"/>
                </a:solidFill>
                <a:cs typeface="Arial MT"/>
              </a:rPr>
              <a:t>de </a:t>
            </a:r>
            <a:r>
              <a:rPr sz="1200" spc="-10" dirty="0">
                <a:solidFill>
                  <a:srgbClr val="093B92"/>
                </a:solidFill>
                <a:cs typeface="Arial MT"/>
              </a:rPr>
              <a:t>género.</a:t>
            </a:r>
            <a:endParaRPr sz="1200" dirty="0">
              <a:cs typeface="Arial MT"/>
            </a:endParaRPr>
          </a:p>
        </p:txBody>
      </p:sp>
      <p:pic>
        <p:nvPicPr>
          <p:cNvPr id="13" name="Imagen 12">
            <a:extLst>
              <a:ext uri="{FF2B5EF4-FFF2-40B4-BE49-F238E27FC236}">
                <a16:creationId xmlns:a16="http://schemas.microsoft.com/office/drawing/2014/main" id="{0DB94CEA-06EE-54CE-45C1-D81D22FA418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14833" y="4089060"/>
            <a:ext cx="6162333" cy="17549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91849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6F6B26-28F0-6066-0E97-28F4A329E6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 10" descr="Texto&#10;&#10;El contenido generado por IA puede ser incorrecto.">
            <a:extLst>
              <a:ext uri="{FF2B5EF4-FFF2-40B4-BE49-F238E27FC236}">
                <a16:creationId xmlns:a16="http://schemas.microsoft.com/office/drawing/2014/main" id="{457CC147-254D-F163-C5B8-72E4B37B71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72402" y="195733"/>
            <a:ext cx="1656075" cy="555160"/>
          </a:xfrm>
          <a:prstGeom prst="rect">
            <a:avLst/>
          </a:prstGeom>
        </p:spPr>
      </p:pic>
      <p:sp>
        <p:nvSpPr>
          <p:cNvPr id="8" name="object 2">
            <a:extLst>
              <a:ext uri="{FF2B5EF4-FFF2-40B4-BE49-F238E27FC236}">
                <a16:creationId xmlns:a16="http://schemas.microsoft.com/office/drawing/2014/main" id="{F485392B-2DC5-F2C0-A075-DFAA27893A2D}"/>
              </a:ext>
            </a:extLst>
          </p:cNvPr>
          <p:cNvSpPr txBox="1">
            <a:spLocks/>
          </p:cNvSpPr>
          <p:nvPr/>
        </p:nvSpPr>
        <p:spPr>
          <a:xfrm>
            <a:off x="2366010" y="2375800"/>
            <a:ext cx="7276754" cy="9105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marL="1038225" marR="5080" indent="-1026160" algn="ctr">
              <a:lnSpc>
                <a:spcPct val="100000"/>
              </a:lnSpc>
              <a:spcBef>
                <a:spcPts val="100"/>
              </a:spcBef>
            </a:pPr>
            <a:r>
              <a:rPr lang="es-MX" sz="2900" spc="-190" dirty="0">
                <a:solidFill>
                  <a:srgbClr val="3546C6"/>
                </a:solidFill>
                <a:latin typeface="+mn-lt"/>
                <a:cs typeface="Verdana"/>
              </a:rPr>
              <a:t>PRINCIPALES</a:t>
            </a:r>
            <a:r>
              <a:rPr lang="es-MX" sz="2900" spc="-125" dirty="0">
                <a:solidFill>
                  <a:srgbClr val="3546C6"/>
                </a:solidFill>
                <a:latin typeface="+mn-lt"/>
                <a:cs typeface="Verdana"/>
              </a:rPr>
              <a:t> </a:t>
            </a:r>
            <a:r>
              <a:rPr lang="es-MX" sz="2900" spc="-120" dirty="0">
                <a:solidFill>
                  <a:srgbClr val="3546C6"/>
                </a:solidFill>
                <a:latin typeface="+mn-lt"/>
                <a:cs typeface="Verdana"/>
              </a:rPr>
              <a:t>LOGROS </a:t>
            </a:r>
            <a:r>
              <a:rPr lang="es-MX" sz="2900" spc="-200" dirty="0">
                <a:solidFill>
                  <a:srgbClr val="3546C6"/>
                </a:solidFill>
                <a:latin typeface="+mn-lt"/>
                <a:cs typeface="Verdana"/>
              </a:rPr>
              <a:t>Y</a:t>
            </a:r>
            <a:r>
              <a:rPr lang="es-MX" sz="2900" spc="-125" dirty="0">
                <a:solidFill>
                  <a:srgbClr val="3546C6"/>
                </a:solidFill>
                <a:latin typeface="+mn-lt"/>
                <a:cs typeface="Verdana"/>
              </a:rPr>
              <a:t> </a:t>
            </a:r>
            <a:r>
              <a:rPr lang="es-MX" sz="2900" spc="-80" dirty="0">
                <a:solidFill>
                  <a:srgbClr val="3546C6"/>
                </a:solidFill>
                <a:latin typeface="+mn-lt"/>
                <a:cs typeface="Verdana"/>
              </a:rPr>
              <a:t>RESULTADOS </a:t>
            </a:r>
            <a:r>
              <a:rPr lang="es-MX" sz="2900" dirty="0">
                <a:solidFill>
                  <a:srgbClr val="3546C6"/>
                </a:solidFill>
                <a:latin typeface="+mn-lt"/>
                <a:cs typeface="Verdana"/>
              </a:rPr>
              <a:t>DE</a:t>
            </a:r>
            <a:r>
              <a:rPr lang="es-MX" sz="2900" spc="-165" dirty="0">
                <a:solidFill>
                  <a:srgbClr val="3546C6"/>
                </a:solidFill>
                <a:latin typeface="+mn-lt"/>
                <a:cs typeface="Verdana"/>
              </a:rPr>
              <a:t> </a:t>
            </a:r>
            <a:r>
              <a:rPr lang="es-MX" sz="2900" spc="-110" dirty="0">
                <a:solidFill>
                  <a:srgbClr val="3546C6"/>
                </a:solidFill>
                <a:latin typeface="+mn-lt"/>
                <a:cs typeface="Verdana"/>
              </a:rPr>
              <a:t>NUESTRA</a:t>
            </a:r>
            <a:r>
              <a:rPr lang="es-MX" sz="2900" spc="-175" dirty="0">
                <a:solidFill>
                  <a:srgbClr val="3546C6"/>
                </a:solidFill>
                <a:latin typeface="+mn-lt"/>
                <a:cs typeface="Verdana"/>
              </a:rPr>
              <a:t> </a:t>
            </a:r>
            <a:r>
              <a:rPr lang="es-MX" sz="2900" spc="-204" dirty="0">
                <a:solidFill>
                  <a:srgbClr val="3546C6"/>
                </a:solidFill>
                <a:latin typeface="+mn-lt"/>
                <a:cs typeface="Verdana"/>
              </a:rPr>
              <a:t>GESTION</a:t>
            </a:r>
            <a:r>
              <a:rPr lang="es-MX" sz="2900" spc="-180" dirty="0">
                <a:solidFill>
                  <a:srgbClr val="3546C6"/>
                </a:solidFill>
                <a:latin typeface="+mn-lt"/>
                <a:cs typeface="Verdana"/>
              </a:rPr>
              <a:t> </a:t>
            </a:r>
            <a:r>
              <a:rPr lang="es-MX" sz="2900" spc="-20" dirty="0">
                <a:solidFill>
                  <a:srgbClr val="3546C6"/>
                </a:solidFill>
                <a:latin typeface="+mn-lt"/>
                <a:cs typeface="Verdana"/>
              </a:rPr>
              <a:t>2025</a:t>
            </a:r>
            <a:endParaRPr lang="es-MX" sz="2900" dirty="0">
              <a:latin typeface="+mn-lt"/>
              <a:cs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4557112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FC5737-AC7D-6157-92D7-2510F932EE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 10" descr="Texto&#10;&#10;El contenido generado por IA puede ser incorrecto.">
            <a:extLst>
              <a:ext uri="{FF2B5EF4-FFF2-40B4-BE49-F238E27FC236}">
                <a16:creationId xmlns:a16="http://schemas.microsoft.com/office/drawing/2014/main" id="{0A7F2EB1-4536-C1C5-6FE5-B6CF4D79E5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72402" y="195733"/>
            <a:ext cx="1656075" cy="555160"/>
          </a:xfrm>
          <a:prstGeom prst="rect">
            <a:avLst/>
          </a:prstGeom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21597278-149F-C918-3DED-8709AA929D63}"/>
              </a:ext>
            </a:extLst>
          </p:cNvPr>
          <p:cNvSpPr txBox="1"/>
          <p:nvPr/>
        </p:nvSpPr>
        <p:spPr>
          <a:xfrm>
            <a:off x="3048000" y="1611853"/>
            <a:ext cx="6096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b="0" spc="10" dirty="0">
                <a:latin typeface="Verdana"/>
                <a:cs typeface="Verdana"/>
              </a:rPr>
              <a:t>Registro</a:t>
            </a:r>
            <a:r>
              <a:rPr lang="es-MX" b="0" spc="-35" dirty="0">
                <a:latin typeface="Verdana"/>
                <a:cs typeface="Verdana"/>
              </a:rPr>
              <a:t> </a:t>
            </a:r>
            <a:r>
              <a:rPr lang="es-MX" b="0" spc="60" dirty="0">
                <a:latin typeface="Verdana"/>
                <a:cs typeface="Verdana"/>
              </a:rPr>
              <a:t>de</a:t>
            </a:r>
            <a:r>
              <a:rPr lang="es-MX" b="0" spc="-45" dirty="0">
                <a:latin typeface="Verdana"/>
                <a:cs typeface="Verdana"/>
              </a:rPr>
              <a:t> </a:t>
            </a:r>
            <a:r>
              <a:rPr lang="es-MX" b="0" spc="10" dirty="0">
                <a:latin typeface="Verdana"/>
                <a:cs typeface="Verdana"/>
              </a:rPr>
              <a:t>Pacientes</a:t>
            </a:r>
            <a:r>
              <a:rPr lang="es-MX" b="0" spc="-20" dirty="0">
                <a:latin typeface="Verdana"/>
                <a:cs typeface="Verdana"/>
              </a:rPr>
              <a:t> </a:t>
            </a:r>
            <a:r>
              <a:rPr lang="es-MX" b="0" spc="10" dirty="0">
                <a:latin typeface="Verdana"/>
                <a:cs typeface="Verdana"/>
              </a:rPr>
              <a:t>Electrodependientes</a:t>
            </a:r>
            <a:r>
              <a:rPr lang="es-MX" b="0" spc="25" dirty="0">
                <a:latin typeface="Verdana"/>
                <a:cs typeface="Verdana"/>
              </a:rPr>
              <a:t> </a:t>
            </a:r>
            <a:r>
              <a:rPr lang="es-MX" b="0" spc="10" dirty="0">
                <a:latin typeface="Verdana"/>
                <a:cs typeface="Verdana"/>
              </a:rPr>
              <a:t>en</a:t>
            </a:r>
            <a:r>
              <a:rPr lang="es-MX" b="0" spc="-50" dirty="0">
                <a:latin typeface="Verdana"/>
                <a:cs typeface="Verdana"/>
              </a:rPr>
              <a:t> </a:t>
            </a:r>
            <a:r>
              <a:rPr lang="es-MX" b="0" spc="-25" dirty="0">
                <a:latin typeface="Verdana"/>
                <a:cs typeface="Verdana"/>
              </a:rPr>
              <a:t>la </a:t>
            </a:r>
            <a:r>
              <a:rPr lang="es-MX" b="0" spc="60" dirty="0">
                <a:latin typeface="Verdana"/>
                <a:cs typeface="Verdana"/>
              </a:rPr>
              <a:t>Región</a:t>
            </a:r>
            <a:r>
              <a:rPr lang="es-MX" b="0" spc="-170" dirty="0">
                <a:latin typeface="Verdana"/>
                <a:cs typeface="Verdana"/>
              </a:rPr>
              <a:t> </a:t>
            </a:r>
            <a:r>
              <a:rPr lang="es-MX" b="0" dirty="0">
                <a:latin typeface="Verdana"/>
                <a:cs typeface="Verdana"/>
              </a:rPr>
              <a:t>del</a:t>
            </a:r>
            <a:r>
              <a:rPr lang="es-MX" b="0" spc="-155" dirty="0">
                <a:latin typeface="Verdana"/>
                <a:cs typeface="Verdana"/>
              </a:rPr>
              <a:t> </a:t>
            </a:r>
            <a:r>
              <a:rPr lang="es-MX" b="0" spc="45" dirty="0">
                <a:latin typeface="Verdana"/>
                <a:cs typeface="Verdana"/>
              </a:rPr>
              <a:t>Maule</a:t>
            </a:r>
            <a:endParaRPr lang="es-CL" dirty="0"/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785B9F9F-F163-1E8B-0D33-FBB014BA6566}"/>
              </a:ext>
            </a:extLst>
          </p:cNvPr>
          <p:cNvSpPr txBox="1"/>
          <p:nvPr/>
        </p:nvSpPr>
        <p:spPr>
          <a:xfrm>
            <a:off x="1200727" y="2503055"/>
            <a:ext cx="987367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MX" dirty="0"/>
              <a:t>El ministerio de energía y las empresas distribuidoras de electricidad cuentan con un convenio, orientado a beneficiar a pacientes electrodependientes con indicación de hospitalización domiciliaria. En el marco de este acuerdo,  la  Superintendencia  de  Electricidad  y Combustibles  (SEC)  implementó  el  Registro Digital de Electrodependientes. En la región del Maule,   se   contabilizaron 816 personas registradas activamente durante el año 2025</a:t>
            </a:r>
          </a:p>
          <a:p>
            <a:endParaRPr lang="es-CL" dirty="0"/>
          </a:p>
        </p:txBody>
      </p:sp>
    </p:spTree>
    <p:extLst>
      <p:ext uri="{BB962C8B-B14F-4D97-AF65-F5344CB8AC3E}">
        <p14:creationId xmlns:p14="http://schemas.microsoft.com/office/powerpoint/2010/main" val="40834477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4858AA-F8D4-7C78-B8BB-BDC145275E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 10" descr="Texto&#10;&#10;El contenido generado por IA puede ser incorrecto.">
            <a:extLst>
              <a:ext uri="{FF2B5EF4-FFF2-40B4-BE49-F238E27FC236}">
                <a16:creationId xmlns:a16="http://schemas.microsoft.com/office/drawing/2014/main" id="{CE79C409-4B94-E1F3-59C2-340033DA49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72402" y="195733"/>
            <a:ext cx="1656075" cy="555160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4021C2FB-6D1C-8211-07BD-7241E05AF49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4460" y="750893"/>
            <a:ext cx="5611008" cy="2200582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CC4DF49D-3E4D-A9B9-22FF-7EEECBF2FD8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75345" y="2461216"/>
            <a:ext cx="5388582" cy="1695473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E4E546D8-1C80-741D-9A59-FF05AB4D917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44460" y="4296668"/>
            <a:ext cx="6177319" cy="2100466"/>
          </a:xfrm>
          <a:prstGeom prst="rect">
            <a:avLst/>
          </a:prstGeom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5556A9B4-131B-CDF3-FF2F-2A22EF60E40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22215" y="6092860"/>
            <a:ext cx="1400370" cy="362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03048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AF92C7-58D7-3EEA-449D-7985C4A8A3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 10" descr="Texto&#10;&#10;El contenido generado por IA puede ser incorrecto.">
            <a:extLst>
              <a:ext uri="{FF2B5EF4-FFF2-40B4-BE49-F238E27FC236}">
                <a16:creationId xmlns:a16="http://schemas.microsoft.com/office/drawing/2014/main" id="{CBC8C888-64F4-F469-963E-741955F452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72402" y="195733"/>
            <a:ext cx="1656075" cy="555160"/>
          </a:xfrm>
          <a:prstGeom prst="rect">
            <a:avLst/>
          </a:prstGeom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EBD5DAB0-B4F9-DB65-525D-F64C857F8EB1}"/>
              </a:ext>
            </a:extLst>
          </p:cNvPr>
          <p:cNvSpPr txBox="1"/>
          <p:nvPr/>
        </p:nvSpPr>
        <p:spPr>
          <a:xfrm>
            <a:off x="1487055" y="2124364"/>
            <a:ext cx="772160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MX" dirty="0">
                <a:solidFill>
                  <a:srgbClr val="3546C6"/>
                </a:solidFill>
                <a:cs typeface="Arial MT"/>
              </a:rPr>
              <a:t>Desde 2018, contamos con la aplicación sello verde OK, una herramienta digital que permite a las personas iniciar, desde su dispositivo móvil, el proceso de certificación de seguridad de las instalaciones</a:t>
            </a:r>
            <a:r>
              <a:rPr lang="es-MX" spc="315" dirty="0">
                <a:solidFill>
                  <a:srgbClr val="3546C6"/>
                </a:solidFill>
                <a:cs typeface="Arial MT"/>
              </a:rPr>
              <a:t> </a:t>
            </a:r>
            <a:r>
              <a:rPr lang="es-MX" dirty="0">
                <a:solidFill>
                  <a:srgbClr val="3546C6"/>
                </a:solidFill>
                <a:cs typeface="Arial MT"/>
              </a:rPr>
              <a:t>interiores</a:t>
            </a:r>
            <a:r>
              <a:rPr lang="es-MX" spc="325" dirty="0">
                <a:solidFill>
                  <a:srgbClr val="3546C6"/>
                </a:solidFill>
                <a:cs typeface="Arial MT"/>
              </a:rPr>
              <a:t> </a:t>
            </a:r>
            <a:r>
              <a:rPr lang="es-MX" dirty="0">
                <a:solidFill>
                  <a:srgbClr val="3546C6"/>
                </a:solidFill>
                <a:cs typeface="Arial MT"/>
              </a:rPr>
              <a:t>de</a:t>
            </a:r>
            <a:r>
              <a:rPr lang="es-MX" spc="330" dirty="0">
                <a:solidFill>
                  <a:srgbClr val="3546C6"/>
                </a:solidFill>
                <a:cs typeface="Arial MT"/>
              </a:rPr>
              <a:t> </a:t>
            </a:r>
            <a:r>
              <a:rPr lang="es-MX" dirty="0">
                <a:solidFill>
                  <a:srgbClr val="3546C6"/>
                </a:solidFill>
                <a:cs typeface="Arial MT"/>
              </a:rPr>
              <a:t>gas.</a:t>
            </a:r>
            <a:r>
              <a:rPr lang="es-MX" spc="330" dirty="0">
                <a:solidFill>
                  <a:srgbClr val="3546C6"/>
                </a:solidFill>
                <a:cs typeface="Arial MT"/>
              </a:rPr>
              <a:t> </a:t>
            </a:r>
            <a:r>
              <a:rPr lang="es-MX" dirty="0">
                <a:solidFill>
                  <a:srgbClr val="3546C6"/>
                </a:solidFill>
                <a:cs typeface="Arial MT"/>
              </a:rPr>
              <a:t>A</a:t>
            </a:r>
            <a:r>
              <a:rPr lang="es-MX" spc="325" dirty="0">
                <a:solidFill>
                  <a:srgbClr val="3546C6"/>
                </a:solidFill>
                <a:cs typeface="Arial MT"/>
              </a:rPr>
              <a:t> </a:t>
            </a:r>
            <a:r>
              <a:rPr lang="es-MX" spc="-10" dirty="0">
                <a:solidFill>
                  <a:srgbClr val="3546C6"/>
                </a:solidFill>
                <a:cs typeface="Arial MT"/>
              </a:rPr>
              <a:t>través </a:t>
            </a:r>
            <a:r>
              <a:rPr lang="es-MX" dirty="0">
                <a:solidFill>
                  <a:srgbClr val="3546C6"/>
                </a:solidFill>
                <a:cs typeface="Arial MT"/>
              </a:rPr>
              <a:t>de</a:t>
            </a:r>
            <a:r>
              <a:rPr lang="es-MX" spc="-40" dirty="0">
                <a:solidFill>
                  <a:srgbClr val="3546C6"/>
                </a:solidFill>
                <a:cs typeface="Arial MT"/>
              </a:rPr>
              <a:t> </a:t>
            </a:r>
            <a:r>
              <a:rPr lang="es-MX" dirty="0">
                <a:solidFill>
                  <a:srgbClr val="3546C6"/>
                </a:solidFill>
                <a:cs typeface="Arial MT"/>
              </a:rPr>
              <a:t>esta</a:t>
            </a:r>
            <a:r>
              <a:rPr lang="es-MX" spc="-15" dirty="0">
                <a:solidFill>
                  <a:srgbClr val="3546C6"/>
                </a:solidFill>
                <a:cs typeface="Arial MT"/>
              </a:rPr>
              <a:t> </a:t>
            </a:r>
            <a:r>
              <a:rPr lang="es-MX" dirty="0">
                <a:solidFill>
                  <a:srgbClr val="3546C6"/>
                </a:solidFill>
                <a:cs typeface="Arial MT"/>
              </a:rPr>
              <a:t>plataforma,</a:t>
            </a:r>
            <a:r>
              <a:rPr lang="es-MX" spc="-20" dirty="0">
                <a:solidFill>
                  <a:srgbClr val="3546C6"/>
                </a:solidFill>
                <a:cs typeface="Arial MT"/>
              </a:rPr>
              <a:t> </a:t>
            </a:r>
            <a:r>
              <a:rPr lang="es-MX" dirty="0">
                <a:solidFill>
                  <a:srgbClr val="3546C6"/>
                </a:solidFill>
                <a:cs typeface="Arial MT"/>
              </a:rPr>
              <a:t>se</a:t>
            </a:r>
            <a:r>
              <a:rPr lang="es-MX" spc="-25" dirty="0">
                <a:solidFill>
                  <a:srgbClr val="3546C6"/>
                </a:solidFill>
                <a:cs typeface="Arial MT"/>
              </a:rPr>
              <a:t> </a:t>
            </a:r>
            <a:r>
              <a:rPr lang="es-MX" dirty="0">
                <a:solidFill>
                  <a:srgbClr val="3546C6"/>
                </a:solidFill>
                <a:cs typeface="Arial MT"/>
              </a:rPr>
              <a:t>puede</a:t>
            </a:r>
            <a:r>
              <a:rPr lang="es-MX" spc="-30" dirty="0">
                <a:solidFill>
                  <a:srgbClr val="3546C6"/>
                </a:solidFill>
                <a:cs typeface="Arial MT"/>
              </a:rPr>
              <a:t> </a:t>
            </a:r>
            <a:r>
              <a:rPr lang="es-MX" dirty="0">
                <a:solidFill>
                  <a:srgbClr val="3546C6"/>
                </a:solidFill>
                <a:cs typeface="Arial MT"/>
              </a:rPr>
              <a:t>gestionar</a:t>
            </a:r>
            <a:r>
              <a:rPr lang="es-MX" spc="-25" dirty="0">
                <a:solidFill>
                  <a:srgbClr val="3546C6"/>
                </a:solidFill>
                <a:cs typeface="Arial MT"/>
              </a:rPr>
              <a:t> de </a:t>
            </a:r>
            <a:r>
              <a:rPr lang="es-MX" dirty="0">
                <a:solidFill>
                  <a:srgbClr val="3546C6"/>
                </a:solidFill>
                <a:cs typeface="Arial MT"/>
              </a:rPr>
              <a:t>forma</a:t>
            </a:r>
            <a:r>
              <a:rPr lang="es-MX" spc="204" dirty="0">
                <a:solidFill>
                  <a:srgbClr val="3546C6"/>
                </a:solidFill>
                <a:cs typeface="Arial MT"/>
              </a:rPr>
              <a:t>  </a:t>
            </a:r>
            <a:r>
              <a:rPr lang="es-MX" dirty="0">
                <a:solidFill>
                  <a:srgbClr val="3546C6"/>
                </a:solidFill>
                <a:cs typeface="Arial MT"/>
              </a:rPr>
              <a:t>rápida</a:t>
            </a:r>
            <a:r>
              <a:rPr lang="es-MX" spc="204" dirty="0">
                <a:solidFill>
                  <a:srgbClr val="3546C6"/>
                </a:solidFill>
                <a:cs typeface="Arial MT"/>
              </a:rPr>
              <a:t>  </a:t>
            </a:r>
            <a:r>
              <a:rPr lang="es-MX" dirty="0">
                <a:solidFill>
                  <a:srgbClr val="3546C6"/>
                </a:solidFill>
                <a:cs typeface="Arial MT"/>
              </a:rPr>
              <a:t>y</a:t>
            </a:r>
            <a:r>
              <a:rPr lang="es-MX" spc="204" dirty="0">
                <a:solidFill>
                  <a:srgbClr val="3546C6"/>
                </a:solidFill>
                <a:cs typeface="Arial MT"/>
              </a:rPr>
              <a:t>  </a:t>
            </a:r>
            <a:r>
              <a:rPr lang="es-MX" dirty="0">
                <a:solidFill>
                  <a:srgbClr val="3546C6"/>
                </a:solidFill>
                <a:cs typeface="Arial MT"/>
              </a:rPr>
              <a:t>sencilla</a:t>
            </a:r>
            <a:r>
              <a:rPr lang="es-MX" spc="200" dirty="0">
                <a:solidFill>
                  <a:srgbClr val="3546C6"/>
                </a:solidFill>
                <a:cs typeface="Arial MT"/>
              </a:rPr>
              <a:t>  </a:t>
            </a:r>
            <a:r>
              <a:rPr lang="es-MX" dirty="0">
                <a:solidFill>
                  <a:srgbClr val="3546C6"/>
                </a:solidFill>
                <a:cs typeface="Arial MT"/>
              </a:rPr>
              <a:t>la</a:t>
            </a:r>
            <a:r>
              <a:rPr lang="es-MX" spc="200" dirty="0">
                <a:solidFill>
                  <a:srgbClr val="3546C6"/>
                </a:solidFill>
                <a:cs typeface="Arial MT"/>
              </a:rPr>
              <a:t>  </a:t>
            </a:r>
            <a:r>
              <a:rPr lang="es-MX" spc="-10" dirty="0">
                <a:solidFill>
                  <a:srgbClr val="3546C6"/>
                </a:solidFill>
                <a:cs typeface="Arial MT"/>
              </a:rPr>
              <a:t>inspección </a:t>
            </a:r>
            <a:r>
              <a:rPr lang="es-MX" dirty="0">
                <a:solidFill>
                  <a:srgbClr val="3546C6"/>
                </a:solidFill>
                <a:cs typeface="Arial MT"/>
              </a:rPr>
              <a:t>requerida</a:t>
            </a:r>
            <a:r>
              <a:rPr lang="es-MX" spc="45" dirty="0">
                <a:solidFill>
                  <a:srgbClr val="3546C6"/>
                </a:solidFill>
                <a:cs typeface="Arial MT"/>
              </a:rPr>
              <a:t>  </a:t>
            </a:r>
            <a:r>
              <a:rPr lang="es-MX" dirty="0">
                <a:solidFill>
                  <a:srgbClr val="3546C6"/>
                </a:solidFill>
                <a:cs typeface="Arial MT"/>
              </a:rPr>
              <a:t>para</a:t>
            </a:r>
            <a:r>
              <a:rPr lang="es-MX" spc="55" dirty="0">
                <a:solidFill>
                  <a:srgbClr val="3546C6"/>
                </a:solidFill>
                <a:cs typeface="Arial MT"/>
              </a:rPr>
              <a:t>  </a:t>
            </a:r>
            <a:r>
              <a:rPr lang="es-MX" dirty="0">
                <a:solidFill>
                  <a:srgbClr val="3546C6"/>
                </a:solidFill>
                <a:cs typeface="Arial MT"/>
              </a:rPr>
              <a:t>obtener</a:t>
            </a:r>
            <a:r>
              <a:rPr lang="es-MX" spc="55" dirty="0">
                <a:solidFill>
                  <a:srgbClr val="3546C6"/>
                </a:solidFill>
                <a:cs typeface="Arial MT"/>
              </a:rPr>
              <a:t>  </a:t>
            </a:r>
            <a:r>
              <a:rPr lang="es-MX" dirty="0">
                <a:solidFill>
                  <a:srgbClr val="3546C6"/>
                </a:solidFill>
                <a:cs typeface="Arial MT"/>
              </a:rPr>
              <a:t>el</a:t>
            </a:r>
            <a:r>
              <a:rPr lang="es-MX" spc="50" dirty="0">
                <a:solidFill>
                  <a:srgbClr val="3546C6"/>
                </a:solidFill>
                <a:cs typeface="Arial MT"/>
              </a:rPr>
              <a:t>  </a:t>
            </a:r>
            <a:r>
              <a:rPr lang="es-MX" dirty="0">
                <a:solidFill>
                  <a:srgbClr val="3546C6"/>
                </a:solidFill>
                <a:cs typeface="Arial MT"/>
              </a:rPr>
              <a:t>Sello</a:t>
            </a:r>
            <a:r>
              <a:rPr lang="es-MX" spc="50" dirty="0">
                <a:solidFill>
                  <a:srgbClr val="3546C6"/>
                </a:solidFill>
                <a:cs typeface="Arial MT"/>
              </a:rPr>
              <a:t>  </a:t>
            </a:r>
            <a:r>
              <a:rPr lang="es-MX" spc="-10" dirty="0">
                <a:solidFill>
                  <a:srgbClr val="3546C6"/>
                </a:solidFill>
                <a:cs typeface="Arial MT"/>
              </a:rPr>
              <a:t>Verde, </a:t>
            </a:r>
            <a:r>
              <a:rPr lang="es-MX" dirty="0">
                <a:solidFill>
                  <a:srgbClr val="3546C6"/>
                </a:solidFill>
                <a:cs typeface="Arial MT"/>
              </a:rPr>
              <a:t>etiqueta</a:t>
            </a:r>
            <a:r>
              <a:rPr lang="es-MX" spc="60" dirty="0">
                <a:solidFill>
                  <a:srgbClr val="3546C6"/>
                </a:solidFill>
                <a:cs typeface="Arial MT"/>
              </a:rPr>
              <a:t> </a:t>
            </a:r>
            <a:r>
              <a:rPr lang="es-MX" dirty="0">
                <a:solidFill>
                  <a:srgbClr val="3546C6"/>
                </a:solidFill>
                <a:cs typeface="Arial MT"/>
              </a:rPr>
              <a:t>oficial</a:t>
            </a:r>
            <a:r>
              <a:rPr lang="es-MX" spc="70" dirty="0">
                <a:solidFill>
                  <a:srgbClr val="3546C6"/>
                </a:solidFill>
                <a:cs typeface="Arial MT"/>
              </a:rPr>
              <a:t> </a:t>
            </a:r>
            <a:r>
              <a:rPr lang="es-MX" dirty="0">
                <a:solidFill>
                  <a:srgbClr val="3546C6"/>
                </a:solidFill>
                <a:cs typeface="Arial MT"/>
              </a:rPr>
              <a:t>que</a:t>
            </a:r>
            <a:r>
              <a:rPr lang="es-MX" spc="60" dirty="0">
                <a:solidFill>
                  <a:srgbClr val="3546C6"/>
                </a:solidFill>
                <a:cs typeface="Arial MT"/>
              </a:rPr>
              <a:t> </a:t>
            </a:r>
            <a:r>
              <a:rPr lang="es-MX" dirty="0">
                <a:solidFill>
                  <a:srgbClr val="3546C6"/>
                </a:solidFill>
                <a:cs typeface="Arial MT"/>
              </a:rPr>
              <a:t>acredita</a:t>
            </a:r>
            <a:r>
              <a:rPr lang="es-MX" spc="65" dirty="0">
                <a:solidFill>
                  <a:srgbClr val="3546C6"/>
                </a:solidFill>
                <a:cs typeface="Arial MT"/>
              </a:rPr>
              <a:t> </a:t>
            </a:r>
            <a:r>
              <a:rPr lang="es-MX" dirty="0">
                <a:solidFill>
                  <a:srgbClr val="3546C6"/>
                </a:solidFill>
                <a:cs typeface="Arial MT"/>
              </a:rPr>
              <a:t>el</a:t>
            </a:r>
            <a:r>
              <a:rPr lang="es-MX" spc="65" dirty="0">
                <a:solidFill>
                  <a:srgbClr val="3546C6"/>
                </a:solidFill>
                <a:cs typeface="Arial MT"/>
              </a:rPr>
              <a:t> </a:t>
            </a:r>
            <a:r>
              <a:rPr lang="es-MX" dirty="0">
                <a:solidFill>
                  <a:srgbClr val="3546C6"/>
                </a:solidFill>
                <a:cs typeface="Arial MT"/>
              </a:rPr>
              <a:t>estado</a:t>
            </a:r>
            <a:r>
              <a:rPr lang="es-MX" spc="75" dirty="0">
                <a:solidFill>
                  <a:srgbClr val="3546C6"/>
                </a:solidFill>
                <a:cs typeface="Arial MT"/>
              </a:rPr>
              <a:t> </a:t>
            </a:r>
            <a:r>
              <a:rPr lang="es-MX" dirty="0">
                <a:solidFill>
                  <a:srgbClr val="3546C6"/>
                </a:solidFill>
                <a:cs typeface="Arial MT"/>
              </a:rPr>
              <a:t>y</a:t>
            </a:r>
            <a:r>
              <a:rPr lang="es-MX" spc="55" dirty="0">
                <a:solidFill>
                  <a:srgbClr val="3546C6"/>
                </a:solidFill>
                <a:cs typeface="Arial MT"/>
              </a:rPr>
              <a:t> </a:t>
            </a:r>
            <a:r>
              <a:rPr lang="es-MX" spc="-25" dirty="0">
                <a:solidFill>
                  <a:srgbClr val="3546C6"/>
                </a:solidFill>
                <a:cs typeface="Arial MT"/>
              </a:rPr>
              <a:t>la </a:t>
            </a:r>
            <a:r>
              <a:rPr lang="es-MX" dirty="0">
                <a:solidFill>
                  <a:srgbClr val="3546C6"/>
                </a:solidFill>
                <a:cs typeface="Arial MT"/>
              </a:rPr>
              <a:t>seguridad</a:t>
            </a:r>
            <a:r>
              <a:rPr lang="es-MX" spc="250" dirty="0">
                <a:solidFill>
                  <a:srgbClr val="3546C6"/>
                </a:solidFill>
                <a:cs typeface="Arial MT"/>
              </a:rPr>
              <a:t> </a:t>
            </a:r>
            <a:r>
              <a:rPr lang="es-MX" dirty="0">
                <a:solidFill>
                  <a:srgbClr val="3546C6"/>
                </a:solidFill>
                <a:cs typeface="Arial MT"/>
              </a:rPr>
              <a:t>de</a:t>
            </a:r>
            <a:r>
              <a:rPr lang="es-MX" spc="265" dirty="0">
                <a:solidFill>
                  <a:srgbClr val="3546C6"/>
                </a:solidFill>
                <a:cs typeface="Arial MT"/>
              </a:rPr>
              <a:t> </a:t>
            </a:r>
            <a:r>
              <a:rPr lang="es-MX" dirty="0">
                <a:solidFill>
                  <a:srgbClr val="3546C6"/>
                </a:solidFill>
                <a:cs typeface="Arial MT"/>
              </a:rPr>
              <a:t>las</a:t>
            </a:r>
            <a:r>
              <a:rPr lang="es-MX" spc="270" dirty="0">
                <a:solidFill>
                  <a:srgbClr val="3546C6"/>
                </a:solidFill>
                <a:cs typeface="Arial MT"/>
              </a:rPr>
              <a:t> </a:t>
            </a:r>
            <a:r>
              <a:rPr lang="es-MX" dirty="0">
                <a:solidFill>
                  <a:srgbClr val="3546C6"/>
                </a:solidFill>
                <a:cs typeface="Arial MT"/>
              </a:rPr>
              <a:t>instalaciones</a:t>
            </a:r>
            <a:r>
              <a:rPr lang="es-MX" spc="275" dirty="0">
                <a:solidFill>
                  <a:srgbClr val="3546C6"/>
                </a:solidFill>
                <a:cs typeface="Arial MT"/>
              </a:rPr>
              <a:t> </a:t>
            </a:r>
            <a:r>
              <a:rPr lang="es-MX" dirty="0">
                <a:solidFill>
                  <a:srgbClr val="3546C6"/>
                </a:solidFill>
                <a:cs typeface="Arial MT"/>
              </a:rPr>
              <a:t>de</a:t>
            </a:r>
            <a:r>
              <a:rPr lang="es-MX" spc="265" dirty="0">
                <a:solidFill>
                  <a:srgbClr val="3546C6"/>
                </a:solidFill>
                <a:cs typeface="Arial MT"/>
              </a:rPr>
              <a:t> </a:t>
            </a:r>
            <a:r>
              <a:rPr lang="es-MX" dirty="0">
                <a:solidFill>
                  <a:srgbClr val="3546C6"/>
                </a:solidFill>
                <a:cs typeface="Arial MT"/>
              </a:rPr>
              <a:t>gas</a:t>
            </a:r>
            <a:r>
              <a:rPr lang="es-MX" spc="265" dirty="0">
                <a:solidFill>
                  <a:srgbClr val="3546C6"/>
                </a:solidFill>
                <a:cs typeface="Arial MT"/>
              </a:rPr>
              <a:t> </a:t>
            </a:r>
            <a:r>
              <a:rPr lang="es-MX" spc="-25" dirty="0">
                <a:solidFill>
                  <a:srgbClr val="3546C6"/>
                </a:solidFill>
                <a:cs typeface="Arial MT"/>
              </a:rPr>
              <a:t>al </a:t>
            </a:r>
            <a:r>
              <a:rPr lang="es-MX" dirty="0">
                <a:solidFill>
                  <a:srgbClr val="3546C6"/>
                </a:solidFill>
                <a:cs typeface="Arial MT"/>
              </a:rPr>
              <a:t>interior</a:t>
            </a:r>
            <a:r>
              <a:rPr lang="es-MX" spc="235" dirty="0">
                <a:solidFill>
                  <a:srgbClr val="3546C6"/>
                </a:solidFill>
                <a:cs typeface="Arial MT"/>
              </a:rPr>
              <a:t> </a:t>
            </a:r>
            <a:r>
              <a:rPr lang="es-MX" dirty="0">
                <a:solidFill>
                  <a:srgbClr val="3546C6"/>
                </a:solidFill>
                <a:cs typeface="Arial MT"/>
              </a:rPr>
              <a:t>de</a:t>
            </a:r>
            <a:r>
              <a:rPr lang="es-MX" spc="250" dirty="0">
                <a:solidFill>
                  <a:srgbClr val="3546C6"/>
                </a:solidFill>
                <a:cs typeface="Arial MT"/>
              </a:rPr>
              <a:t> </a:t>
            </a:r>
            <a:r>
              <a:rPr lang="es-MX" dirty="0">
                <a:solidFill>
                  <a:srgbClr val="3546C6"/>
                </a:solidFill>
                <a:cs typeface="Arial MT"/>
              </a:rPr>
              <a:t>edificios</a:t>
            </a:r>
            <a:r>
              <a:rPr lang="es-MX" spc="260" dirty="0">
                <a:solidFill>
                  <a:srgbClr val="3546C6"/>
                </a:solidFill>
                <a:cs typeface="Arial MT"/>
              </a:rPr>
              <a:t> </a:t>
            </a:r>
            <a:r>
              <a:rPr lang="es-MX" dirty="0">
                <a:solidFill>
                  <a:srgbClr val="3546C6"/>
                </a:solidFill>
                <a:cs typeface="Arial MT"/>
              </a:rPr>
              <a:t>y</a:t>
            </a:r>
            <a:r>
              <a:rPr lang="es-MX" spc="235" dirty="0">
                <a:solidFill>
                  <a:srgbClr val="3546C6"/>
                </a:solidFill>
                <a:cs typeface="Arial MT"/>
              </a:rPr>
              <a:t> </a:t>
            </a:r>
            <a:r>
              <a:rPr lang="es-MX" dirty="0">
                <a:solidFill>
                  <a:srgbClr val="3546C6"/>
                </a:solidFill>
                <a:cs typeface="Arial MT"/>
              </a:rPr>
              <a:t>comunidades.</a:t>
            </a:r>
            <a:r>
              <a:rPr lang="es-MX" spc="240" dirty="0">
                <a:solidFill>
                  <a:srgbClr val="3546C6"/>
                </a:solidFill>
                <a:cs typeface="Arial MT"/>
              </a:rPr>
              <a:t> </a:t>
            </a:r>
            <a:r>
              <a:rPr lang="es-MX" spc="-20" dirty="0">
                <a:solidFill>
                  <a:srgbClr val="3546C6"/>
                </a:solidFill>
                <a:cs typeface="Arial MT"/>
              </a:rPr>
              <a:t>Esta </a:t>
            </a:r>
            <a:r>
              <a:rPr lang="es-MX" dirty="0">
                <a:solidFill>
                  <a:srgbClr val="3546C6"/>
                </a:solidFill>
                <a:cs typeface="Arial MT"/>
              </a:rPr>
              <a:t>iniciativa</a:t>
            </a:r>
            <a:r>
              <a:rPr lang="es-MX" spc="415" dirty="0">
                <a:solidFill>
                  <a:srgbClr val="3546C6"/>
                </a:solidFill>
                <a:cs typeface="Arial MT"/>
              </a:rPr>
              <a:t> </a:t>
            </a:r>
            <a:r>
              <a:rPr lang="es-MX" dirty="0">
                <a:solidFill>
                  <a:srgbClr val="3546C6"/>
                </a:solidFill>
                <a:cs typeface="Arial MT"/>
              </a:rPr>
              <a:t>busca</a:t>
            </a:r>
            <a:r>
              <a:rPr lang="es-MX" spc="415" dirty="0">
                <a:solidFill>
                  <a:srgbClr val="3546C6"/>
                </a:solidFill>
                <a:cs typeface="Arial MT"/>
              </a:rPr>
              <a:t> </a:t>
            </a:r>
            <a:r>
              <a:rPr lang="es-MX" dirty="0">
                <a:solidFill>
                  <a:srgbClr val="3546C6"/>
                </a:solidFill>
                <a:cs typeface="Arial MT"/>
              </a:rPr>
              <a:t>promover</a:t>
            </a:r>
            <a:r>
              <a:rPr lang="es-MX" spc="420" dirty="0">
                <a:solidFill>
                  <a:srgbClr val="3546C6"/>
                </a:solidFill>
                <a:cs typeface="Arial MT"/>
              </a:rPr>
              <a:t> </a:t>
            </a:r>
            <a:r>
              <a:rPr lang="es-MX" dirty="0">
                <a:solidFill>
                  <a:srgbClr val="3546C6"/>
                </a:solidFill>
                <a:cs typeface="Arial MT"/>
              </a:rPr>
              <a:t>entornos</a:t>
            </a:r>
            <a:r>
              <a:rPr lang="es-MX" spc="425" dirty="0">
                <a:solidFill>
                  <a:srgbClr val="3546C6"/>
                </a:solidFill>
                <a:cs typeface="Arial MT"/>
              </a:rPr>
              <a:t> </a:t>
            </a:r>
            <a:r>
              <a:rPr lang="es-MX" spc="-25" dirty="0">
                <a:solidFill>
                  <a:srgbClr val="3546C6"/>
                </a:solidFill>
                <a:cs typeface="Arial MT"/>
              </a:rPr>
              <a:t>más </a:t>
            </a:r>
            <a:r>
              <a:rPr lang="es-MX" dirty="0">
                <a:solidFill>
                  <a:srgbClr val="3546C6"/>
                </a:solidFill>
                <a:cs typeface="Arial MT"/>
              </a:rPr>
              <a:t>seguros</a:t>
            </a:r>
            <a:r>
              <a:rPr lang="es-MX" spc="250" dirty="0">
                <a:solidFill>
                  <a:srgbClr val="3546C6"/>
                </a:solidFill>
                <a:cs typeface="Arial MT"/>
              </a:rPr>
              <a:t> </a:t>
            </a:r>
            <a:r>
              <a:rPr lang="es-MX" dirty="0">
                <a:solidFill>
                  <a:srgbClr val="3546C6"/>
                </a:solidFill>
                <a:cs typeface="Arial MT"/>
              </a:rPr>
              <a:t>y</a:t>
            </a:r>
            <a:r>
              <a:rPr lang="es-MX" spc="220" dirty="0">
                <a:solidFill>
                  <a:srgbClr val="3546C6"/>
                </a:solidFill>
                <a:cs typeface="Arial MT"/>
              </a:rPr>
              <a:t> </a:t>
            </a:r>
            <a:r>
              <a:rPr lang="es-MX" dirty="0">
                <a:solidFill>
                  <a:srgbClr val="3546C6"/>
                </a:solidFill>
                <a:cs typeface="Arial MT"/>
              </a:rPr>
              <a:t>prevenir</a:t>
            </a:r>
            <a:r>
              <a:rPr lang="es-MX" spc="240" dirty="0">
                <a:solidFill>
                  <a:srgbClr val="3546C6"/>
                </a:solidFill>
                <a:cs typeface="Arial MT"/>
              </a:rPr>
              <a:t> </a:t>
            </a:r>
            <a:r>
              <a:rPr lang="es-MX" dirty="0">
                <a:solidFill>
                  <a:srgbClr val="3546C6"/>
                </a:solidFill>
                <a:cs typeface="Arial MT"/>
              </a:rPr>
              <a:t>accidentes</a:t>
            </a:r>
            <a:r>
              <a:rPr lang="es-MX" spc="254" dirty="0">
                <a:solidFill>
                  <a:srgbClr val="3546C6"/>
                </a:solidFill>
                <a:cs typeface="Arial MT"/>
              </a:rPr>
              <a:t> </a:t>
            </a:r>
            <a:r>
              <a:rPr lang="es-MX" spc="-10" dirty="0">
                <a:solidFill>
                  <a:srgbClr val="3546C6"/>
                </a:solidFill>
                <a:cs typeface="Arial MT"/>
              </a:rPr>
              <a:t>asociados </a:t>
            </a:r>
            <a:r>
              <a:rPr lang="es-MX" dirty="0">
                <a:solidFill>
                  <a:srgbClr val="3546C6"/>
                </a:solidFill>
                <a:cs typeface="Arial MT"/>
              </a:rPr>
              <a:t>al</a:t>
            </a:r>
            <a:r>
              <a:rPr lang="es-MX" spc="-15" dirty="0">
                <a:solidFill>
                  <a:srgbClr val="3546C6"/>
                </a:solidFill>
                <a:cs typeface="Arial MT"/>
              </a:rPr>
              <a:t> </a:t>
            </a:r>
            <a:r>
              <a:rPr lang="es-MX" dirty="0">
                <a:solidFill>
                  <a:srgbClr val="3546C6"/>
                </a:solidFill>
                <a:cs typeface="Arial MT"/>
              </a:rPr>
              <a:t>uso</a:t>
            </a:r>
            <a:r>
              <a:rPr lang="es-MX" spc="-15" dirty="0">
                <a:solidFill>
                  <a:srgbClr val="3546C6"/>
                </a:solidFill>
                <a:cs typeface="Arial MT"/>
              </a:rPr>
              <a:t> </a:t>
            </a:r>
            <a:r>
              <a:rPr lang="es-MX" dirty="0">
                <a:solidFill>
                  <a:srgbClr val="3546C6"/>
                </a:solidFill>
                <a:cs typeface="Arial MT"/>
              </a:rPr>
              <a:t>de</a:t>
            </a:r>
            <a:r>
              <a:rPr lang="es-MX" spc="-20" dirty="0">
                <a:solidFill>
                  <a:srgbClr val="3546C6"/>
                </a:solidFill>
                <a:cs typeface="Arial MT"/>
              </a:rPr>
              <a:t> </a:t>
            </a:r>
            <a:r>
              <a:rPr lang="es-MX" dirty="0">
                <a:solidFill>
                  <a:srgbClr val="3546C6"/>
                </a:solidFill>
                <a:cs typeface="Arial MT"/>
              </a:rPr>
              <a:t>gas</a:t>
            </a:r>
            <a:r>
              <a:rPr lang="es-MX" spc="-10" dirty="0">
                <a:solidFill>
                  <a:srgbClr val="3546C6"/>
                </a:solidFill>
                <a:cs typeface="Arial MT"/>
              </a:rPr>
              <a:t> </a:t>
            </a:r>
            <a:r>
              <a:rPr lang="es-MX" dirty="0">
                <a:solidFill>
                  <a:srgbClr val="3546C6"/>
                </a:solidFill>
                <a:cs typeface="Arial MT"/>
              </a:rPr>
              <a:t>en</a:t>
            </a:r>
            <a:r>
              <a:rPr lang="es-MX" spc="-5" dirty="0">
                <a:solidFill>
                  <a:srgbClr val="3546C6"/>
                </a:solidFill>
                <a:cs typeface="Arial MT"/>
              </a:rPr>
              <a:t> </a:t>
            </a:r>
            <a:r>
              <a:rPr lang="es-MX" dirty="0">
                <a:solidFill>
                  <a:srgbClr val="3546C6"/>
                </a:solidFill>
                <a:cs typeface="Arial MT"/>
              </a:rPr>
              <a:t>espacios</a:t>
            </a:r>
            <a:r>
              <a:rPr lang="es-MX" spc="-30" dirty="0">
                <a:solidFill>
                  <a:srgbClr val="3546C6"/>
                </a:solidFill>
                <a:cs typeface="Arial MT"/>
              </a:rPr>
              <a:t> </a:t>
            </a:r>
            <a:r>
              <a:rPr lang="es-MX" spc="-10" dirty="0">
                <a:solidFill>
                  <a:srgbClr val="3546C6"/>
                </a:solidFill>
                <a:cs typeface="Arial MT"/>
              </a:rPr>
              <a:t>residenciales.</a:t>
            </a:r>
            <a:endParaRPr lang="es-MX" dirty="0">
              <a:cs typeface="Arial MT"/>
            </a:endParaRPr>
          </a:p>
          <a:p>
            <a:endParaRPr lang="es-CL" dirty="0"/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F946F930-EA83-2D7A-E1D9-1789155D2F06}"/>
              </a:ext>
            </a:extLst>
          </p:cNvPr>
          <p:cNvSpPr txBox="1"/>
          <p:nvPr/>
        </p:nvSpPr>
        <p:spPr>
          <a:xfrm>
            <a:off x="3410857" y="1509238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s-CL" sz="1800" b="1" spc="-80" dirty="0">
                <a:solidFill>
                  <a:srgbClr val="FFFFFF"/>
                </a:solidFill>
                <a:latin typeface="Verdana"/>
                <a:cs typeface="Verdana"/>
              </a:rPr>
              <a:t>SELLO</a:t>
            </a:r>
            <a:r>
              <a:rPr lang="es-CL" sz="1800" b="1" spc="-25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lang="es-CL" sz="1800" b="1" spc="-10" dirty="0">
                <a:solidFill>
                  <a:srgbClr val="FFFFFF"/>
                </a:solidFill>
                <a:latin typeface="Verdana"/>
                <a:cs typeface="Verdana"/>
              </a:rPr>
              <a:t>VERDE</a:t>
            </a:r>
            <a:endParaRPr lang="es-CL" sz="1800" dirty="0">
              <a:latin typeface="Verdana"/>
              <a:cs typeface="Verdana"/>
            </a:endParaRP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C87A238D-B833-974F-B3B4-851846C6421F}"/>
              </a:ext>
            </a:extLst>
          </p:cNvPr>
          <p:cNvSpPr txBox="1"/>
          <p:nvPr/>
        </p:nvSpPr>
        <p:spPr>
          <a:xfrm>
            <a:off x="1487055" y="1322614"/>
            <a:ext cx="75753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3600" dirty="0">
                <a:solidFill>
                  <a:srgbClr val="3546C6"/>
                </a:solidFill>
              </a:rPr>
              <a:t>SELLO VERDE</a:t>
            </a:r>
            <a:endParaRPr lang="es-CL" sz="3600" dirty="0">
              <a:solidFill>
                <a:srgbClr val="3546C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52754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67EFD2-E448-8941-85CE-DAB1859305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 10" descr="Texto&#10;&#10;El contenido generado por IA puede ser incorrecto.">
            <a:extLst>
              <a:ext uri="{FF2B5EF4-FFF2-40B4-BE49-F238E27FC236}">
                <a16:creationId xmlns:a16="http://schemas.microsoft.com/office/drawing/2014/main" id="{32E1B64A-FA7D-9E95-1294-A418CC0968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72402" y="195733"/>
            <a:ext cx="1656075" cy="55516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678C3C-2DB7-5FCA-50E7-A696A143BBB1}"/>
              </a:ext>
            </a:extLst>
          </p:cNvPr>
          <p:cNvSpPr txBox="1"/>
          <p:nvPr/>
        </p:nvSpPr>
        <p:spPr>
          <a:xfrm>
            <a:off x="3048000" y="1039198"/>
            <a:ext cx="6096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MX" sz="1800" dirty="0">
                <a:solidFill>
                  <a:srgbClr val="0D5BDC"/>
                </a:solidFill>
                <a:latin typeface="Verdana"/>
                <a:cs typeface="Verdana"/>
              </a:rPr>
              <a:t>ACERCAR</a:t>
            </a:r>
            <a:r>
              <a:rPr lang="es-MX" sz="1800" spc="-145" dirty="0">
                <a:solidFill>
                  <a:srgbClr val="0D5BDC"/>
                </a:solidFill>
                <a:latin typeface="Verdana"/>
                <a:cs typeface="Verdana"/>
              </a:rPr>
              <a:t> </a:t>
            </a:r>
            <a:r>
              <a:rPr lang="es-MX" sz="1800" dirty="0">
                <a:solidFill>
                  <a:srgbClr val="0D5BDC"/>
                </a:solidFill>
                <a:latin typeface="Verdana"/>
                <a:cs typeface="Verdana"/>
              </a:rPr>
              <a:t>AL</a:t>
            </a:r>
            <a:r>
              <a:rPr lang="es-MX" sz="1800" spc="-170" dirty="0">
                <a:solidFill>
                  <a:srgbClr val="0D5BDC"/>
                </a:solidFill>
                <a:latin typeface="Verdana"/>
                <a:cs typeface="Verdana"/>
              </a:rPr>
              <a:t> </a:t>
            </a:r>
            <a:r>
              <a:rPr lang="es-MX" sz="1800" spc="-30" dirty="0">
                <a:solidFill>
                  <a:srgbClr val="0D5BDC"/>
                </a:solidFill>
                <a:latin typeface="Verdana"/>
                <a:cs typeface="Verdana"/>
              </a:rPr>
              <a:t>ESTADO</a:t>
            </a:r>
            <a:r>
              <a:rPr lang="es-MX" sz="1800" spc="-155" dirty="0">
                <a:solidFill>
                  <a:srgbClr val="0D5BDC"/>
                </a:solidFill>
                <a:latin typeface="Verdana"/>
                <a:cs typeface="Verdana"/>
              </a:rPr>
              <a:t> </a:t>
            </a:r>
            <a:r>
              <a:rPr lang="es-MX" sz="1800" dirty="0">
                <a:solidFill>
                  <a:srgbClr val="0D5BDC"/>
                </a:solidFill>
                <a:latin typeface="Verdana"/>
                <a:cs typeface="Verdana"/>
              </a:rPr>
              <a:t>Y</a:t>
            </a:r>
            <a:r>
              <a:rPr lang="es-MX" sz="1800" spc="-180" dirty="0">
                <a:solidFill>
                  <a:srgbClr val="0D5BDC"/>
                </a:solidFill>
                <a:latin typeface="Verdana"/>
                <a:cs typeface="Verdana"/>
              </a:rPr>
              <a:t> </a:t>
            </a:r>
            <a:r>
              <a:rPr lang="es-MX" sz="1800" spc="-60" dirty="0">
                <a:solidFill>
                  <a:srgbClr val="0D5BDC"/>
                </a:solidFill>
                <a:latin typeface="Verdana"/>
                <a:cs typeface="Verdana"/>
              </a:rPr>
              <a:t>PARTICULARMENTE </a:t>
            </a:r>
            <a:r>
              <a:rPr lang="es-MX" sz="1800" dirty="0">
                <a:solidFill>
                  <a:srgbClr val="0D5BDC"/>
                </a:solidFill>
                <a:latin typeface="Verdana"/>
                <a:cs typeface="Verdana"/>
              </a:rPr>
              <a:t>LA</a:t>
            </a:r>
            <a:r>
              <a:rPr lang="es-MX" sz="1800" spc="-155" dirty="0">
                <a:solidFill>
                  <a:srgbClr val="0D5BDC"/>
                </a:solidFill>
                <a:latin typeface="Verdana"/>
                <a:cs typeface="Verdana"/>
              </a:rPr>
              <a:t> </a:t>
            </a:r>
            <a:r>
              <a:rPr lang="es-MX" sz="1800" spc="-30" dirty="0">
                <a:solidFill>
                  <a:srgbClr val="0D5BDC"/>
                </a:solidFill>
                <a:latin typeface="Verdana"/>
                <a:cs typeface="Verdana"/>
              </a:rPr>
              <a:t>SEC</a:t>
            </a:r>
            <a:r>
              <a:rPr lang="es-MX" sz="1800" spc="-140" dirty="0">
                <a:solidFill>
                  <a:srgbClr val="0D5BDC"/>
                </a:solidFill>
                <a:latin typeface="Verdana"/>
                <a:cs typeface="Verdana"/>
              </a:rPr>
              <a:t> </a:t>
            </a:r>
            <a:r>
              <a:rPr lang="es-MX" sz="1800" spc="65" dirty="0">
                <a:solidFill>
                  <a:srgbClr val="0D5BDC"/>
                </a:solidFill>
                <a:latin typeface="Verdana"/>
                <a:cs typeface="Verdana"/>
              </a:rPr>
              <a:t>A</a:t>
            </a:r>
            <a:r>
              <a:rPr lang="es-MX" sz="1800" spc="-140" dirty="0">
                <a:solidFill>
                  <a:srgbClr val="0D5BDC"/>
                </a:solidFill>
                <a:latin typeface="Verdana"/>
                <a:cs typeface="Verdana"/>
              </a:rPr>
              <a:t> </a:t>
            </a:r>
            <a:r>
              <a:rPr lang="es-MX" sz="1800" spc="-65" dirty="0">
                <a:solidFill>
                  <a:srgbClr val="0D5BDC"/>
                </a:solidFill>
                <a:latin typeface="Verdana"/>
                <a:cs typeface="Verdana"/>
              </a:rPr>
              <a:t>LOS</a:t>
            </a:r>
            <a:r>
              <a:rPr lang="es-MX" sz="1800" spc="-155" dirty="0">
                <a:solidFill>
                  <a:srgbClr val="0D5BDC"/>
                </a:solidFill>
                <a:latin typeface="Verdana"/>
                <a:cs typeface="Verdana"/>
              </a:rPr>
              <a:t> </a:t>
            </a:r>
            <a:r>
              <a:rPr lang="es-MX" sz="1800" spc="-10" dirty="0">
                <a:solidFill>
                  <a:srgbClr val="0D5BDC"/>
                </a:solidFill>
                <a:latin typeface="Verdana"/>
                <a:cs typeface="Verdana"/>
              </a:rPr>
              <a:t>CIUDADANOS</a:t>
            </a:r>
            <a:endParaRPr lang="es-CL" dirty="0"/>
          </a:p>
        </p:txBody>
      </p:sp>
      <p:sp>
        <p:nvSpPr>
          <p:cNvPr id="10" name="object 5">
            <a:extLst>
              <a:ext uri="{FF2B5EF4-FFF2-40B4-BE49-F238E27FC236}">
                <a16:creationId xmlns:a16="http://schemas.microsoft.com/office/drawing/2014/main" id="{8C6202D9-F62F-FF38-5630-BBDF2756348A}"/>
              </a:ext>
            </a:extLst>
          </p:cNvPr>
          <p:cNvSpPr txBox="1"/>
          <p:nvPr/>
        </p:nvSpPr>
        <p:spPr>
          <a:xfrm>
            <a:off x="1272829" y="1938181"/>
            <a:ext cx="3328670" cy="45275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96520" marR="5080" indent="-83820">
              <a:lnSpc>
                <a:spcPct val="100000"/>
              </a:lnSpc>
              <a:spcBef>
                <a:spcPts val="105"/>
              </a:spcBef>
            </a:pPr>
            <a:r>
              <a:rPr sz="1400" dirty="0">
                <a:solidFill>
                  <a:srgbClr val="3546C6"/>
                </a:solidFill>
                <a:latin typeface="Arial MT"/>
                <a:cs typeface="Arial MT"/>
              </a:rPr>
              <a:t>En</a:t>
            </a:r>
            <a:r>
              <a:rPr sz="1400" spc="-25" dirty="0">
                <a:solidFill>
                  <a:srgbClr val="3546C6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3546C6"/>
                </a:solidFill>
                <a:latin typeface="Arial MT"/>
                <a:cs typeface="Arial MT"/>
              </a:rPr>
              <a:t>la</a:t>
            </a:r>
            <a:r>
              <a:rPr sz="1400" spc="-25" dirty="0">
                <a:solidFill>
                  <a:srgbClr val="3546C6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3546C6"/>
                </a:solidFill>
                <a:latin typeface="Arial MT"/>
                <a:cs typeface="Arial MT"/>
              </a:rPr>
              <a:t>actualidad</a:t>
            </a:r>
            <a:r>
              <a:rPr sz="1400" spc="-70" dirty="0">
                <a:solidFill>
                  <a:srgbClr val="3546C6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3546C6"/>
                </a:solidFill>
                <a:latin typeface="Arial MT"/>
                <a:cs typeface="Arial MT"/>
              </a:rPr>
              <a:t>existen</a:t>
            </a:r>
            <a:r>
              <a:rPr sz="1400" spc="-35" dirty="0">
                <a:solidFill>
                  <a:srgbClr val="3546C6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3546C6"/>
                </a:solidFill>
                <a:latin typeface="Arial MT"/>
                <a:cs typeface="Arial MT"/>
              </a:rPr>
              <a:t>21</a:t>
            </a:r>
            <a:r>
              <a:rPr sz="1400" spc="-25" dirty="0">
                <a:solidFill>
                  <a:srgbClr val="3546C6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3546C6"/>
                </a:solidFill>
                <a:latin typeface="Arial MT"/>
                <a:cs typeface="Arial MT"/>
              </a:rPr>
              <a:t>convenios</a:t>
            </a:r>
            <a:r>
              <a:rPr sz="1400" spc="-40" dirty="0">
                <a:solidFill>
                  <a:srgbClr val="3546C6"/>
                </a:solidFill>
                <a:latin typeface="Arial MT"/>
                <a:cs typeface="Arial MT"/>
              </a:rPr>
              <a:t> </a:t>
            </a:r>
            <a:r>
              <a:rPr sz="1400" spc="-25" dirty="0">
                <a:solidFill>
                  <a:srgbClr val="3546C6"/>
                </a:solidFill>
                <a:latin typeface="Arial MT"/>
                <a:cs typeface="Arial MT"/>
              </a:rPr>
              <a:t>con </a:t>
            </a:r>
            <a:r>
              <a:rPr sz="1400" spc="-10" dirty="0">
                <a:solidFill>
                  <a:srgbClr val="3546C6"/>
                </a:solidFill>
                <a:latin typeface="Arial MT"/>
                <a:cs typeface="Arial MT"/>
              </a:rPr>
              <a:t>municipalidades</a:t>
            </a:r>
            <a:r>
              <a:rPr sz="1400" spc="-35" dirty="0">
                <a:solidFill>
                  <a:srgbClr val="3546C6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3546C6"/>
                </a:solidFill>
                <a:latin typeface="Arial MT"/>
                <a:cs typeface="Arial MT"/>
              </a:rPr>
              <a:t>en</a:t>
            </a:r>
            <a:r>
              <a:rPr sz="1400" spc="-10" dirty="0">
                <a:solidFill>
                  <a:srgbClr val="3546C6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3546C6"/>
                </a:solidFill>
                <a:latin typeface="Arial MT"/>
                <a:cs typeface="Arial MT"/>
              </a:rPr>
              <a:t>la</a:t>
            </a:r>
            <a:r>
              <a:rPr sz="1400" spc="-5" dirty="0">
                <a:solidFill>
                  <a:srgbClr val="3546C6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3546C6"/>
                </a:solidFill>
                <a:latin typeface="Arial MT"/>
                <a:cs typeface="Arial MT"/>
              </a:rPr>
              <a:t>Región</a:t>
            </a:r>
            <a:r>
              <a:rPr sz="1400" spc="-10" dirty="0">
                <a:solidFill>
                  <a:srgbClr val="3546C6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3546C6"/>
                </a:solidFill>
                <a:latin typeface="Arial MT"/>
                <a:cs typeface="Arial MT"/>
              </a:rPr>
              <a:t>del </a:t>
            </a:r>
            <a:r>
              <a:rPr sz="1400" spc="-10" dirty="0">
                <a:solidFill>
                  <a:srgbClr val="3546C6"/>
                </a:solidFill>
                <a:latin typeface="Arial MT"/>
                <a:cs typeface="Arial MT"/>
              </a:rPr>
              <a:t>Maule</a:t>
            </a:r>
            <a:endParaRPr sz="1400" dirty="0">
              <a:latin typeface="Arial MT"/>
              <a:cs typeface="Arial MT"/>
            </a:endParaRPr>
          </a:p>
        </p:txBody>
      </p:sp>
      <p:pic>
        <p:nvPicPr>
          <p:cNvPr id="12" name="object 10">
            <a:extLst>
              <a:ext uri="{FF2B5EF4-FFF2-40B4-BE49-F238E27FC236}">
                <a16:creationId xmlns:a16="http://schemas.microsoft.com/office/drawing/2014/main" id="{9496601E-659B-1B3A-0EA0-2162F4C2BEB5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00920" y="2477334"/>
            <a:ext cx="4058158" cy="35867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681549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21243</TotalTime>
  <Words>1100</Words>
  <Application>Microsoft Office PowerPoint</Application>
  <PresentationFormat>Panorámica</PresentationFormat>
  <Paragraphs>34</Paragraphs>
  <Slides>20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20</vt:i4>
      </vt:variant>
    </vt:vector>
  </HeadingPairs>
  <TitlesOfParts>
    <vt:vector size="25" baseType="lpstr">
      <vt:lpstr>Verdana</vt:lpstr>
      <vt:lpstr>Arial</vt:lpstr>
      <vt:lpstr>Arial MT</vt:lpstr>
      <vt:lpstr>Calibri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Microsoft Office User</dc:creator>
  <cp:lastModifiedBy>Vicente Marinkovic Rodriguez</cp:lastModifiedBy>
  <cp:revision>152</cp:revision>
  <dcterms:created xsi:type="dcterms:W3CDTF">2022-09-08T19:25:06Z</dcterms:created>
  <dcterms:modified xsi:type="dcterms:W3CDTF">2026-05-11T15:14:19Z</dcterms:modified>
</cp:coreProperties>
</file>