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4"/>
  </p:sldMasterIdLst>
  <p:notesMasterIdLst>
    <p:notesMasterId r:id="rId27"/>
  </p:notesMasterIdLst>
  <p:handoutMasterIdLst>
    <p:handoutMasterId r:id="rId28"/>
  </p:handoutMasterIdLst>
  <p:sldIdLst>
    <p:sldId id="323" r:id="rId5"/>
    <p:sldId id="269" r:id="rId6"/>
    <p:sldId id="327" r:id="rId7"/>
    <p:sldId id="328" r:id="rId8"/>
    <p:sldId id="325" r:id="rId9"/>
    <p:sldId id="329" r:id="rId10"/>
    <p:sldId id="330" r:id="rId11"/>
    <p:sldId id="331" r:id="rId12"/>
    <p:sldId id="332" r:id="rId13"/>
    <p:sldId id="334" r:id="rId14"/>
    <p:sldId id="335" r:id="rId15"/>
    <p:sldId id="336" r:id="rId16"/>
    <p:sldId id="337" r:id="rId17"/>
    <p:sldId id="338" r:id="rId18"/>
    <p:sldId id="412" r:id="rId19"/>
    <p:sldId id="413" r:id="rId20"/>
    <p:sldId id="414" r:id="rId21"/>
    <p:sldId id="341" r:id="rId22"/>
    <p:sldId id="342" r:id="rId23"/>
    <p:sldId id="343" r:id="rId24"/>
    <p:sldId id="339" r:id="rId25"/>
    <p:sldId id="272" r:id="rId26"/>
  </p:sldIdLst>
  <p:sldSz cx="12192000" cy="6858000"/>
  <p:notesSz cx="6858000" cy="9144000"/>
  <p:embeddedFontLst>
    <p:embeddedFont>
      <p:font typeface="Aptos Narrow" panose="020B0004020202020204" pitchFamily="34" charset="0"/>
      <p:regular r:id="rId29"/>
      <p:bold r:id="rId30"/>
      <p:italic r:id="rId31"/>
      <p:boldItalic r:id="rId32"/>
    </p:embeddedFont>
    <p:embeddedFont>
      <p:font typeface="Bebas Neue" panose="020B0606020202050201" pitchFamily="34" charset="0"/>
      <p:regular r:id="rId33"/>
    </p:embeddedFont>
    <p:embeddedFont>
      <p:font typeface="Lato Light" panose="020F0502020204030203" pitchFamily="34" charset="0"/>
      <p:regular r:id="rId34"/>
      <p:italic r:id="rId35"/>
    </p:embeddedFont>
    <p:embeddedFont>
      <p:font typeface="Montserrat" panose="00000500000000000000" pitchFamily="2" charset="0"/>
      <p:regular r:id="rId36"/>
      <p:bold r:id="rId37"/>
      <p:italic r:id="rId38"/>
      <p:boldItalic r:id="rId39"/>
    </p:embeddedFont>
    <p:embeddedFont>
      <p:font typeface="Roboto Light" panose="02000000000000000000" pitchFamily="2" charset="0"/>
      <p:regular r:id="rId40"/>
      <p:italic r:id="rId41"/>
    </p:embeddedFont>
    <p:embeddedFont>
      <p:font typeface="Source Sans Pro Light" panose="020B0403030403020204" pitchFamily="34" charset="0"/>
      <p:regular r:id="rId42"/>
      <p:italic r:id="rId43"/>
    </p:embeddedFont>
    <p:embeddedFont>
      <p:font typeface="Verdana" panose="020B0604030504040204" pitchFamily="34" charset="0"/>
      <p:regular r:id="rId44"/>
      <p:bold r:id="rId45"/>
      <p:italic r:id="rId46"/>
      <p:boldItalic r:id="rId47"/>
    </p:embeddedFont>
  </p:embeddedFontLst>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F7C80"/>
    <a:srgbClr val="FF66CC"/>
    <a:srgbClr val="FFCCFF"/>
    <a:srgbClr val="0B4581"/>
    <a:srgbClr val="0C4581"/>
    <a:srgbClr val="00618E"/>
    <a:srgbClr val="005FA1"/>
    <a:srgbClr val="186DA8"/>
    <a:srgbClr val="02527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159FBD-26ED-E9AA-82E8-B95AE31439E2}" v="12" dt="2026-05-08T13:38:37.015"/>
    <p1510:client id="{28F92A15-024A-450B-B498-0B6F6A417C69}" v="52" dt="2026-05-08T22:14:52.108"/>
    <p1510:client id="{4D9099E5-E1AC-9D67-0EA7-FE7048F74195}" v="2" dt="2026-05-08T13:40:45.517"/>
    <p1510:client id="{CC02B27E-E516-9014-64F4-B85D4398B334}" v="8" dt="2026-05-08T14:12:51.196"/>
    <p1510:client id="{F95C4A44-78FE-7C2A-BAB7-EB1249CF5A0B}" v="361" dt="2026-05-08T14:10:33.266"/>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0" d="100"/>
          <a:sy n="70" d="100"/>
        </p:scale>
        <p:origin x="714" y="-17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1.fntdata"/><Relationship Id="rId21" Type="http://schemas.openxmlformats.org/officeDocument/2006/relationships/slide" Target="slides/slide17.xml"/><Relationship Id="rId34" Type="http://schemas.openxmlformats.org/officeDocument/2006/relationships/font" Target="fonts/font6.fntdata"/><Relationship Id="rId42" Type="http://schemas.openxmlformats.org/officeDocument/2006/relationships/font" Target="fonts/font14.fntdata"/><Relationship Id="rId47" Type="http://schemas.openxmlformats.org/officeDocument/2006/relationships/font" Target="fonts/font19.fnt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font" Target="fonts/font1.fntdata"/><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font" Target="fonts/font17.fntdata"/><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3.fntdata"/><Relationship Id="rId44" Type="http://schemas.openxmlformats.org/officeDocument/2006/relationships/font" Target="fonts/font16.fntdata"/><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font" Target="fonts/font15.fntdata"/><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5.fntdata"/><Relationship Id="rId38" Type="http://schemas.openxmlformats.org/officeDocument/2006/relationships/font" Target="fonts/font10.fntdata"/><Relationship Id="rId46" Type="http://schemas.openxmlformats.org/officeDocument/2006/relationships/font" Target="fonts/font18.fntdata"/><Relationship Id="rId20" Type="http://schemas.openxmlformats.org/officeDocument/2006/relationships/slide" Target="slides/slide16.xml"/><Relationship Id="rId41" Type="http://schemas.openxmlformats.org/officeDocument/2006/relationships/font" Target="fonts/font13.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36" Type="http://schemas.openxmlformats.org/officeDocument/2006/relationships/font" Target="fonts/font8.fntdata"/><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s Kunz Coronado" userId="S::hkunz@sec.cl::1617f4d4-05c7-46d2-82d6-8893a4726e75" providerId="AD" clId="Web-{CC02B27E-E516-9014-64F4-B85D4398B334}"/>
    <pc:docChg chg="modSld">
      <pc:chgData name="Hans Kunz Coronado" userId="S::hkunz@sec.cl::1617f4d4-05c7-46d2-82d6-8893a4726e75" providerId="AD" clId="Web-{CC02B27E-E516-9014-64F4-B85D4398B334}" dt="2026-05-08T14:12:51.196" v="7" actId="20577"/>
      <pc:docMkLst>
        <pc:docMk/>
      </pc:docMkLst>
      <pc:sldChg chg="modSp">
        <pc:chgData name="Hans Kunz Coronado" userId="S::hkunz@sec.cl::1617f4d4-05c7-46d2-82d6-8893a4726e75" providerId="AD" clId="Web-{CC02B27E-E516-9014-64F4-B85D4398B334}" dt="2026-05-08T14:12:35.290" v="1" actId="20577"/>
        <pc:sldMkLst>
          <pc:docMk/>
          <pc:sldMk cId="2209189654" sldId="412"/>
        </pc:sldMkLst>
        <pc:spChg chg="mod">
          <ac:chgData name="Hans Kunz Coronado" userId="S::hkunz@sec.cl::1617f4d4-05c7-46d2-82d6-8893a4726e75" providerId="AD" clId="Web-{CC02B27E-E516-9014-64F4-B85D4398B334}" dt="2026-05-08T14:12:35.290" v="1" actId="20577"/>
          <ac:spMkLst>
            <pc:docMk/>
            <pc:sldMk cId="2209189654" sldId="412"/>
            <ac:spMk id="3" creationId="{3CE86DA1-E0AE-F352-81E8-BD50D350EB45}"/>
          </ac:spMkLst>
        </pc:spChg>
      </pc:sldChg>
      <pc:sldChg chg="modSp">
        <pc:chgData name="Hans Kunz Coronado" userId="S::hkunz@sec.cl::1617f4d4-05c7-46d2-82d6-8893a4726e75" providerId="AD" clId="Web-{CC02B27E-E516-9014-64F4-B85D4398B334}" dt="2026-05-08T14:12:51.196" v="7" actId="20577"/>
        <pc:sldMkLst>
          <pc:docMk/>
          <pc:sldMk cId="1897049949" sldId="414"/>
        </pc:sldMkLst>
        <pc:spChg chg="mod">
          <ac:chgData name="Hans Kunz Coronado" userId="S::hkunz@sec.cl::1617f4d4-05c7-46d2-82d6-8893a4726e75" providerId="AD" clId="Web-{CC02B27E-E516-9014-64F4-B85D4398B334}" dt="2026-05-08T14:12:51.196" v="7" actId="20577"/>
          <ac:spMkLst>
            <pc:docMk/>
            <pc:sldMk cId="1897049949" sldId="414"/>
            <ac:spMk id="3" creationId="{9D85825C-D5DB-52FE-E7A9-6AF330B05388}"/>
          </ac:spMkLst>
        </pc:spChg>
      </pc:sldChg>
    </pc:docChg>
  </pc:docChgLst>
  <pc:docChgLst>
    <pc:chgData name="Hans Kunz Coronado" userId="S::hkunz@sec.cl::1617f4d4-05c7-46d2-82d6-8893a4726e75" providerId="AD" clId="Web-{00159FBD-26ED-E9AA-82E8-B95AE31439E2}"/>
    <pc:docChg chg="modSld">
      <pc:chgData name="Hans Kunz Coronado" userId="S::hkunz@sec.cl::1617f4d4-05c7-46d2-82d6-8893a4726e75" providerId="AD" clId="Web-{00159FBD-26ED-E9AA-82E8-B95AE31439E2}" dt="2026-05-08T13:38:37.015" v="11" actId="20577"/>
      <pc:docMkLst>
        <pc:docMk/>
      </pc:docMkLst>
      <pc:sldChg chg="modSp">
        <pc:chgData name="Hans Kunz Coronado" userId="S::hkunz@sec.cl::1617f4d4-05c7-46d2-82d6-8893a4726e75" providerId="AD" clId="Web-{00159FBD-26ED-E9AA-82E8-B95AE31439E2}" dt="2026-05-08T13:38:37.015" v="11" actId="20577"/>
        <pc:sldMkLst>
          <pc:docMk/>
          <pc:sldMk cId="20691404" sldId="343"/>
        </pc:sldMkLst>
        <pc:spChg chg="mod">
          <ac:chgData name="Hans Kunz Coronado" userId="S::hkunz@sec.cl::1617f4d4-05c7-46d2-82d6-8893a4726e75" providerId="AD" clId="Web-{00159FBD-26ED-E9AA-82E8-B95AE31439E2}" dt="2026-05-08T13:38:37.015" v="11" actId="20577"/>
          <ac:spMkLst>
            <pc:docMk/>
            <pc:sldMk cId="20691404" sldId="343"/>
            <ac:spMk id="4" creationId="{B7C49AD6-0ACD-3F33-9E74-0A893B116EA0}"/>
          </ac:spMkLst>
        </pc:spChg>
      </pc:sldChg>
    </pc:docChg>
  </pc:docChgLst>
  <pc:docChgLst>
    <pc:chgData name="Hans Kunz Coronado" userId="S::hkunz@sec.cl::1617f4d4-05c7-46d2-82d6-8893a4726e75" providerId="AD" clId="Web-{F95C4A44-78FE-7C2A-BAB7-EB1249CF5A0B}"/>
    <pc:docChg chg="modSld">
      <pc:chgData name="Hans Kunz Coronado" userId="S::hkunz@sec.cl::1617f4d4-05c7-46d2-82d6-8893a4726e75" providerId="AD" clId="Web-{F95C4A44-78FE-7C2A-BAB7-EB1249CF5A0B}" dt="2026-05-08T14:10:33.266" v="319" actId="1076"/>
      <pc:docMkLst>
        <pc:docMk/>
      </pc:docMkLst>
      <pc:sldChg chg="addSp delSp modSp">
        <pc:chgData name="Hans Kunz Coronado" userId="S::hkunz@sec.cl::1617f4d4-05c7-46d2-82d6-8893a4726e75" providerId="AD" clId="Web-{F95C4A44-78FE-7C2A-BAB7-EB1249CF5A0B}" dt="2026-05-08T13:58:42.569" v="118" actId="1076"/>
        <pc:sldMkLst>
          <pc:docMk/>
          <pc:sldMk cId="1241868689" sldId="337"/>
        </pc:sldMkLst>
        <pc:spChg chg="add mod">
          <ac:chgData name="Hans Kunz Coronado" userId="S::hkunz@sec.cl::1617f4d4-05c7-46d2-82d6-8893a4726e75" providerId="AD" clId="Web-{F95C4A44-78FE-7C2A-BAB7-EB1249CF5A0B}" dt="2026-05-08T13:54:34.982" v="79" actId="20577"/>
          <ac:spMkLst>
            <pc:docMk/>
            <pc:sldMk cId="1241868689" sldId="337"/>
            <ac:spMk id="2" creationId="{8725383D-D352-33DF-891A-3E660499D2ED}"/>
          </ac:spMkLst>
        </pc:spChg>
        <pc:spChg chg="mod">
          <ac:chgData name="Hans Kunz Coronado" userId="S::hkunz@sec.cl::1617f4d4-05c7-46d2-82d6-8893a4726e75" providerId="AD" clId="Web-{F95C4A44-78FE-7C2A-BAB7-EB1249CF5A0B}" dt="2026-05-08T13:54:12.794" v="73" actId="20577"/>
          <ac:spMkLst>
            <pc:docMk/>
            <pc:sldMk cId="1241868689" sldId="337"/>
            <ac:spMk id="3" creationId="{FA273FC0-6A03-AFAB-6B2D-62C436B015A0}"/>
          </ac:spMkLst>
        </pc:spChg>
        <pc:spChg chg="add del mod">
          <ac:chgData name="Hans Kunz Coronado" userId="S::hkunz@sec.cl::1617f4d4-05c7-46d2-82d6-8893a4726e75" providerId="AD" clId="Web-{F95C4A44-78FE-7C2A-BAB7-EB1249CF5A0B}" dt="2026-05-08T13:54:28.466" v="74"/>
          <ac:spMkLst>
            <pc:docMk/>
            <pc:sldMk cId="1241868689" sldId="337"/>
            <ac:spMk id="4" creationId="{A5F03B8F-4924-8B20-1DA3-1DCDAC18277F}"/>
          </ac:spMkLst>
        </pc:spChg>
        <pc:spChg chg="add del mod">
          <ac:chgData name="Hans Kunz Coronado" userId="S::hkunz@sec.cl::1617f4d4-05c7-46d2-82d6-8893a4726e75" providerId="AD" clId="Web-{F95C4A44-78FE-7C2A-BAB7-EB1249CF5A0B}" dt="2026-05-08T13:54:30.435" v="75"/>
          <ac:spMkLst>
            <pc:docMk/>
            <pc:sldMk cId="1241868689" sldId="337"/>
            <ac:spMk id="5" creationId="{511D2C20-4AF1-D130-358D-A36AE11AA182}"/>
          </ac:spMkLst>
        </pc:spChg>
        <pc:spChg chg="del">
          <ac:chgData name="Hans Kunz Coronado" userId="S::hkunz@sec.cl::1617f4d4-05c7-46d2-82d6-8893a4726e75" providerId="AD" clId="Web-{F95C4A44-78FE-7C2A-BAB7-EB1249CF5A0B}" dt="2026-05-08T13:46:33.806" v="12"/>
          <ac:spMkLst>
            <pc:docMk/>
            <pc:sldMk cId="1241868689" sldId="337"/>
            <ac:spMk id="16" creationId="{CD083B72-A9C2-AE05-D0C2-1C34BD180BB7}"/>
          </ac:spMkLst>
        </pc:spChg>
        <pc:spChg chg="del mod">
          <ac:chgData name="Hans Kunz Coronado" userId="S::hkunz@sec.cl::1617f4d4-05c7-46d2-82d6-8893a4726e75" providerId="AD" clId="Web-{F95C4A44-78FE-7C2A-BAB7-EB1249CF5A0B}" dt="2026-05-08T13:46:35.869" v="13"/>
          <ac:spMkLst>
            <pc:docMk/>
            <pc:sldMk cId="1241868689" sldId="337"/>
            <ac:spMk id="18" creationId="{F7C6FE37-B60F-576C-8DDA-F27C1832BD3E}"/>
          </ac:spMkLst>
        </pc:spChg>
        <pc:spChg chg="mod">
          <ac:chgData name="Hans Kunz Coronado" userId="S::hkunz@sec.cl::1617f4d4-05c7-46d2-82d6-8893a4726e75" providerId="AD" clId="Web-{F95C4A44-78FE-7C2A-BAB7-EB1249CF5A0B}" dt="2026-05-08T13:58:42.569" v="118" actId="1076"/>
          <ac:spMkLst>
            <pc:docMk/>
            <pc:sldMk cId="1241868689" sldId="337"/>
            <ac:spMk id="22" creationId="{8DD75DDD-D2C0-BC43-825E-ECFFC6987E51}"/>
          </ac:spMkLst>
        </pc:spChg>
        <pc:picChg chg="mod">
          <ac:chgData name="Hans Kunz Coronado" userId="S::hkunz@sec.cl::1617f4d4-05c7-46d2-82d6-8893a4726e75" providerId="AD" clId="Web-{F95C4A44-78FE-7C2A-BAB7-EB1249CF5A0B}" dt="2026-05-08T13:57:25.629" v="92" actId="1076"/>
          <ac:picMkLst>
            <pc:docMk/>
            <pc:sldMk cId="1241868689" sldId="337"/>
            <ac:picMk id="15" creationId="{0705BE9E-C30D-F650-49E6-49667BA414A6}"/>
          </ac:picMkLst>
        </pc:picChg>
        <pc:picChg chg="del mod">
          <ac:chgData name="Hans Kunz Coronado" userId="S::hkunz@sec.cl::1617f4d4-05c7-46d2-82d6-8893a4726e75" providerId="AD" clId="Web-{F95C4A44-78FE-7C2A-BAB7-EB1249CF5A0B}" dt="2026-05-08T13:56:04.939" v="81"/>
          <ac:picMkLst>
            <pc:docMk/>
            <pc:sldMk cId="1241868689" sldId="337"/>
            <ac:picMk id="24" creationId="{D5431DA7-BA47-7CDA-F25F-F09966008B2D}"/>
          </ac:picMkLst>
        </pc:picChg>
      </pc:sldChg>
      <pc:sldChg chg="delSp modSp">
        <pc:chgData name="Hans Kunz Coronado" userId="S::hkunz@sec.cl::1617f4d4-05c7-46d2-82d6-8893a4726e75" providerId="AD" clId="Web-{F95C4A44-78FE-7C2A-BAB7-EB1249CF5A0B}" dt="2026-05-08T14:09:42.872" v="317" actId="20577"/>
        <pc:sldMkLst>
          <pc:docMk/>
          <pc:sldMk cId="2209189654" sldId="412"/>
        </pc:sldMkLst>
        <pc:spChg chg="mod">
          <ac:chgData name="Hans Kunz Coronado" userId="S::hkunz@sec.cl::1617f4d4-05c7-46d2-82d6-8893a4726e75" providerId="AD" clId="Web-{F95C4A44-78FE-7C2A-BAB7-EB1249CF5A0B}" dt="2026-05-08T14:09:42.872" v="317" actId="20577"/>
          <ac:spMkLst>
            <pc:docMk/>
            <pc:sldMk cId="2209189654" sldId="412"/>
            <ac:spMk id="3" creationId="{3CE86DA1-E0AE-F352-81E8-BD50D350EB45}"/>
          </ac:spMkLst>
        </pc:spChg>
        <pc:spChg chg="del mod">
          <ac:chgData name="Hans Kunz Coronado" userId="S::hkunz@sec.cl::1617f4d4-05c7-46d2-82d6-8893a4726e75" providerId="AD" clId="Web-{F95C4A44-78FE-7C2A-BAB7-EB1249CF5A0B}" dt="2026-05-08T14:07:44.908" v="310"/>
          <ac:spMkLst>
            <pc:docMk/>
            <pc:sldMk cId="2209189654" sldId="412"/>
            <ac:spMk id="21" creationId="{B7BCFC77-A4A8-01F0-B42F-17363F9CB8E2}"/>
          </ac:spMkLst>
        </pc:spChg>
      </pc:sldChg>
      <pc:sldChg chg="modSp">
        <pc:chgData name="Hans Kunz Coronado" userId="S::hkunz@sec.cl::1617f4d4-05c7-46d2-82d6-8893a4726e75" providerId="AD" clId="Web-{F95C4A44-78FE-7C2A-BAB7-EB1249CF5A0B}" dt="2026-05-08T14:10:33.266" v="319" actId="1076"/>
        <pc:sldMkLst>
          <pc:docMk/>
          <pc:sldMk cId="1897049949" sldId="414"/>
        </pc:sldMkLst>
        <pc:spChg chg="mod">
          <ac:chgData name="Hans Kunz Coronado" userId="S::hkunz@sec.cl::1617f4d4-05c7-46d2-82d6-8893a4726e75" providerId="AD" clId="Web-{F95C4A44-78FE-7C2A-BAB7-EB1249CF5A0B}" dt="2026-05-08T14:10:33.266" v="319" actId="1076"/>
          <ac:spMkLst>
            <pc:docMk/>
            <pc:sldMk cId="1897049949" sldId="414"/>
            <ac:spMk id="3" creationId="{9D85825C-D5DB-52FE-E7A9-6AF330B05388}"/>
          </ac:spMkLst>
        </pc:spChg>
      </pc:sldChg>
    </pc:docChg>
  </pc:docChgLst>
  <pc:docChgLst>
    <pc:chgData name="Hans Kunz Coronado" userId="S::hkunz@sec.cl::1617f4d4-05c7-46d2-82d6-8893a4726e75" providerId="AD" clId="Web-{4D9099E5-E1AC-9D67-0EA7-FE7048F74195}"/>
    <pc:docChg chg="modSld">
      <pc:chgData name="Hans Kunz Coronado" userId="S::hkunz@sec.cl::1617f4d4-05c7-46d2-82d6-8893a4726e75" providerId="AD" clId="Web-{4D9099E5-E1AC-9D67-0EA7-FE7048F74195}" dt="2026-05-08T13:40:45.517" v="2" actId="20577"/>
      <pc:docMkLst>
        <pc:docMk/>
      </pc:docMkLst>
      <pc:sldChg chg="modSp">
        <pc:chgData name="Hans Kunz Coronado" userId="S::hkunz@sec.cl::1617f4d4-05c7-46d2-82d6-8893a4726e75" providerId="AD" clId="Web-{4D9099E5-E1AC-9D67-0EA7-FE7048F74195}" dt="2026-05-08T13:40:45.517" v="2" actId="20577"/>
        <pc:sldMkLst>
          <pc:docMk/>
          <pc:sldMk cId="20691404" sldId="343"/>
        </pc:sldMkLst>
        <pc:spChg chg="mod">
          <ac:chgData name="Hans Kunz Coronado" userId="S::hkunz@sec.cl::1617f4d4-05c7-46d2-82d6-8893a4726e75" providerId="AD" clId="Web-{4D9099E5-E1AC-9D67-0EA7-FE7048F74195}" dt="2026-05-08T13:40:45.517" v="2" actId="20577"/>
          <ac:spMkLst>
            <pc:docMk/>
            <pc:sldMk cId="20691404" sldId="343"/>
            <ac:spMk id="4" creationId="{B7C49AD6-0ACD-3F33-9E74-0A893B116EA0}"/>
          </ac:spMkLst>
        </pc:spChg>
      </pc:sldChg>
    </pc:docChg>
  </pc:docChgLst>
  <pc:docChgLst>
    <pc:chgData name="Felipe Massardo Penchulef" userId="d1e04940-6c43-418d-aa22-2e8634415a65" providerId="ADAL" clId="{B2F196C1-B55E-49BB-A0B5-BB9EFD213A5A}"/>
    <pc:docChg chg="undo redo custSel addSld delSld modSld sldOrd">
      <pc:chgData name="Felipe Massardo Penchulef" userId="d1e04940-6c43-418d-aa22-2e8634415a65" providerId="ADAL" clId="{B2F196C1-B55E-49BB-A0B5-BB9EFD213A5A}" dt="2026-05-08T22:34:35.137" v="9860" actId="14100"/>
      <pc:docMkLst>
        <pc:docMk/>
      </pc:docMkLst>
      <pc:sldChg chg="addSp modSp mod">
        <pc:chgData name="Felipe Massardo Penchulef" userId="d1e04940-6c43-418d-aa22-2e8634415a65" providerId="ADAL" clId="{B2F196C1-B55E-49BB-A0B5-BB9EFD213A5A}" dt="2026-05-04T20:47:17.455" v="4002" actId="207"/>
        <pc:sldMkLst>
          <pc:docMk/>
          <pc:sldMk cId="2702915866" sldId="269"/>
        </pc:sldMkLst>
        <pc:spChg chg="mod">
          <ac:chgData name="Felipe Massardo Penchulef" userId="d1e04940-6c43-418d-aa22-2e8634415a65" providerId="ADAL" clId="{B2F196C1-B55E-49BB-A0B5-BB9EFD213A5A}" dt="2026-04-30T20:21:01.353" v="32" actId="1076"/>
          <ac:spMkLst>
            <pc:docMk/>
            <pc:sldMk cId="2702915866" sldId="269"/>
            <ac:spMk id="2" creationId="{16F4A4AB-9815-EE86-A27A-B93D63BB2FF5}"/>
          </ac:spMkLst>
        </pc:spChg>
        <pc:spChg chg="mod">
          <ac:chgData name="Felipe Massardo Penchulef" userId="d1e04940-6c43-418d-aa22-2e8634415a65" providerId="ADAL" clId="{B2F196C1-B55E-49BB-A0B5-BB9EFD213A5A}" dt="2026-04-30T20:21:03.287" v="33" actId="1076"/>
          <ac:spMkLst>
            <pc:docMk/>
            <pc:sldMk cId="2702915866" sldId="269"/>
            <ac:spMk id="3" creationId="{8CA0EE56-097F-6491-4E77-23364E75EF02}"/>
          </ac:spMkLst>
        </pc:spChg>
        <pc:spChg chg="add mod">
          <ac:chgData name="Felipe Massardo Penchulef" userId="d1e04940-6c43-418d-aa22-2e8634415a65" providerId="ADAL" clId="{B2F196C1-B55E-49BB-A0B5-BB9EFD213A5A}" dt="2026-05-04T20:47:17.455" v="4002" actId="207"/>
          <ac:spMkLst>
            <pc:docMk/>
            <pc:sldMk cId="2702915866" sldId="269"/>
            <ac:spMk id="4" creationId="{665A7F43-55F5-BBF8-CF6C-EC6D5A3C2A9F}"/>
          </ac:spMkLst>
        </pc:spChg>
        <pc:spChg chg="mod">
          <ac:chgData name="Felipe Massardo Penchulef" userId="d1e04940-6c43-418d-aa22-2e8634415a65" providerId="ADAL" clId="{B2F196C1-B55E-49BB-A0B5-BB9EFD213A5A}" dt="2026-04-30T20:21:13.066" v="35" actId="1076"/>
          <ac:spMkLst>
            <pc:docMk/>
            <pc:sldMk cId="2702915866" sldId="269"/>
            <ac:spMk id="13" creationId="{5468CEBA-62B5-83AD-D2D8-87A8CAF71AB9}"/>
          </ac:spMkLst>
        </pc:spChg>
        <pc:spChg chg="mod">
          <ac:chgData name="Felipe Massardo Penchulef" userId="d1e04940-6c43-418d-aa22-2e8634415a65" providerId="ADAL" clId="{B2F196C1-B55E-49BB-A0B5-BB9EFD213A5A}" dt="2026-04-30T20:21:13.066" v="35" actId="1076"/>
          <ac:spMkLst>
            <pc:docMk/>
            <pc:sldMk cId="2702915866" sldId="269"/>
            <ac:spMk id="14" creationId="{CB78403A-60A7-E0E5-280E-403FFEF0F52E}"/>
          </ac:spMkLst>
        </pc:spChg>
        <pc:spChg chg="mod">
          <ac:chgData name="Felipe Massardo Penchulef" userId="d1e04940-6c43-418d-aa22-2e8634415a65" providerId="ADAL" clId="{B2F196C1-B55E-49BB-A0B5-BB9EFD213A5A}" dt="2026-04-30T20:21:13.066" v="35" actId="1076"/>
          <ac:spMkLst>
            <pc:docMk/>
            <pc:sldMk cId="2702915866" sldId="269"/>
            <ac:spMk id="15" creationId="{3C94C9C5-721B-A26B-ACD1-565F607158ED}"/>
          </ac:spMkLst>
        </pc:spChg>
        <pc:spChg chg="mod">
          <ac:chgData name="Felipe Massardo Penchulef" userId="d1e04940-6c43-418d-aa22-2e8634415a65" providerId="ADAL" clId="{B2F196C1-B55E-49BB-A0B5-BB9EFD213A5A}" dt="2026-04-30T20:21:13.066" v="35" actId="1076"/>
          <ac:spMkLst>
            <pc:docMk/>
            <pc:sldMk cId="2702915866" sldId="269"/>
            <ac:spMk id="16" creationId="{D37DC4AA-AD93-8C08-CC3E-BAFB9E26717F}"/>
          </ac:spMkLst>
        </pc:spChg>
        <pc:spChg chg="mod">
          <ac:chgData name="Felipe Massardo Penchulef" userId="d1e04940-6c43-418d-aa22-2e8634415a65" providerId="ADAL" clId="{B2F196C1-B55E-49BB-A0B5-BB9EFD213A5A}" dt="2026-04-30T20:21:13.066" v="35" actId="1076"/>
          <ac:spMkLst>
            <pc:docMk/>
            <pc:sldMk cId="2702915866" sldId="269"/>
            <ac:spMk id="17" creationId="{5FD46040-72F8-ADFF-413A-15E86C06205B}"/>
          </ac:spMkLst>
        </pc:spChg>
        <pc:spChg chg="mod">
          <ac:chgData name="Felipe Massardo Penchulef" userId="d1e04940-6c43-418d-aa22-2e8634415a65" providerId="ADAL" clId="{B2F196C1-B55E-49BB-A0B5-BB9EFD213A5A}" dt="2026-04-30T20:21:13.066" v="35" actId="1076"/>
          <ac:spMkLst>
            <pc:docMk/>
            <pc:sldMk cId="2702915866" sldId="269"/>
            <ac:spMk id="18" creationId="{C02C0344-76F5-F743-2DA4-317D259961CE}"/>
          </ac:spMkLst>
        </pc:spChg>
        <pc:spChg chg="mod">
          <ac:chgData name="Felipe Massardo Penchulef" userId="d1e04940-6c43-418d-aa22-2e8634415a65" providerId="ADAL" clId="{B2F196C1-B55E-49BB-A0B5-BB9EFD213A5A}" dt="2026-04-30T20:21:13.066" v="35" actId="1076"/>
          <ac:spMkLst>
            <pc:docMk/>
            <pc:sldMk cId="2702915866" sldId="269"/>
            <ac:spMk id="19" creationId="{DFD343DA-EF32-35BD-4B77-3318732CF33F}"/>
          </ac:spMkLst>
        </pc:spChg>
        <pc:picChg chg="add mod">
          <ac:chgData name="Felipe Massardo Penchulef" userId="d1e04940-6c43-418d-aa22-2e8634415a65" providerId="ADAL" clId="{B2F196C1-B55E-49BB-A0B5-BB9EFD213A5A}" dt="2026-04-30T20:21:22.019" v="37" actId="1076"/>
          <ac:picMkLst>
            <pc:docMk/>
            <pc:sldMk cId="2702915866" sldId="269"/>
            <ac:picMk id="5" creationId="{0C667A1D-73FB-B23E-7CF3-80C42AAEB2A7}"/>
          </ac:picMkLst>
        </pc:picChg>
        <pc:picChg chg="add mod">
          <ac:chgData name="Felipe Massardo Penchulef" userId="d1e04940-6c43-418d-aa22-2e8634415a65" providerId="ADAL" clId="{B2F196C1-B55E-49BB-A0B5-BB9EFD213A5A}" dt="2026-04-30T20:21:22.019" v="37" actId="1076"/>
          <ac:picMkLst>
            <pc:docMk/>
            <pc:sldMk cId="2702915866" sldId="269"/>
            <ac:picMk id="6" creationId="{C4E0C167-B3F2-6B96-8D3B-420E8B71446B}"/>
          </ac:picMkLst>
        </pc:picChg>
        <pc:picChg chg="add mod">
          <ac:chgData name="Felipe Massardo Penchulef" userId="d1e04940-6c43-418d-aa22-2e8634415a65" providerId="ADAL" clId="{B2F196C1-B55E-49BB-A0B5-BB9EFD213A5A}" dt="2026-04-30T20:21:23.720" v="38" actId="1076"/>
          <ac:picMkLst>
            <pc:docMk/>
            <pc:sldMk cId="2702915866" sldId="269"/>
            <ac:picMk id="7" creationId="{3FDB0D70-F0DD-C2F8-E665-58C34ECCB53B}"/>
          </ac:picMkLst>
        </pc:picChg>
        <pc:picChg chg="mod">
          <ac:chgData name="Felipe Massardo Penchulef" userId="d1e04940-6c43-418d-aa22-2e8634415a65" providerId="ADAL" clId="{B2F196C1-B55E-49BB-A0B5-BB9EFD213A5A}" dt="2026-04-30T20:21:13.066" v="35" actId="1076"/>
          <ac:picMkLst>
            <pc:docMk/>
            <pc:sldMk cId="2702915866" sldId="269"/>
            <ac:picMk id="9" creationId="{FC7672ED-6CED-20CB-D5EA-3F9C74E1F625}"/>
          </ac:picMkLst>
        </pc:picChg>
        <pc:picChg chg="mod">
          <ac:chgData name="Felipe Massardo Penchulef" userId="d1e04940-6c43-418d-aa22-2e8634415a65" providerId="ADAL" clId="{B2F196C1-B55E-49BB-A0B5-BB9EFD213A5A}" dt="2026-04-30T20:21:13.066" v="35" actId="1076"/>
          <ac:picMkLst>
            <pc:docMk/>
            <pc:sldMk cId="2702915866" sldId="269"/>
            <ac:picMk id="10" creationId="{4FB59C46-2327-8D71-4D35-65CD073C597F}"/>
          </ac:picMkLst>
        </pc:picChg>
        <pc:picChg chg="mod">
          <ac:chgData name="Felipe Massardo Penchulef" userId="d1e04940-6c43-418d-aa22-2e8634415a65" providerId="ADAL" clId="{B2F196C1-B55E-49BB-A0B5-BB9EFD213A5A}" dt="2026-04-30T20:48:20.734" v="566" actId="26606"/>
          <ac:picMkLst>
            <pc:docMk/>
            <pc:sldMk cId="2702915866" sldId="269"/>
            <ac:picMk id="11" creationId="{3328C702-F162-46C9-5516-7E972E6F9864}"/>
          </ac:picMkLst>
        </pc:picChg>
        <pc:picChg chg="mod">
          <ac:chgData name="Felipe Massardo Penchulef" userId="d1e04940-6c43-418d-aa22-2e8634415a65" providerId="ADAL" clId="{B2F196C1-B55E-49BB-A0B5-BB9EFD213A5A}" dt="2026-04-30T20:21:13.066" v="35" actId="1076"/>
          <ac:picMkLst>
            <pc:docMk/>
            <pc:sldMk cId="2702915866" sldId="269"/>
            <ac:picMk id="12" creationId="{829E2DE9-CB10-DB58-8270-1EC06E8AE573}"/>
          </ac:picMkLst>
        </pc:picChg>
      </pc:sldChg>
      <pc:sldChg chg="addSp delSp modSp add mod">
        <pc:chgData name="Felipe Massardo Penchulef" userId="d1e04940-6c43-418d-aa22-2e8634415a65" providerId="ADAL" clId="{B2F196C1-B55E-49BB-A0B5-BB9EFD213A5A}" dt="2026-05-04T21:15:52.103" v="5255" actId="1076"/>
        <pc:sldMkLst>
          <pc:docMk/>
          <pc:sldMk cId="4184605222" sldId="325"/>
        </pc:sldMkLst>
        <pc:spChg chg="mod">
          <ac:chgData name="Felipe Massardo Penchulef" userId="d1e04940-6c43-418d-aa22-2e8634415a65" providerId="ADAL" clId="{B2F196C1-B55E-49BB-A0B5-BB9EFD213A5A}" dt="2026-05-04T21:00:44.123" v="4862" actId="1076"/>
          <ac:spMkLst>
            <pc:docMk/>
            <pc:sldMk cId="4184605222" sldId="325"/>
            <ac:spMk id="2" creationId="{F8B6CAF7-2AF2-5049-0F61-DD269568B5D0}"/>
          </ac:spMkLst>
        </pc:spChg>
        <pc:spChg chg="add mod">
          <ac:chgData name="Felipe Massardo Penchulef" userId="d1e04940-6c43-418d-aa22-2e8634415a65" providerId="ADAL" clId="{B2F196C1-B55E-49BB-A0B5-BB9EFD213A5A}" dt="2026-05-04T21:15:44.244" v="5252" actId="14100"/>
          <ac:spMkLst>
            <pc:docMk/>
            <pc:sldMk cId="4184605222" sldId="325"/>
            <ac:spMk id="7" creationId="{5CB778CB-0076-5926-0EBF-52481F74E33F}"/>
          </ac:spMkLst>
        </pc:spChg>
        <pc:picChg chg="add mod">
          <ac:chgData name="Felipe Massardo Penchulef" userId="d1e04940-6c43-418d-aa22-2e8634415a65" providerId="ADAL" clId="{B2F196C1-B55E-49BB-A0B5-BB9EFD213A5A}" dt="2026-05-04T21:15:52.103" v="5255" actId="1076"/>
          <ac:picMkLst>
            <pc:docMk/>
            <pc:sldMk cId="4184605222" sldId="325"/>
            <ac:picMk id="4" creationId="{F96FCDC8-9F1A-48A5-CA17-981C4D4DFA8F}"/>
          </ac:picMkLst>
        </pc:picChg>
      </pc:sldChg>
      <pc:sldChg chg="addSp delSp modSp add mod ord">
        <pc:chgData name="Felipe Massardo Penchulef" userId="d1e04940-6c43-418d-aa22-2e8634415a65" providerId="ADAL" clId="{B2F196C1-B55E-49BB-A0B5-BB9EFD213A5A}" dt="2026-05-05T15:01:34.801" v="5870" actId="26606"/>
        <pc:sldMkLst>
          <pc:docMk/>
          <pc:sldMk cId="2652562523" sldId="327"/>
        </pc:sldMkLst>
        <pc:spChg chg="mod">
          <ac:chgData name="Felipe Massardo Penchulef" userId="d1e04940-6c43-418d-aa22-2e8634415a65" providerId="ADAL" clId="{B2F196C1-B55E-49BB-A0B5-BB9EFD213A5A}" dt="2026-05-04T19:59:37.556" v="3011" actId="1076"/>
          <ac:spMkLst>
            <pc:docMk/>
            <pc:sldMk cId="2652562523" sldId="327"/>
            <ac:spMk id="2" creationId="{B67CE478-4344-6E97-7225-10BF7CD58F90}"/>
          </ac:spMkLst>
        </pc:spChg>
        <pc:spChg chg="mod">
          <ac:chgData name="Felipe Massardo Penchulef" userId="d1e04940-6c43-418d-aa22-2e8634415a65" providerId="ADAL" clId="{B2F196C1-B55E-49BB-A0B5-BB9EFD213A5A}" dt="2026-05-04T20:01:28.119" v="3033" actId="1076"/>
          <ac:spMkLst>
            <pc:docMk/>
            <pc:sldMk cId="2652562523" sldId="327"/>
            <ac:spMk id="3" creationId="{B559BA8E-F835-A135-8655-E5E73FA3726C}"/>
          </ac:spMkLst>
        </pc:spChg>
        <pc:spChg chg="mod">
          <ac:chgData name="Felipe Massardo Penchulef" userId="d1e04940-6c43-418d-aa22-2e8634415a65" providerId="ADAL" clId="{B2F196C1-B55E-49BB-A0B5-BB9EFD213A5A}" dt="2026-05-04T19:43:15.035" v="2497"/>
          <ac:spMkLst>
            <pc:docMk/>
            <pc:sldMk cId="2652562523" sldId="327"/>
            <ac:spMk id="18" creationId="{BB11E8AB-3723-35B1-CFE5-819150B1CFB8}"/>
          </ac:spMkLst>
        </pc:spChg>
        <pc:spChg chg="mod">
          <ac:chgData name="Felipe Massardo Penchulef" userId="d1e04940-6c43-418d-aa22-2e8634415a65" providerId="ADAL" clId="{B2F196C1-B55E-49BB-A0B5-BB9EFD213A5A}" dt="2026-05-04T19:43:15.035" v="2497"/>
          <ac:spMkLst>
            <pc:docMk/>
            <pc:sldMk cId="2652562523" sldId="327"/>
            <ac:spMk id="19" creationId="{9C0BEEB7-49B4-5802-48A3-6E5CCCFD9A10}"/>
          </ac:spMkLst>
        </pc:spChg>
        <pc:spChg chg="mod">
          <ac:chgData name="Felipe Massardo Penchulef" userId="d1e04940-6c43-418d-aa22-2e8634415a65" providerId="ADAL" clId="{B2F196C1-B55E-49BB-A0B5-BB9EFD213A5A}" dt="2026-05-04T19:43:15.035" v="2497"/>
          <ac:spMkLst>
            <pc:docMk/>
            <pc:sldMk cId="2652562523" sldId="327"/>
            <ac:spMk id="20" creationId="{4DDFAD90-0BB0-4942-416B-B22E86B78E46}"/>
          </ac:spMkLst>
        </pc:spChg>
        <pc:spChg chg="mod">
          <ac:chgData name="Felipe Massardo Penchulef" userId="d1e04940-6c43-418d-aa22-2e8634415a65" providerId="ADAL" clId="{B2F196C1-B55E-49BB-A0B5-BB9EFD213A5A}" dt="2026-05-04T19:43:15.035" v="2497"/>
          <ac:spMkLst>
            <pc:docMk/>
            <pc:sldMk cId="2652562523" sldId="327"/>
            <ac:spMk id="22" creationId="{114A8347-965F-BB78-319C-5A5723D09659}"/>
          </ac:spMkLst>
        </pc:spChg>
        <pc:spChg chg="mod">
          <ac:chgData name="Felipe Massardo Penchulef" userId="d1e04940-6c43-418d-aa22-2e8634415a65" providerId="ADAL" clId="{B2F196C1-B55E-49BB-A0B5-BB9EFD213A5A}" dt="2026-05-04T19:43:15.035" v="2497"/>
          <ac:spMkLst>
            <pc:docMk/>
            <pc:sldMk cId="2652562523" sldId="327"/>
            <ac:spMk id="23" creationId="{F0094A3A-9EBB-BE5D-7063-B52EA1E73966}"/>
          </ac:spMkLst>
        </pc:spChg>
        <pc:spChg chg="mod">
          <ac:chgData name="Felipe Massardo Penchulef" userId="d1e04940-6c43-418d-aa22-2e8634415a65" providerId="ADAL" clId="{B2F196C1-B55E-49BB-A0B5-BB9EFD213A5A}" dt="2026-05-04T19:43:15.035" v="2497"/>
          <ac:spMkLst>
            <pc:docMk/>
            <pc:sldMk cId="2652562523" sldId="327"/>
            <ac:spMk id="26" creationId="{61844697-6A44-32C8-2E1B-E62DD79B35B0}"/>
          </ac:spMkLst>
        </pc:spChg>
        <pc:spChg chg="mod">
          <ac:chgData name="Felipe Massardo Penchulef" userId="d1e04940-6c43-418d-aa22-2e8634415a65" providerId="ADAL" clId="{B2F196C1-B55E-49BB-A0B5-BB9EFD213A5A}" dt="2026-05-04T19:43:15.035" v="2497"/>
          <ac:spMkLst>
            <pc:docMk/>
            <pc:sldMk cId="2652562523" sldId="327"/>
            <ac:spMk id="30" creationId="{9EFEA238-BBC1-92DE-7B7D-3E3DDD7086A1}"/>
          </ac:spMkLst>
        </pc:spChg>
        <pc:spChg chg="add mod">
          <ac:chgData name="Felipe Massardo Penchulef" userId="d1e04940-6c43-418d-aa22-2e8634415a65" providerId="ADAL" clId="{B2F196C1-B55E-49BB-A0B5-BB9EFD213A5A}" dt="2026-05-04T20:04:40.284" v="3104" actId="1035"/>
          <ac:spMkLst>
            <pc:docMk/>
            <pc:sldMk cId="2652562523" sldId="327"/>
            <ac:spMk id="33" creationId="{5AE60801-4F55-86D0-2EDF-005B2759DA39}"/>
          </ac:spMkLst>
        </pc:spChg>
        <pc:spChg chg="mod">
          <ac:chgData name="Felipe Massardo Penchulef" userId="d1e04940-6c43-418d-aa22-2e8634415a65" providerId="ADAL" clId="{B2F196C1-B55E-49BB-A0B5-BB9EFD213A5A}" dt="2026-05-04T20:04:12.522" v="3083" actId="1038"/>
          <ac:spMkLst>
            <pc:docMk/>
            <pc:sldMk cId="2652562523" sldId="327"/>
            <ac:spMk id="34" creationId="{BC9ABEAB-3DE6-E5AF-EF2D-68CF94F74F89}"/>
          </ac:spMkLst>
        </pc:spChg>
        <pc:spChg chg="mod">
          <ac:chgData name="Felipe Massardo Penchulef" userId="d1e04940-6c43-418d-aa22-2e8634415a65" providerId="ADAL" clId="{B2F196C1-B55E-49BB-A0B5-BB9EFD213A5A}" dt="2026-05-04T20:04:40.284" v="3104" actId="1035"/>
          <ac:spMkLst>
            <pc:docMk/>
            <pc:sldMk cId="2652562523" sldId="327"/>
            <ac:spMk id="35" creationId="{5A74ABD9-6DC1-F5DE-FED9-1C1EFD0A9308}"/>
          </ac:spMkLst>
        </pc:spChg>
        <pc:spChg chg="mod">
          <ac:chgData name="Felipe Massardo Penchulef" userId="d1e04940-6c43-418d-aa22-2e8634415a65" providerId="ADAL" clId="{B2F196C1-B55E-49BB-A0B5-BB9EFD213A5A}" dt="2026-05-04T20:04:40.284" v="3104" actId="1035"/>
          <ac:spMkLst>
            <pc:docMk/>
            <pc:sldMk cId="2652562523" sldId="327"/>
            <ac:spMk id="36" creationId="{CDFBCB79-7716-2B8E-8733-78CF95C7781F}"/>
          </ac:spMkLst>
        </pc:spChg>
        <pc:spChg chg="mod">
          <ac:chgData name="Felipe Massardo Penchulef" userId="d1e04940-6c43-418d-aa22-2e8634415a65" providerId="ADAL" clId="{B2F196C1-B55E-49BB-A0B5-BB9EFD213A5A}" dt="2026-05-04T20:04:40.284" v="3104" actId="1035"/>
          <ac:spMkLst>
            <pc:docMk/>
            <pc:sldMk cId="2652562523" sldId="327"/>
            <ac:spMk id="38" creationId="{800303C0-EB7A-20E4-C5E9-88906287FD1E}"/>
          </ac:spMkLst>
        </pc:spChg>
        <pc:spChg chg="add mod">
          <ac:chgData name="Felipe Massardo Penchulef" userId="d1e04940-6c43-418d-aa22-2e8634415a65" providerId="ADAL" clId="{B2F196C1-B55E-49BB-A0B5-BB9EFD213A5A}" dt="2026-05-04T20:04:40.284" v="3104" actId="1035"/>
          <ac:spMkLst>
            <pc:docMk/>
            <pc:sldMk cId="2652562523" sldId="327"/>
            <ac:spMk id="39" creationId="{E3726ACE-024A-1F75-8BAD-220FD7169750}"/>
          </ac:spMkLst>
        </pc:spChg>
        <pc:spChg chg="add mod">
          <ac:chgData name="Felipe Massardo Penchulef" userId="d1e04940-6c43-418d-aa22-2e8634415a65" providerId="ADAL" clId="{B2F196C1-B55E-49BB-A0B5-BB9EFD213A5A}" dt="2026-05-04T20:04:40.284" v="3104" actId="1035"/>
          <ac:spMkLst>
            <pc:docMk/>
            <pc:sldMk cId="2652562523" sldId="327"/>
            <ac:spMk id="40" creationId="{DB02FAFD-70B5-E3C8-34FF-18B199E2475C}"/>
          </ac:spMkLst>
        </pc:spChg>
        <pc:spChg chg="mod">
          <ac:chgData name="Felipe Massardo Penchulef" userId="d1e04940-6c43-418d-aa22-2e8634415a65" providerId="ADAL" clId="{B2F196C1-B55E-49BB-A0B5-BB9EFD213A5A}" dt="2026-05-04T20:11:17.027" v="3446" actId="1076"/>
          <ac:spMkLst>
            <pc:docMk/>
            <pc:sldMk cId="2652562523" sldId="327"/>
            <ac:spMk id="41" creationId="{AFD17580-24BB-6557-0E88-1CE36219B442}"/>
          </ac:spMkLst>
        </pc:spChg>
        <pc:spChg chg="mod">
          <ac:chgData name="Felipe Massardo Penchulef" userId="d1e04940-6c43-418d-aa22-2e8634415a65" providerId="ADAL" clId="{B2F196C1-B55E-49BB-A0B5-BB9EFD213A5A}" dt="2026-05-04T20:03:58.118" v="3070" actId="14100"/>
          <ac:spMkLst>
            <pc:docMk/>
            <pc:sldMk cId="2652562523" sldId="327"/>
            <ac:spMk id="42" creationId="{2EB32396-8864-1935-13B2-508ACDFE331B}"/>
          </ac:spMkLst>
        </pc:spChg>
        <pc:spChg chg="mod">
          <ac:chgData name="Felipe Massardo Penchulef" userId="d1e04940-6c43-418d-aa22-2e8634415a65" providerId="ADAL" clId="{B2F196C1-B55E-49BB-A0B5-BB9EFD213A5A}" dt="2026-05-04T20:04:40.284" v="3104" actId="1035"/>
          <ac:spMkLst>
            <pc:docMk/>
            <pc:sldMk cId="2652562523" sldId="327"/>
            <ac:spMk id="123" creationId="{C5A62108-F909-8931-05DE-87779F91090A}"/>
          </ac:spMkLst>
        </pc:spChg>
        <pc:spChg chg="mod">
          <ac:chgData name="Felipe Massardo Penchulef" userId="d1e04940-6c43-418d-aa22-2e8634415a65" providerId="ADAL" clId="{B2F196C1-B55E-49BB-A0B5-BB9EFD213A5A}" dt="2026-05-04T20:04:40.284" v="3104" actId="1035"/>
          <ac:spMkLst>
            <pc:docMk/>
            <pc:sldMk cId="2652562523" sldId="327"/>
            <ac:spMk id="124" creationId="{49C71C2E-892D-0679-03EF-764CDE79EF3E}"/>
          </ac:spMkLst>
        </pc:spChg>
        <pc:spChg chg="mod">
          <ac:chgData name="Felipe Massardo Penchulef" userId="d1e04940-6c43-418d-aa22-2e8634415a65" providerId="ADAL" clId="{B2F196C1-B55E-49BB-A0B5-BB9EFD213A5A}" dt="2026-05-04T20:04:40.284" v="3104" actId="1035"/>
          <ac:spMkLst>
            <pc:docMk/>
            <pc:sldMk cId="2652562523" sldId="327"/>
            <ac:spMk id="129" creationId="{1A42336C-3170-B3F0-4306-EB3A18EAB58B}"/>
          </ac:spMkLst>
        </pc:spChg>
        <pc:spChg chg="add mod">
          <ac:chgData name="Felipe Massardo Penchulef" userId="d1e04940-6c43-418d-aa22-2e8634415a65" providerId="ADAL" clId="{B2F196C1-B55E-49BB-A0B5-BB9EFD213A5A}" dt="2026-05-04T20:08:09.784" v="3420" actId="255"/>
          <ac:spMkLst>
            <pc:docMk/>
            <pc:sldMk cId="2652562523" sldId="327"/>
            <ac:spMk id="139" creationId="{A2764553-6CA7-F27C-CABE-76042C73BD70}"/>
          </ac:spMkLst>
        </pc:spChg>
        <pc:spChg chg="add mod">
          <ac:chgData name="Felipe Massardo Penchulef" userId="d1e04940-6c43-418d-aa22-2e8634415a65" providerId="ADAL" clId="{B2F196C1-B55E-49BB-A0B5-BB9EFD213A5A}" dt="2026-05-04T20:10:53.956" v="3443" actId="1076"/>
          <ac:spMkLst>
            <pc:docMk/>
            <pc:sldMk cId="2652562523" sldId="327"/>
            <ac:spMk id="140" creationId="{3CEE83D5-6EC2-9270-E06A-A780E2E5F211}"/>
          </ac:spMkLst>
        </pc:spChg>
        <pc:grpChg chg="add mod">
          <ac:chgData name="Felipe Massardo Penchulef" userId="d1e04940-6c43-418d-aa22-2e8634415a65" providerId="ADAL" clId="{B2F196C1-B55E-49BB-A0B5-BB9EFD213A5A}" dt="2026-05-05T15:01:34.801" v="5870" actId="26606"/>
          <ac:grpSpMkLst>
            <pc:docMk/>
            <pc:sldMk cId="2652562523" sldId="327"/>
            <ac:grpSpMk id="9" creationId="{267EF46A-B4E8-1EA5-8B0B-78C6FDD5B092}"/>
          </ac:grpSpMkLst>
        </pc:grpChg>
      </pc:sldChg>
      <pc:sldChg chg="addSp delSp modSp add mod">
        <pc:chgData name="Felipe Massardo Penchulef" userId="d1e04940-6c43-418d-aa22-2e8634415a65" providerId="ADAL" clId="{B2F196C1-B55E-49BB-A0B5-BB9EFD213A5A}" dt="2026-05-05T20:29:27.929" v="7949" actId="478"/>
        <pc:sldMkLst>
          <pc:docMk/>
          <pc:sldMk cId="1056309641" sldId="328"/>
        </pc:sldMkLst>
        <pc:spChg chg="mod">
          <ac:chgData name="Felipe Massardo Penchulef" userId="d1e04940-6c43-418d-aa22-2e8634415a65" providerId="ADAL" clId="{B2F196C1-B55E-49BB-A0B5-BB9EFD213A5A}" dt="2026-05-05T17:43:13.677" v="7453" actId="1035"/>
          <ac:spMkLst>
            <pc:docMk/>
            <pc:sldMk cId="1056309641" sldId="328"/>
            <ac:spMk id="2" creationId="{C17B4336-D132-4FF4-BCD4-AB6D5DEA4EDD}"/>
          </ac:spMkLst>
        </pc:spChg>
        <pc:spChg chg="mod">
          <ac:chgData name="Felipe Massardo Penchulef" userId="d1e04940-6c43-418d-aa22-2e8634415a65" providerId="ADAL" clId="{B2F196C1-B55E-49BB-A0B5-BB9EFD213A5A}" dt="2026-05-05T14:01:31.385" v="5411" actId="1076"/>
          <ac:spMkLst>
            <pc:docMk/>
            <pc:sldMk cId="1056309641" sldId="328"/>
            <ac:spMk id="3" creationId="{F8318A04-1FAE-90B9-E347-CE8024536666}"/>
          </ac:spMkLst>
        </pc:spChg>
        <pc:spChg chg="add mod">
          <ac:chgData name="Felipe Massardo Penchulef" userId="d1e04940-6c43-418d-aa22-2e8634415a65" providerId="ADAL" clId="{B2F196C1-B55E-49BB-A0B5-BB9EFD213A5A}" dt="2026-05-04T20:59:04.187" v="4861" actId="1076"/>
          <ac:spMkLst>
            <pc:docMk/>
            <pc:sldMk cId="1056309641" sldId="328"/>
            <ac:spMk id="4" creationId="{25859ED3-A417-8559-F5DB-10C6753D179E}"/>
          </ac:spMkLst>
        </pc:spChg>
        <pc:spChg chg="add mod">
          <ac:chgData name="Felipe Massardo Penchulef" userId="d1e04940-6c43-418d-aa22-2e8634415a65" providerId="ADAL" clId="{B2F196C1-B55E-49BB-A0B5-BB9EFD213A5A}" dt="2026-05-04T20:59:04.187" v="4861" actId="1076"/>
          <ac:spMkLst>
            <pc:docMk/>
            <pc:sldMk cId="1056309641" sldId="328"/>
            <ac:spMk id="5" creationId="{1E7F6417-29A0-5CFA-4023-67D095C5C837}"/>
          </ac:spMkLst>
        </pc:spChg>
        <pc:spChg chg="add mod">
          <ac:chgData name="Felipe Massardo Penchulef" userId="d1e04940-6c43-418d-aa22-2e8634415a65" providerId="ADAL" clId="{B2F196C1-B55E-49BB-A0B5-BB9EFD213A5A}" dt="2026-05-05T14:01:36.215" v="5413" actId="1076"/>
          <ac:spMkLst>
            <pc:docMk/>
            <pc:sldMk cId="1056309641" sldId="328"/>
            <ac:spMk id="16" creationId="{81521DDF-07D6-62C8-9970-059EC1007AAC}"/>
          </ac:spMkLst>
        </pc:spChg>
        <pc:spChg chg="mod">
          <ac:chgData name="Felipe Massardo Penchulef" userId="d1e04940-6c43-418d-aa22-2e8634415a65" providerId="ADAL" clId="{B2F196C1-B55E-49BB-A0B5-BB9EFD213A5A}" dt="2026-05-04T20:25:28.827" v="3773" actId="1036"/>
          <ac:spMkLst>
            <pc:docMk/>
            <pc:sldMk cId="1056309641" sldId="328"/>
            <ac:spMk id="123" creationId="{CD36C2A1-302D-E225-F68D-B150F84C8093}"/>
          </ac:spMkLst>
        </pc:spChg>
        <pc:spChg chg="mod">
          <ac:chgData name="Felipe Massardo Penchulef" userId="d1e04940-6c43-418d-aa22-2e8634415a65" providerId="ADAL" clId="{B2F196C1-B55E-49BB-A0B5-BB9EFD213A5A}" dt="2026-05-04T20:25:28.827" v="3773" actId="1036"/>
          <ac:spMkLst>
            <pc:docMk/>
            <pc:sldMk cId="1056309641" sldId="328"/>
            <ac:spMk id="129" creationId="{D6A282E5-6F5D-F797-B21E-6754CD3D0B8A}"/>
          </ac:spMkLst>
        </pc:spChg>
        <pc:graphicFrameChg chg="mod modGraphic">
          <ac:chgData name="Felipe Massardo Penchulef" userId="d1e04940-6c43-418d-aa22-2e8634415a65" providerId="ADAL" clId="{B2F196C1-B55E-49BB-A0B5-BB9EFD213A5A}" dt="2026-05-05T14:01:34.346" v="5412" actId="1076"/>
          <ac:graphicFrameMkLst>
            <pc:docMk/>
            <pc:sldMk cId="1056309641" sldId="328"/>
            <ac:graphicFrameMk id="6" creationId="{2F84A9BF-5572-084A-91AF-9D6FD395E78B}"/>
          </ac:graphicFrameMkLst>
        </pc:graphicFrameChg>
        <pc:picChg chg="mod modCrop">
          <ac:chgData name="Felipe Massardo Penchulef" userId="d1e04940-6c43-418d-aa22-2e8634415a65" providerId="ADAL" clId="{B2F196C1-B55E-49BB-A0B5-BB9EFD213A5A}" dt="2026-05-04T20:28:07.741" v="3889" actId="1076"/>
          <ac:picMkLst>
            <pc:docMk/>
            <pc:sldMk cId="1056309641" sldId="328"/>
            <ac:picMk id="8" creationId="{23D50477-5874-1C1D-FCAA-43221CCF2382}"/>
          </ac:picMkLst>
        </pc:picChg>
      </pc:sldChg>
      <pc:sldChg chg="addSp delSp modSp add mod">
        <pc:chgData name="Felipe Massardo Penchulef" userId="d1e04940-6c43-418d-aa22-2e8634415a65" providerId="ADAL" clId="{B2F196C1-B55E-49BB-A0B5-BB9EFD213A5A}" dt="2026-05-05T21:08:53.981" v="8077" actId="1076"/>
        <pc:sldMkLst>
          <pc:docMk/>
          <pc:sldMk cId="1867334970" sldId="329"/>
        </pc:sldMkLst>
        <pc:spChg chg="mod">
          <ac:chgData name="Felipe Massardo Penchulef" userId="d1e04940-6c43-418d-aa22-2e8634415a65" providerId="ADAL" clId="{B2F196C1-B55E-49BB-A0B5-BB9EFD213A5A}" dt="2026-05-04T21:18:47.247" v="5367" actId="20577"/>
          <ac:spMkLst>
            <pc:docMk/>
            <pc:sldMk cId="1867334970" sldId="329"/>
            <ac:spMk id="2" creationId="{CE0557A9-C0B1-E1A7-F201-25E27427DA9B}"/>
          </ac:spMkLst>
        </pc:spChg>
        <pc:spChg chg="add mod">
          <ac:chgData name="Felipe Massardo Penchulef" userId="d1e04940-6c43-418d-aa22-2e8634415a65" providerId="ADAL" clId="{B2F196C1-B55E-49BB-A0B5-BB9EFD213A5A}" dt="2026-05-05T21:07:10.990" v="8050" actId="20577"/>
          <ac:spMkLst>
            <pc:docMk/>
            <pc:sldMk cId="1867334970" sldId="329"/>
            <ac:spMk id="5" creationId="{0C18AED7-3AF9-5C69-B88A-62944A3E2EB7}"/>
          </ac:spMkLst>
        </pc:spChg>
        <pc:spChg chg="add mod">
          <ac:chgData name="Felipe Massardo Penchulef" userId="d1e04940-6c43-418d-aa22-2e8634415a65" providerId="ADAL" clId="{B2F196C1-B55E-49BB-A0B5-BB9EFD213A5A}" dt="2026-05-05T21:08:53.981" v="8077" actId="1076"/>
          <ac:spMkLst>
            <pc:docMk/>
            <pc:sldMk cId="1867334970" sldId="329"/>
            <ac:spMk id="6" creationId="{52DB430D-0E70-D6A7-C121-994FBD9BE852}"/>
          </ac:spMkLst>
        </pc:spChg>
        <pc:spChg chg="add mod">
          <ac:chgData name="Felipe Massardo Penchulef" userId="d1e04940-6c43-418d-aa22-2e8634415a65" providerId="ADAL" clId="{B2F196C1-B55E-49BB-A0B5-BB9EFD213A5A}" dt="2026-05-05T21:08:51.779" v="8076" actId="1076"/>
          <ac:spMkLst>
            <pc:docMk/>
            <pc:sldMk cId="1867334970" sldId="329"/>
            <ac:spMk id="14" creationId="{9166EEC8-8906-163C-0B01-78513A1AA2FD}"/>
          </ac:spMkLst>
        </pc:spChg>
        <pc:picChg chg="add mod">
          <ac:chgData name="Felipe Massardo Penchulef" userId="d1e04940-6c43-418d-aa22-2e8634415a65" providerId="ADAL" clId="{B2F196C1-B55E-49BB-A0B5-BB9EFD213A5A}" dt="2026-05-05T21:07:59.204" v="8070" actId="1076"/>
          <ac:picMkLst>
            <pc:docMk/>
            <pc:sldMk cId="1867334970" sldId="329"/>
            <ac:picMk id="9" creationId="{FBCFAB28-9CC2-D958-D2DA-ED0F1DB57BBC}"/>
          </ac:picMkLst>
        </pc:picChg>
        <pc:picChg chg="add mod">
          <ac:chgData name="Felipe Massardo Penchulef" userId="d1e04940-6c43-418d-aa22-2e8634415a65" providerId="ADAL" clId="{B2F196C1-B55E-49BB-A0B5-BB9EFD213A5A}" dt="2026-05-05T21:07:58.355" v="8069" actId="1076"/>
          <ac:picMkLst>
            <pc:docMk/>
            <pc:sldMk cId="1867334970" sldId="329"/>
            <ac:picMk id="12" creationId="{F5F44010-4B15-FC1A-E122-6D7F3F842FE1}"/>
          </ac:picMkLst>
        </pc:picChg>
      </pc:sldChg>
      <pc:sldChg chg="addSp delSp modSp add mod">
        <pc:chgData name="Felipe Massardo Penchulef" userId="d1e04940-6c43-418d-aa22-2e8634415a65" providerId="ADAL" clId="{B2F196C1-B55E-49BB-A0B5-BB9EFD213A5A}" dt="2026-05-05T16:45:13.999" v="6844" actId="1076"/>
        <pc:sldMkLst>
          <pc:docMk/>
          <pc:sldMk cId="1766685724" sldId="330"/>
        </pc:sldMkLst>
        <pc:spChg chg="mod">
          <ac:chgData name="Felipe Massardo Penchulef" userId="d1e04940-6c43-418d-aa22-2e8634415a65" providerId="ADAL" clId="{B2F196C1-B55E-49BB-A0B5-BB9EFD213A5A}" dt="2026-05-05T14:35:44.096" v="5501" actId="6549"/>
          <ac:spMkLst>
            <pc:docMk/>
            <pc:sldMk cId="1766685724" sldId="330"/>
            <ac:spMk id="2" creationId="{E1C4B89D-F075-B8D1-92D5-6AC1B295519B}"/>
          </ac:spMkLst>
        </pc:spChg>
        <pc:spChg chg="mod">
          <ac:chgData name="Felipe Massardo Penchulef" userId="d1e04940-6c43-418d-aa22-2e8634415a65" providerId="ADAL" clId="{B2F196C1-B55E-49BB-A0B5-BB9EFD213A5A}" dt="2026-05-05T16:42:33.769" v="6807" actId="1076"/>
          <ac:spMkLst>
            <pc:docMk/>
            <pc:sldMk cId="1766685724" sldId="330"/>
            <ac:spMk id="7" creationId="{822715FF-7687-2BF0-90A2-46198961B570}"/>
          </ac:spMkLst>
        </pc:spChg>
        <pc:spChg chg="add mod">
          <ac:chgData name="Felipe Massardo Penchulef" userId="d1e04940-6c43-418d-aa22-2e8634415a65" providerId="ADAL" clId="{B2F196C1-B55E-49BB-A0B5-BB9EFD213A5A}" dt="2026-05-05T16:45:12.806" v="6843" actId="1076"/>
          <ac:spMkLst>
            <pc:docMk/>
            <pc:sldMk cId="1766685724" sldId="330"/>
            <ac:spMk id="12" creationId="{2AEF8DDA-0BE5-8AD4-460F-E2890813E553}"/>
          </ac:spMkLst>
        </pc:spChg>
        <pc:picChg chg="add mod">
          <ac:chgData name="Felipe Massardo Penchulef" userId="d1e04940-6c43-418d-aa22-2e8634415a65" providerId="ADAL" clId="{B2F196C1-B55E-49BB-A0B5-BB9EFD213A5A}" dt="2026-05-05T16:45:13.999" v="6844" actId="1076"/>
          <ac:picMkLst>
            <pc:docMk/>
            <pc:sldMk cId="1766685724" sldId="330"/>
            <ac:picMk id="13" creationId="{2B6571CE-9239-D9AB-A3EF-6B379F05103E}"/>
          </ac:picMkLst>
        </pc:picChg>
        <pc:picChg chg="add mod">
          <ac:chgData name="Felipe Massardo Penchulef" userId="d1e04940-6c43-418d-aa22-2e8634415a65" providerId="ADAL" clId="{B2F196C1-B55E-49BB-A0B5-BB9EFD213A5A}" dt="2026-05-05T15:05:51.059" v="5912" actId="1076"/>
          <ac:picMkLst>
            <pc:docMk/>
            <pc:sldMk cId="1766685724" sldId="330"/>
            <ac:picMk id="15" creationId="{CC531B7D-5FB8-9CD2-9997-4B65483ACAB7}"/>
          </ac:picMkLst>
        </pc:picChg>
      </pc:sldChg>
      <pc:sldChg chg="addSp delSp modSp add mod">
        <pc:chgData name="Felipe Massardo Penchulef" userId="d1e04940-6c43-418d-aa22-2e8634415a65" providerId="ADAL" clId="{B2F196C1-B55E-49BB-A0B5-BB9EFD213A5A}" dt="2026-05-05T17:43:29.345" v="7455" actId="1076"/>
        <pc:sldMkLst>
          <pc:docMk/>
          <pc:sldMk cId="3630315257" sldId="331"/>
        </pc:sldMkLst>
        <pc:spChg chg="mod">
          <ac:chgData name="Felipe Massardo Penchulef" userId="d1e04940-6c43-418d-aa22-2e8634415a65" providerId="ADAL" clId="{B2F196C1-B55E-49BB-A0B5-BB9EFD213A5A}" dt="2026-05-05T17:43:29.345" v="7455" actId="1076"/>
          <ac:spMkLst>
            <pc:docMk/>
            <pc:sldMk cId="3630315257" sldId="331"/>
            <ac:spMk id="2" creationId="{D27E2AE9-8E96-4D7E-4192-46DC57A2A55E}"/>
          </ac:spMkLst>
        </pc:spChg>
        <pc:spChg chg="mod">
          <ac:chgData name="Felipe Massardo Penchulef" userId="d1e04940-6c43-418d-aa22-2e8634415a65" providerId="ADAL" clId="{B2F196C1-B55E-49BB-A0B5-BB9EFD213A5A}" dt="2026-05-05T16:44:58.996" v="6841" actId="14100"/>
          <ac:spMkLst>
            <pc:docMk/>
            <pc:sldMk cId="3630315257" sldId="331"/>
            <ac:spMk id="3" creationId="{D802DFA2-CA92-F569-F0DA-DEAFC4EF3CBA}"/>
          </ac:spMkLst>
        </pc:spChg>
        <pc:spChg chg="add mod">
          <ac:chgData name="Felipe Massardo Penchulef" userId="d1e04940-6c43-418d-aa22-2e8634415a65" providerId="ADAL" clId="{B2F196C1-B55E-49BB-A0B5-BB9EFD213A5A}" dt="2026-05-05T15:12:29.520" v="6113" actId="14100"/>
          <ac:spMkLst>
            <pc:docMk/>
            <pc:sldMk cId="3630315257" sldId="331"/>
            <ac:spMk id="12" creationId="{005BAF66-7767-5436-CC71-A6A0BA01F7BC}"/>
          </ac:spMkLst>
        </pc:spChg>
        <pc:spChg chg="add mod">
          <ac:chgData name="Felipe Massardo Penchulef" userId="d1e04940-6c43-418d-aa22-2e8634415a65" providerId="ADAL" clId="{B2F196C1-B55E-49BB-A0B5-BB9EFD213A5A}" dt="2026-05-05T15:13:01.038" v="6115" actId="1076"/>
          <ac:spMkLst>
            <pc:docMk/>
            <pc:sldMk cId="3630315257" sldId="331"/>
            <ac:spMk id="13" creationId="{7CB4F5C3-6CAE-D720-620A-B86959E02111}"/>
          </ac:spMkLst>
        </pc:spChg>
        <pc:spChg chg="add mod">
          <ac:chgData name="Felipe Massardo Penchulef" userId="d1e04940-6c43-418d-aa22-2e8634415a65" providerId="ADAL" clId="{B2F196C1-B55E-49BB-A0B5-BB9EFD213A5A}" dt="2026-05-05T15:12:25.312" v="6112" actId="14100"/>
          <ac:spMkLst>
            <pc:docMk/>
            <pc:sldMk cId="3630315257" sldId="331"/>
            <ac:spMk id="16" creationId="{620438CE-577B-8827-C136-5C808FA21000}"/>
          </ac:spMkLst>
        </pc:spChg>
        <pc:spChg chg="add mod">
          <ac:chgData name="Felipe Massardo Penchulef" userId="d1e04940-6c43-418d-aa22-2e8634415a65" providerId="ADAL" clId="{B2F196C1-B55E-49BB-A0B5-BB9EFD213A5A}" dt="2026-05-05T15:12:21.246" v="6111" actId="255"/>
          <ac:spMkLst>
            <pc:docMk/>
            <pc:sldMk cId="3630315257" sldId="331"/>
            <ac:spMk id="17" creationId="{19AA4C70-0B08-F0E1-7210-C92C8115B1BD}"/>
          </ac:spMkLst>
        </pc:spChg>
        <pc:picChg chg="add mod">
          <ac:chgData name="Felipe Massardo Penchulef" userId="d1e04940-6c43-418d-aa22-2e8634415a65" providerId="ADAL" clId="{B2F196C1-B55E-49BB-A0B5-BB9EFD213A5A}" dt="2026-05-05T15:11:35.565" v="6102" actId="1076"/>
          <ac:picMkLst>
            <pc:docMk/>
            <pc:sldMk cId="3630315257" sldId="331"/>
            <ac:picMk id="10" creationId="{C97E6AD1-369C-FB95-8D75-76E4FE2F2E88}"/>
          </ac:picMkLst>
        </pc:picChg>
        <pc:picChg chg="add mod">
          <ac:chgData name="Felipe Massardo Penchulef" userId="d1e04940-6c43-418d-aa22-2e8634415a65" providerId="ADAL" clId="{B2F196C1-B55E-49BB-A0B5-BB9EFD213A5A}" dt="2026-05-05T15:12:43.356" v="6114" actId="1076"/>
          <ac:picMkLst>
            <pc:docMk/>
            <pc:sldMk cId="3630315257" sldId="331"/>
            <ac:picMk id="15" creationId="{0A44387D-91A1-DFFB-D8F5-1135D9FD0932}"/>
          </ac:picMkLst>
        </pc:picChg>
        <pc:picChg chg="add mod">
          <ac:chgData name="Felipe Massardo Penchulef" userId="d1e04940-6c43-418d-aa22-2e8634415a65" providerId="ADAL" clId="{B2F196C1-B55E-49BB-A0B5-BB9EFD213A5A}" dt="2026-05-05T16:42:07.019" v="6803" actId="1076"/>
          <ac:picMkLst>
            <pc:docMk/>
            <pc:sldMk cId="3630315257" sldId="331"/>
            <ac:picMk id="19" creationId="{F0A904D5-A153-47CF-6BED-68F1CF027967}"/>
          </ac:picMkLst>
        </pc:picChg>
      </pc:sldChg>
      <pc:sldChg chg="addSp delSp modSp add mod">
        <pc:chgData name="Felipe Massardo Penchulef" userId="d1e04940-6c43-418d-aa22-2e8634415a65" providerId="ADAL" clId="{B2F196C1-B55E-49BB-A0B5-BB9EFD213A5A}" dt="2026-05-05T17:08:56.814" v="7006" actId="255"/>
        <pc:sldMkLst>
          <pc:docMk/>
          <pc:sldMk cId="1599105518" sldId="332"/>
        </pc:sldMkLst>
        <pc:spChg chg="add del mod">
          <ac:chgData name="Felipe Massardo Penchulef" userId="d1e04940-6c43-418d-aa22-2e8634415a65" providerId="ADAL" clId="{B2F196C1-B55E-49BB-A0B5-BB9EFD213A5A}" dt="2026-05-05T16:47:08.792" v="6917" actId="20577"/>
          <ac:spMkLst>
            <pc:docMk/>
            <pc:sldMk cId="1599105518" sldId="332"/>
            <ac:spMk id="2" creationId="{AA8292CE-E45B-79A7-EDD6-A08B878CD7B5}"/>
          </ac:spMkLst>
        </pc:spChg>
        <pc:spChg chg="mod">
          <ac:chgData name="Felipe Massardo Penchulef" userId="d1e04940-6c43-418d-aa22-2e8634415a65" providerId="ADAL" clId="{B2F196C1-B55E-49BB-A0B5-BB9EFD213A5A}" dt="2026-05-05T17:08:47.494" v="7005" actId="108"/>
          <ac:spMkLst>
            <pc:docMk/>
            <pc:sldMk cId="1599105518" sldId="332"/>
            <ac:spMk id="3" creationId="{0983490A-E342-0145-BC99-ED5A517492FB}"/>
          </ac:spMkLst>
        </pc:spChg>
        <pc:graphicFrameChg chg="add mod modGraphic">
          <ac:chgData name="Felipe Massardo Penchulef" userId="d1e04940-6c43-418d-aa22-2e8634415a65" providerId="ADAL" clId="{B2F196C1-B55E-49BB-A0B5-BB9EFD213A5A}" dt="2026-05-05T17:08:56.814" v="7006" actId="255"/>
          <ac:graphicFrameMkLst>
            <pc:docMk/>
            <pc:sldMk cId="1599105518" sldId="332"/>
            <ac:graphicFrameMk id="50" creationId="{00000000-0000-0000-0000-000000000000}"/>
          </ac:graphicFrameMkLst>
        </pc:graphicFrameChg>
      </pc:sldChg>
      <pc:sldChg chg="modSp new del mod">
        <pc:chgData name="Felipe Massardo Penchulef" userId="d1e04940-6c43-418d-aa22-2e8634415a65" providerId="ADAL" clId="{B2F196C1-B55E-49BB-A0B5-BB9EFD213A5A}" dt="2026-05-07T18:46:40.148" v="9213" actId="47"/>
        <pc:sldMkLst>
          <pc:docMk/>
          <pc:sldMk cId="1572305541" sldId="333"/>
        </pc:sldMkLst>
      </pc:sldChg>
      <pc:sldChg chg="addSp delSp modSp add mod">
        <pc:chgData name="Felipe Massardo Penchulef" userId="d1e04940-6c43-418d-aa22-2e8634415a65" providerId="ADAL" clId="{B2F196C1-B55E-49BB-A0B5-BB9EFD213A5A}" dt="2026-05-05T21:10:48.116" v="8128" actId="6549"/>
        <pc:sldMkLst>
          <pc:docMk/>
          <pc:sldMk cId="900164699" sldId="334"/>
        </pc:sldMkLst>
        <pc:spChg chg="add mod">
          <ac:chgData name="Felipe Massardo Penchulef" userId="d1e04940-6c43-418d-aa22-2e8634415a65" providerId="ADAL" clId="{B2F196C1-B55E-49BB-A0B5-BB9EFD213A5A}" dt="2026-05-05T17:13:09.106" v="7190" actId="1076"/>
          <ac:spMkLst>
            <pc:docMk/>
            <pc:sldMk cId="900164699" sldId="334"/>
            <ac:spMk id="7" creationId="{C4C48BD6-DD61-5126-9B2A-54AACD194A40}"/>
          </ac:spMkLst>
        </pc:spChg>
        <pc:spChg chg="add mod">
          <ac:chgData name="Felipe Massardo Penchulef" userId="d1e04940-6c43-418d-aa22-2e8634415a65" providerId="ADAL" clId="{B2F196C1-B55E-49BB-A0B5-BB9EFD213A5A}" dt="2026-05-05T17:18:18.585" v="7247" actId="1076"/>
          <ac:spMkLst>
            <pc:docMk/>
            <pc:sldMk cId="900164699" sldId="334"/>
            <ac:spMk id="14" creationId="{4CEC9EBC-F0C7-FAFC-7A00-C6BCAEE48C2F}"/>
          </ac:spMkLst>
        </pc:spChg>
        <pc:spChg chg="add mod">
          <ac:chgData name="Felipe Massardo Penchulef" userId="d1e04940-6c43-418d-aa22-2e8634415a65" providerId="ADAL" clId="{B2F196C1-B55E-49BB-A0B5-BB9EFD213A5A}" dt="2026-05-05T17:17:49.007" v="7245" actId="123"/>
          <ac:spMkLst>
            <pc:docMk/>
            <pc:sldMk cId="900164699" sldId="334"/>
            <ac:spMk id="16" creationId="{4AFDFA1B-454A-9B8F-9D57-9E62863FF2B5}"/>
          </ac:spMkLst>
        </pc:spChg>
        <pc:spChg chg="add mod">
          <ac:chgData name="Felipe Massardo Penchulef" userId="d1e04940-6c43-418d-aa22-2e8634415a65" providerId="ADAL" clId="{B2F196C1-B55E-49BB-A0B5-BB9EFD213A5A}" dt="2026-05-05T17:17:06.111" v="7234" actId="1076"/>
          <ac:spMkLst>
            <pc:docMk/>
            <pc:sldMk cId="900164699" sldId="334"/>
            <ac:spMk id="17" creationId="{0A1695A9-62F1-A421-649B-EF68A10967C0}"/>
          </ac:spMkLst>
        </pc:spChg>
        <pc:spChg chg="add mod">
          <ac:chgData name="Felipe Massardo Penchulef" userId="d1e04940-6c43-418d-aa22-2e8634415a65" providerId="ADAL" clId="{B2F196C1-B55E-49BB-A0B5-BB9EFD213A5A}" dt="2026-05-05T17:17:30.402" v="7240" actId="207"/>
          <ac:spMkLst>
            <pc:docMk/>
            <pc:sldMk cId="900164699" sldId="334"/>
            <ac:spMk id="19" creationId="{DA25A376-1338-CDC3-93A4-909AE1782450}"/>
          </ac:spMkLst>
        </pc:spChg>
        <pc:spChg chg="add mod">
          <ac:chgData name="Felipe Massardo Penchulef" userId="d1e04940-6c43-418d-aa22-2e8634415a65" providerId="ADAL" clId="{B2F196C1-B55E-49BB-A0B5-BB9EFD213A5A}" dt="2026-05-05T21:10:48.116" v="8128" actId="6549"/>
          <ac:spMkLst>
            <pc:docMk/>
            <pc:sldMk cId="900164699" sldId="334"/>
            <ac:spMk id="20" creationId="{2C46DD99-B498-237F-512C-1A24B97A6A52}"/>
          </ac:spMkLst>
        </pc:spChg>
        <pc:picChg chg="add mod">
          <ac:chgData name="Felipe Massardo Penchulef" userId="d1e04940-6c43-418d-aa22-2e8634415a65" providerId="ADAL" clId="{B2F196C1-B55E-49BB-A0B5-BB9EFD213A5A}" dt="2026-05-05T17:19:41.319" v="7309" actId="1076"/>
          <ac:picMkLst>
            <pc:docMk/>
            <pc:sldMk cId="900164699" sldId="334"/>
            <ac:picMk id="5" creationId="{B8783417-1558-2D09-F3B5-E7D4284D65A6}"/>
          </ac:picMkLst>
        </pc:picChg>
        <pc:picChg chg="add mod">
          <ac:chgData name="Felipe Massardo Penchulef" userId="d1e04940-6c43-418d-aa22-2e8634415a65" providerId="ADAL" clId="{B2F196C1-B55E-49BB-A0B5-BB9EFD213A5A}" dt="2026-05-05T17:15:22.014" v="7222" actId="1076"/>
          <ac:picMkLst>
            <pc:docMk/>
            <pc:sldMk cId="900164699" sldId="334"/>
            <ac:picMk id="12" creationId="{F2F9DA25-25E3-04E1-92CC-1FF7A55A34DE}"/>
          </ac:picMkLst>
        </pc:picChg>
      </pc:sldChg>
      <pc:sldChg chg="addSp delSp modSp add mod">
        <pc:chgData name="Felipe Massardo Penchulef" userId="d1e04940-6c43-418d-aa22-2e8634415a65" providerId="ADAL" clId="{B2F196C1-B55E-49BB-A0B5-BB9EFD213A5A}" dt="2026-05-08T21:52:09.798" v="9273" actId="6549"/>
        <pc:sldMkLst>
          <pc:docMk/>
          <pc:sldMk cId="1490554695" sldId="335"/>
        </pc:sldMkLst>
        <pc:spChg chg="add mod">
          <ac:chgData name="Felipe Massardo Penchulef" userId="d1e04940-6c43-418d-aa22-2e8634415a65" providerId="ADAL" clId="{B2F196C1-B55E-49BB-A0B5-BB9EFD213A5A}" dt="2026-05-08T21:52:09.798" v="9273" actId="6549"/>
          <ac:spMkLst>
            <pc:docMk/>
            <pc:sldMk cId="1490554695" sldId="335"/>
            <ac:spMk id="2" creationId="{8516FC31-C134-DA2F-7B9D-133F1E16451B}"/>
          </ac:spMkLst>
        </pc:spChg>
        <pc:spChg chg="mod">
          <ac:chgData name="Felipe Massardo Penchulef" userId="d1e04940-6c43-418d-aa22-2e8634415a65" providerId="ADAL" clId="{B2F196C1-B55E-49BB-A0B5-BB9EFD213A5A}" dt="2026-05-05T17:21:39.238" v="7421" actId="6549"/>
          <ac:spMkLst>
            <pc:docMk/>
            <pc:sldMk cId="1490554695" sldId="335"/>
            <ac:spMk id="7" creationId="{9F3C1489-D54A-7EE9-87B5-6E5E0C1C08AC}"/>
          </ac:spMkLst>
        </pc:spChg>
        <pc:spChg chg="add mod">
          <ac:chgData name="Felipe Massardo Penchulef" userId="d1e04940-6c43-418d-aa22-2e8634415a65" providerId="ADAL" clId="{B2F196C1-B55E-49BB-A0B5-BB9EFD213A5A}" dt="2026-05-05T17:53:47.053" v="7781" actId="1076"/>
          <ac:spMkLst>
            <pc:docMk/>
            <pc:sldMk cId="1490554695" sldId="335"/>
            <ac:spMk id="15" creationId="{AE8DB328-BD30-3AE4-C939-BD101EEA1908}"/>
          </ac:spMkLst>
        </pc:spChg>
        <pc:spChg chg="add mod">
          <ac:chgData name="Felipe Massardo Penchulef" userId="d1e04940-6c43-418d-aa22-2e8634415a65" providerId="ADAL" clId="{B2F196C1-B55E-49BB-A0B5-BB9EFD213A5A}" dt="2026-05-05T17:53:51.577" v="7782" actId="14100"/>
          <ac:spMkLst>
            <pc:docMk/>
            <pc:sldMk cId="1490554695" sldId="335"/>
            <ac:spMk id="18" creationId="{E45B56FC-8C4F-63C3-1DD5-F81408025D53}"/>
          </ac:spMkLst>
        </pc:spChg>
        <pc:spChg chg="add mod">
          <ac:chgData name="Felipe Massardo Penchulef" userId="d1e04940-6c43-418d-aa22-2e8634415a65" providerId="ADAL" clId="{B2F196C1-B55E-49BB-A0B5-BB9EFD213A5A}" dt="2026-05-05T17:53:47.053" v="7781" actId="1076"/>
          <ac:spMkLst>
            <pc:docMk/>
            <pc:sldMk cId="1490554695" sldId="335"/>
            <ac:spMk id="22" creationId="{AAC4B928-FC35-999A-D2F5-1C6AECB01916}"/>
          </ac:spMkLst>
        </pc:spChg>
        <pc:spChg chg="add mod">
          <ac:chgData name="Felipe Massardo Penchulef" userId="d1e04940-6c43-418d-aa22-2e8634415a65" providerId="ADAL" clId="{B2F196C1-B55E-49BB-A0B5-BB9EFD213A5A}" dt="2026-05-05T17:53:47.053" v="7781" actId="1076"/>
          <ac:spMkLst>
            <pc:docMk/>
            <pc:sldMk cId="1490554695" sldId="335"/>
            <ac:spMk id="23" creationId="{39C57386-189E-B3F9-47E7-79C55929D7C1}"/>
          </ac:spMkLst>
        </pc:spChg>
        <pc:spChg chg="add mod">
          <ac:chgData name="Felipe Massardo Penchulef" userId="d1e04940-6c43-418d-aa22-2e8634415a65" providerId="ADAL" clId="{B2F196C1-B55E-49BB-A0B5-BB9EFD213A5A}" dt="2026-05-08T21:51:46.009" v="9268" actId="693"/>
          <ac:spMkLst>
            <pc:docMk/>
            <pc:sldMk cId="1490554695" sldId="335"/>
            <ac:spMk id="26" creationId="{E628C0DE-DFF8-EE77-7288-55CDB1C3CE00}"/>
          </ac:spMkLst>
        </pc:spChg>
        <pc:spChg chg="add del mod">
          <ac:chgData name="Felipe Massardo Penchulef" userId="d1e04940-6c43-418d-aa22-2e8634415a65" providerId="ADAL" clId="{B2F196C1-B55E-49BB-A0B5-BB9EFD213A5A}" dt="2026-05-07T18:46:10.031" v="9207" actId="478"/>
          <ac:spMkLst>
            <pc:docMk/>
            <pc:sldMk cId="1490554695" sldId="335"/>
            <ac:spMk id="28" creationId="{6200D7FE-37FB-1A7E-C2A1-3E064EFF6D7D}"/>
          </ac:spMkLst>
        </pc:spChg>
        <pc:picChg chg="add mod">
          <ac:chgData name="Felipe Massardo Penchulef" userId="d1e04940-6c43-418d-aa22-2e8634415a65" providerId="ADAL" clId="{B2F196C1-B55E-49BB-A0B5-BB9EFD213A5A}" dt="2026-05-05T17:49:00.553" v="7759" actId="1076"/>
          <ac:picMkLst>
            <pc:docMk/>
            <pc:sldMk cId="1490554695" sldId="335"/>
            <ac:picMk id="3" creationId="{86025315-D959-944C-9759-5C6D6C1265E1}"/>
          </ac:picMkLst>
        </pc:picChg>
        <pc:picChg chg="add mod">
          <ac:chgData name="Felipe Massardo Penchulef" userId="d1e04940-6c43-418d-aa22-2e8634415a65" providerId="ADAL" clId="{B2F196C1-B55E-49BB-A0B5-BB9EFD213A5A}" dt="2026-05-05T17:49:06.377" v="7761" actId="1076"/>
          <ac:picMkLst>
            <pc:docMk/>
            <pc:sldMk cId="1490554695" sldId="335"/>
            <ac:picMk id="25" creationId="{64C6725D-0E64-13D6-C1B6-F0252FEC9741}"/>
          </ac:picMkLst>
        </pc:picChg>
        <pc:picChg chg="add mod">
          <ac:chgData name="Felipe Massardo Penchulef" userId="d1e04940-6c43-418d-aa22-2e8634415a65" providerId="ADAL" clId="{B2F196C1-B55E-49BB-A0B5-BB9EFD213A5A}" dt="2026-05-05T17:54:05.909" v="7794" actId="1038"/>
          <ac:picMkLst>
            <pc:docMk/>
            <pc:sldMk cId="1490554695" sldId="335"/>
            <ac:picMk id="32" creationId="{9CA57327-EECB-1300-84B2-E01CFF885C4E}"/>
          </ac:picMkLst>
        </pc:picChg>
        <pc:picChg chg="add mod">
          <ac:chgData name="Felipe Massardo Penchulef" userId="d1e04940-6c43-418d-aa22-2e8634415a65" providerId="ADAL" clId="{B2F196C1-B55E-49BB-A0B5-BB9EFD213A5A}" dt="2026-05-05T19:46:32.302" v="7797" actId="1036"/>
          <ac:picMkLst>
            <pc:docMk/>
            <pc:sldMk cId="1490554695" sldId="335"/>
            <ac:picMk id="34" creationId="{53640FBB-A8C4-9441-EC7A-554D4827D90C}"/>
          </ac:picMkLst>
        </pc:picChg>
      </pc:sldChg>
      <pc:sldChg chg="addSp delSp modSp add mod">
        <pc:chgData name="Felipe Massardo Penchulef" userId="d1e04940-6c43-418d-aa22-2e8634415a65" providerId="ADAL" clId="{B2F196C1-B55E-49BB-A0B5-BB9EFD213A5A}" dt="2026-05-08T21:54:40.909" v="9290" actId="1076"/>
        <pc:sldMkLst>
          <pc:docMk/>
          <pc:sldMk cId="939935219" sldId="336"/>
        </pc:sldMkLst>
        <pc:spChg chg="add mod">
          <ac:chgData name="Felipe Massardo Penchulef" userId="d1e04940-6c43-418d-aa22-2e8634415a65" providerId="ADAL" clId="{B2F196C1-B55E-49BB-A0B5-BB9EFD213A5A}" dt="2026-05-08T21:54:40.909" v="9290" actId="1076"/>
          <ac:spMkLst>
            <pc:docMk/>
            <pc:sldMk cId="939935219" sldId="336"/>
            <ac:spMk id="4" creationId="{9BA626C1-A3B3-871B-2100-46F907B2973A}"/>
          </ac:spMkLst>
        </pc:spChg>
        <pc:spChg chg="mod">
          <ac:chgData name="Felipe Massardo Penchulef" userId="d1e04940-6c43-418d-aa22-2e8634415a65" providerId="ADAL" clId="{B2F196C1-B55E-49BB-A0B5-BB9EFD213A5A}" dt="2026-05-05T21:28:26.598" v="8268" actId="6549"/>
          <ac:spMkLst>
            <pc:docMk/>
            <pc:sldMk cId="939935219" sldId="336"/>
            <ac:spMk id="7" creationId="{2186F6C5-A406-E0EE-5980-08E175ED2FA3}"/>
          </ac:spMkLst>
        </pc:spChg>
        <pc:spChg chg="add mod">
          <ac:chgData name="Felipe Massardo Penchulef" userId="d1e04940-6c43-418d-aa22-2e8634415a65" providerId="ADAL" clId="{B2F196C1-B55E-49BB-A0B5-BB9EFD213A5A}" dt="2026-05-08T21:54:31.738" v="9287" actId="1076"/>
          <ac:spMkLst>
            <pc:docMk/>
            <pc:sldMk cId="939935219" sldId="336"/>
            <ac:spMk id="13" creationId="{3ECEE0D7-4411-63F4-9346-018AAFC85B31}"/>
          </ac:spMkLst>
        </pc:spChg>
        <pc:spChg chg="add mod">
          <ac:chgData name="Felipe Massardo Penchulef" userId="d1e04940-6c43-418d-aa22-2e8634415a65" providerId="ADAL" clId="{B2F196C1-B55E-49BB-A0B5-BB9EFD213A5A}" dt="2026-05-05T21:25:17.993" v="8230" actId="1076"/>
          <ac:spMkLst>
            <pc:docMk/>
            <pc:sldMk cId="939935219" sldId="336"/>
            <ac:spMk id="16" creationId="{A25873B2-0027-664C-EC06-82DD7AD60B1E}"/>
          </ac:spMkLst>
        </pc:spChg>
        <pc:picChg chg="add mod">
          <ac:chgData name="Felipe Massardo Penchulef" userId="d1e04940-6c43-418d-aa22-2e8634415a65" providerId="ADAL" clId="{B2F196C1-B55E-49BB-A0B5-BB9EFD213A5A}" dt="2026-05-08T21:54:37.851" v="9289" actId="1076"/>
          <ac:picMkLst>
            <pc:docMk/>
            <pc:sldMk cId="939935219" sldId="336"/>
            <ac:picMk id="6" creationId="{85D00055-1A33-103F-8804-AFC92412D8C6}"/>
          </ac:picMkLst>
        </pc:picChg>
        <pc:picChg chg="add mod modCrop">
          <ac:chgData name="Felipe Massardo Penchulef" userId="d1e04940-6c43-418d-aa22-2e8634415a65" providerId="ADAL" clId="{B2F196C1-B55E-49BB-A0B5-BB9EFD213A5A}" dt="2026-05-05T21:25:06.828" v="8228" actId="1076"/>
          <ac:picMkLst>
            <pc:docMk/>
            <pc:sldMk cId="939935219" sldId="336"/>
            <ac:picMk id="9" creationId="{8B24CB4A-6E59-5932-EE44-AC2C8BDA3D6D}"/>
          </ac:picMkLst>
        </pc:picChg>
        <pc:picChg chg="add mod modCrop">
          <ac:chgData name="Felipe Massardo Penchulef" userId="d1e04940-6c43-418d-aa22-2e8634415a65" providerId="ADAL" clId="{B2F196C1-B55E-49BB-A0B5-BB9EFD213A5A}" dt="2026-05-05T21:25:06.828" v="8228" actId="1076"/>
          <ac:picMkLst>
            <pc:docMk/>
            <pc:sldMk cId="939935219" sldId="336"/>
            <ac:picMk id="10" creationId="{64F5396C-02CF-97C8-099E-ACA58AE71804}"/>
          </ac:picMkLst>
        </pc:picChg>
        <pc:picChg chg="add mod modCrop">
          <ac:chgData name="Felipe Massardo Penchulef" userId="d1e04940-6c43-418d-aa22-2e8634415a65" providerId="ADAL" clId="{B2F196C1-B55E-49BB-A0B5-BB9EFD213A5A}" dt="2026-05-05T21:25:06.828" v="8228" actId="1076"/>
          <ac:picMkLst>
            <pc:docMk/>
            <pc:sldMk cId="939935219" sldId="336"/>
            <ac:picMk id="12" creationId="{01431944-93E5-EA9C-B082-967CE8D39858}"/>
          </ac:picMkLst>
        </pc:picChg>
        <pc:picChg chg="add mod">
          <ac:chgData name="Felipe Massardo Penchulef" userId="d1e04940-6c43-418d-aa22-2e8634415a65" providerId="ADAL" clId="{B2F196C1-B55E-49BB-A0B5-BB9EFD213A5A}" dt="2026-05-08T21:54:36.208" v="9288" actId="1076"/>
          <ac:picMkLst>
            <pc:docMk/>
            <pc:sldMk cId="939935219" sldId="336"/>
            <ac:picMk id="1026" creationId="{ABA5A88E-BF8D-8C76-2ABE-C08E0F66A92A}"/>
          </ac:picMkLst>
        </pc:picChg>
      </pc:sldChg>
      <pc:sldChg chg="addSp delSp modSp add mod">
        <pc:chgData name="Felipe Massardo Penchulef" userId="d1e04940-6c43-418d-aa22-2e8634415a65" providerId="ADAL" clId="{B2F196C1-B55E-49BB-A0B5-BB9EFD213A5A}" dt="2026-05-08T22:02:29.670" v="9505" actId="20577"/>
        <pc:sldMkLst>
          <pc:docMk/>
          <pc:sldMk cId="1241868689" sldId="337"/>
        </pc:sldMkLst>
        <pc:spChg chg="mod">
          <ac:chgData name="Felipe Massardo Penchulef" userId="d1e04940-6c43-418d-aa22-2e8634415a65" providerId="ADAL" clId="{B2F196C1-B55E-49BB-A0B5-BB9EFD213A5A}" dt="2026-05-08T22:02:29.670" v="9505" actId="20577"/>
          <ac:spMkLst>
            <pc:docMk/>
            <pc:sldMk cId="1241868689" sldId="337"/>
            <ac:spMk id="2" creationId="{8725383D-D352-33DF-891A-3E660499D2ED}"/>
          </ac:spMkLst>
        </pc:spChg>
        <pc:spChg chg="add mod">
          <ac:chgData name="Felipe Massardo Penchulef" userId="d1e04940-6c43-418d-aa22-2e8634415a65" providerId="ADAL" clId="{B2F196C1-B55E-49BB-A0B5-BB9EFD213A5A}" dt="2026-05-08T22:01:02.022" v="9450" actId="14100"/>
          <ac:spMkLst>
            <pc:docMk/>
            <pc:sldMk cId="1241868689" sldId="337"/>
            <ac:spMk id="3" creationId="{FA273FC0-6A03-AFAB-6B2D-62C436B015A0}"/>
          </ac:spMkLst>
        </pc:spChg>
        <pc:spChg chg="mod">
          <ac:chgData name="Felipe Massardo Penchulef" userId="d1e04940-6c43-418d-aa22-2e8634415a65" providerId="ADAL" clId="{B2F196C1-B55E-49BB-A0B5-BB9EFD213A5A}" dt="2026-05-05T21:29:37.439" v="8277" actId="6549"/>
          <ac:spMkLst>
            <pc:docMk/>
            <pc:sldMk cId="1241868689" sldId="337"/>
            <ac:spMk id="7" creationId="{BA90523B-BA7F-A678-EE19-32B04F7498E7}"/>
          </ac:spMkLst>
        </pc:spChg>
        <pc:spChg chg="add del mod">
          <ac:chgData name="Felipe Massardo Penchulef" userId="d1e04940-6c43-418d-aa22-2e8634415a65" providerId="ADAL" clId="{B2F196C1-B55E-49BB-A0B5-BB9EFD213A5A}" dt="2026-05-08T22:00:38.018" v="9440" actId="478"/>
          <ac:spMkLst>
            <pc:docMk/>
            <pc:sldMk cId="1241868689" sldId="337"/>
            <ac:spMk id="10" creationId="{325ADFC4-8338-0379-C670-AD246DB2FBCB}"/>
          </ac:spMkLst>
        </pc:spChg>
        <pc:spChg chg="add mod">
          <ac:chgData name="Felipe Massardo Penchulef" userId="d1e04940-6c43-418d-aa22-2e8634415a65" providerId="ADAL" clId="{B2F196C1-B55E-49BB-A0B5-BB9EFD213A5A}" dt="2026-05-08T22:01:15.269" v="9453" actId="1076"/>
          <ac:spMkLst>
            <pc:docMk/>
            <pc:sldMk cId="1241868689" sldId="337"/>
            <ac:spMk id="12" creationId="{234D2424-8F92-D045-9876-E8748F0F99B3}"/>
          </ac:spMkLst>
        </pc:spChg>
        <pc:spChg chg="mod">
          <ac:chgData name="Felipe Massardo Penchulef" userId="d1e04940-6c43-418d-aa22-2e8634415a65" providerId="ADAL" clId="{B2F196C1-B55E-49BB-A0B5-BB9EFD213A5A}" dt="2026-05-07T18:45:58.310" v="9204" actId="13926"/>
          <ac:spMkLst>
            <pc:docMk/>
            <pc:sldMk cId="1241868689" sldId="337"/>
            <ac:spMk id="16" creationId="{CD083B72-A9C2-AE05-D0C2-1C34BD180BB7}"/>
          </ac:spMkLst>
        </pc:spChg>
        <pc:spChg chg="add mod">
          <ac:chgData name="Felipe Massardo Penchulef" userId="d1e04940-6c43-418d-aa22-2e8634415a65" providerId="ADAL" clId="{B2F196C1-B55E-49BB-A0B5-BB9EFD213A5A}" dt="2026-05-07T18:45:49.314" v="9202" actId="13926"/>
          <ac:spMkLst>
            <pc:docMk/>
            <pc:sldMk cId="1241868689" sldId="337"/>
            <ac:spMk id="18" creationId="{F7C6FE37-B60F-576C-8DDA-F27C1832BD3E}"/>
          </ac:spMkLst>
        </pc:spChg>
        <pc:spChg chg="add del mod">
          <ac:chgData name="Felipe Massardo Penchulef" userId="d1e04940-6c43-418d-aa22-2e8634415a65" providerId="ADAL" clId="{B2F196C1-B55E-49BB-A0B5-BB9EFD213A5A}" dt="2026-05-08T22:00:33.467" v="9437" actId="478"/>
          <ac:spMkLst>
            <pc:docMk/>
            <pc:sldMk cId="1241868689" sldId="337"/>
            <ac:spMk id="21" creationId="{C2FEC940-8A04-BB33-D1B6-503C67F2EB40}"/>
          </ac:spMkLst>
        </pc:spChg>
        <pc:spChg chg="add mod">
          <ac:chgData name="Felipe Massardo Penchulef" userId="d1e04940-6c43-418d-aa22-2e8634415a65" providerId="ADAL" clId="{B2F196C1-B55E-49BB-A0B5-BB9EFD213A5A}" dt="2026-05-08T22:01:17.487" v="9454" actId="1076"/>
          <ac:spMkLst>
            <pc:docMk/>
            <pc:sldMk cId="1241868689" sldId="337"/>
            <ac:spMk id="22" creationId="{8DD75DDD-D2C0-BC43-825E-ECFFC6987E51}"/>
          </ac:spMkLst>
        </pc:spChg>
        <pc:picChg chg="add mod">
          <ac:chgData name="Felipe Massardo Penchulef" userId="d1e04940-6c43-418d-aa22-2e8634415a65" providerId="ADAL" clId="{B2F196C1-B55E-49BB-A0B5-BB9EFD213A5A}" dt="2026-05-08T22:02:05.622" v="9472" actId="1076"/>
          <ac:picMkLst>
            <pc:docMk/>
            <pc:sldMk cId="1241868689" sldId="337"/>
            <ac:picMk id="5" creationId="{EEEC051A-83D6-6BF4-04F8-2FC088AF0EAE}"/>
          </ac:picMkLst>
        </pc:picChg>
        <pc:picChg chg="add mod">
          <ac:chgData name="Felipe Massardo Penchulef" userId="d1e04940-6c43-418d-aa22-2e8634415a65" providerId="ADAL" clId="{B2F196C1-B55E-49BB-A0B5-BB9EFD213A5A}" dt="2026-05-08T22:01:11.487" v="9452" actId="1076"/>
          <ac:picMkLst>
            <pc:docMk/>
            <pc:sldMk cId="1241868689" sldId="337"/>
            <ac:picMk id="8" creationId="{06C6C1E8-AC35-12F6-0A5A-6222A5BD6579}"/>
          </ac:picMkLst>
        </pc:picChg>
        <pc:picChg chg="add del">
          <ac:chgData name="Felipe Massardo Penchulef" userId="d1e04940-6c43-418d-aa22-2e8634415a65" providerId="ADAL" clId="{B2F196C1-B55E-49BB-A0B5-BB9EFD213A5A}" dt="2026-05-08T21:58:46.932" v="9316" actId="22"/>
          <ac:picMkLst>
            <pc:docMk/>
            <pc:sldMk cId="1241868689" sldId="337"/>
            <ac:picMk id="9" creationId="{F65A21C8-3621-D5EB-3A5D-86CDF7044773}"/>
          </ac:picMkLst>
        </pc:picChg>
        <pc:picChg chg="add mod">
          <ac:chgData name="Felipe Massardo Penchulef" userId="d1e04940-6c43-418d-aa22-2e8634415a65" providerId="ADAL" clId="{B2F196C1-B55E-49BB-A0B5-BB9EFD213A5A}" dt="2026-05-08T22:01:18.999" v="9455" actId="1076"/>
          <ac:picMkLst>
            <pc:docMk/>
            <pc:sldMk cId="1241868689" sldId="337"/>
            <ac:picMk id="15" creationId="{0705BE9E-C30D-F650-49E6-49667BA414A6}"/>
          </ac:picMkLst>
        </pc:picChg>
      </pc:sldChg>
      <pc:sldChg chg="addSp delSp modSp add mod">
        <pc:chgData name="Felipe Massardo Penchulef" userId="d1e04940-6c43-418d-aa22-2e8634415a65" providerId="ADAL" clId="{B2F196C1-B55E-49BB-A0B5-BB9EFD213A5A}" dt="2026-05-05T22:29:45.514" v="8622" actId="6549"/>
        <pc:sldMkLst>
          <pc:docMk/>
          <pc:sldMk cId="3925731443" sldId="338"/>
        </pc:sldMkLst>
        <pc:spChg chg="mod">
          <ac:chgData name="Felipe Massardo Penchulef" userId="d1e04940-6c43-418d-aa22-2e8634415a65" providerId="ADAL" clId="{B2F196C1-B55E-49BB-A0B5-BB9EFD213A5A}" dt="2026-05-05T22:24:53.090" v="8595" actId="26606"/>
          <ac:spMkLst>
            <pc:docMk/>
            <pc:sldMk cId="3925731443" sldId="338"/>
            <ac:spMk id="3" creationId="{D4E54175-BB87-DCE8-A6D8-F0FD7235BF11}"/>
          </ac:spMkLst>
        </pc:spChg>
        <pc:spChg chg="add mod">
          <ac:chgData name="Felipe Massardo Penchulef" userId="d1e04940-6c43-418d-aa22-2e8634415a65" providerId="ADAL" clId="{B2F196C1-B55E-49BB-A0B5-BB9EFD213A5A}" dt="2026-05-05T22:29:45.514" v="8622" actId="6549"/>
          <ac:spMkLst>
            <pc:docMk/>
            <pc:sldMk cId="3925731443" sldId="338"/>
            <ac:spMk id="5" creationId="{9C58654E-6C44-5E8E-1415-A8EFC23063AF}"/>
          </ac:spMkLst>
        </pc:spChg>
        <pc:spChg chg="mod">
          <ac:chgData name="Felipe Massardo Penchulef" userId="d1e04940-6c43-418d-aa22-2e8634415a65" providerId="ADAL" clId="{B2F196C1-B55E-49BB-A0B5-BB9EFD213A5A}" dt="2026-05-05T22:04:04.637" v="8417" actId="20577"/>
          <ac:spMkLst>
            <pc:docMk/>
            <pc:sldMk cId="3925731443" sldId="338"/>
            <ac:spMk id="7" creationId="{D222B074-0FF9-4325-527B-8F424F893FC2}"/>
          </ac:spMkLst>
        </pc:spChg>
        <pc:spChg chg="add mod">
          <ac:chgData name="Felipe Massardo Penchulef" userId="d1e04940-6c43-418d-aa22-2e8634415a65" providerId="ADAL" clId="{B2F196C1-B55E-49BB-A0B5-BB9EFD213A5A}" dt="2026-05-05T22:28:33.872" v="8615" actId="1076"/>
          <ac:spMkLst>
            <pc:docMk/>
            <pc:sldMk cId="3925731443" sldId="338"/>
            <ac:spMk id="9" creationId="{72ECDE0B-B5F1-364F-1D45-A0A2AECE041B}"/>
          </ac:spMkLst>
        </pc:spChg>
        <pc:spChg chg="add mod">
          <ac:chgData name="Felipe Massardo Penchulef" userId="d1e04940-6c43-418d-aa22-2e8634415a65" providerId="ADAL" clId="{B2F196C1-B55E-49BB-A0B5-BB9EFD213A5A}" dt="2026-05-05T22:28:44.682" v="8618" actId="1076"/>
          <ac:spMkLst>
            <pc:docMk/>
            <pc:sldMk cId="3925731443" sldId="338"/>
            <ac:spMk id="13" creationId="{D941F579-116D-566F-5308-BAF392FBF356}"/>
          </ac:spMkLst>
        </pc:spChg>
        <pc:spChg chg="add mod">
          <ac:chgData name="Felipe Massardo Penchulef" userId="d1e04940-6c43-418d-aa22-2e8634415a65" providerId="ADAL" clId="{B2F196C1-B55E-49BB-A0B5-BB9EFD213A5A}" dt="2026-05-05T22:28:40.750" v="8617" actId="1076"/>
          <ac:spMkLst>
            <pc:docMk/>
            <pc:sldMk cId="3925731443" sldId="338"/>
            <ac:spMk id="14" creationId="{3A8C7F9F-6AC3-CCF3-9DD5-5D2077BBA819}"/>
          </ac:spMkLst>
        </pc:spChg>
        <pc:spChg chg="add mod">
          <ac:chgData name="Felipe Massardo Penchulef" userId="d1e04940-6c43-418d-aa22-2e8634415a65" providerId="ADAL" clId="{B2F196C1-B55E-49BB-A0B5-BB9EFD213A5A}" dt="2026-05-05T22:13:51.458" v="8521" actId="1076"/>
          <ac:spMkLst>
            <pc:docMk/>
            <pc:sldMk cId="3925731443" sldId="338"/>
            <ac:spMk id="20" creationId="{329B60F4-41F4-9088-C2E5-4A597738DD34}"/>
          </ac:spMkLst>
        </pc:spChg>
        <pc:spChg chg="add mod">
          <ac:chgData name="Felipe Massardo Penchulef" userId="d1e04940-6c43-418d-aa22-2e8634415a65" providerId="ADAL" clId="{B2F196C1-B55E-49BB-A0B5-BB9EFD213A5A}" dt="2026-05-05T22:24:53.090" v="8595" actId="26606"/>
          <ac:spMkLst>
            <pc:docMk/>
            <pc:sldMk cId="3925731443" sldId="338"/>
            <ac:spMk id="23" creationId="{37E267A9-8CD9-32CF-2C02-03262CCAAC8D}"/>
          </ac:spMkLst>
        </pc:spChg>
        <pc:picChg chg="add mod">
          <ac:chgData name="Felipe Massardo Penchulef" userId="d1e04940-6c43-418d-aa22-2e8634415a65" providerId="ADAL" clId="{B2F196C1-B55E-49BB-A0B5-BB9EFD213A5A}" dt="2026-05-05T22:12:26.371" v="8445" actId="1076"/>
          <ac:picMkLst>
            <pc:docMk/>
            <pc:sldMk cId="3925731443" sldId="338"/>
            <ac:picMk id="12" creationId="{F38CF813-EE4A-64DB-1DD0-2B1E4B1F0842}"/>
          </ac:picMkLst>
        </pc:picChg>
        <pc:picChg chg="add mod">
          <ac:chgData name="Felipe Massardo Penchulef" userId="d1e04940-6c43-418d-aa22-2e8634415a65" providerId="ADAL" clId="{B2F196C1-B55E-49BB-A0B5-BB9EFD213A5A}" dt="2026-05-05T22:13:37.912" v="8519" actId="1076"/>
          <ac:picMkLst>
            <pc:docMk/>
            <pc:sldMk cId="3925731443" sldId="338"/>
            <ac:picMk id="19" creationId="{F597E8C8-BFB1-5F60-2F4B-16241E0E86F9}"/>
          </ac:picMkLst>
        </pc:picChg>
      </pc:sldChg>
      <pc:sldChg chg="addSp delSp modSp add mod ord modAnim">
        <pc:chgData name="Felipe Massardo Penchulef" userId="d1e04940-6c43-418d-aa22-2e8634415a65" providerId="ADAL" clId="{B2F196C1-B55E-49BB-A0B5-BB9EFD213A5A}" dt="2026-05-08T22:33:40.564" v="9857"/>
        <pc:sldMkLst>
          <pc:docMk/>
          <pc:sldMk cId="1919004861" sldId="339"/>
        </pc:sldMkLst>
        <pc:spChg chg="add del mod">
          <ac:chgData name="Felipe Massardo Penchulef" userId="d1e04940-6c43-418d-aa22-2e8634415a65" providerId="ADAL" clId="{B2F196C1-B55E-49BB-A0B5-BB9EFD213A5A}" dt="2026-05-08T22:12:26.682" v="9693" actId="478"/>
          <ac:spMkLst>
            <pc:docMk/>
            <pc:sldMk cId="1919004861" sldId="339"/>
            <ac:spMk id="2" creationId="{43A35A68-6BC6-070D-529D-879EA435E862}"/>
          </ac:spMkLst>
        </pc:spChg>
        <pc:spChg chg="del mod">
          <ac:chgData name="Felipe Massardo Penchulef" userId="d1e04940-6c43-418d-aa22-2e8634415a65" providerId="ADAL" clId="{B2F196C1-B55E-49BB-A0B5-BB9EFD213A5A}" dt="2026-05-07T18:05:11.722" v="8663" actId="478"/>
          <ac:spMkLst>
            <pc:docMk/>
            <pc:sldMk cId="1919004861" sldId="339"/>
            <ac:spMk id="3" creationId="{4D1B39C1-2F9F-0E65-ED21-6E19BA12F2F4}"/>
          </ac:spMkLst>
        </pc:spChg>
        <pc:spChg chg="add mod">
          <ac:chgData name="Felipe Massardo Penchulef" userId="d1e04940-6c43-418d-aa22-2e8634415a65" providerId="ADAL" clId="{B2F196C1-B55E-49BB-A0B5-BB9EFD213A5A}" dt="2026-05-08T22:14:48.565" v="9743" actId="1076"/>
          <ac:spMkLst>
            <pc:docMk/>
            <pc:sldMk cId="1919004861" sldId="339"/>
            <ac:spMk id="3" creationId="{C73B5CDF-8323-6D10-956C-3E4C06470ED7}"/>
          </ac:spMkLst>
        </pc:spChg>
        <pc:spChg chg="add del mod">
          <ac:chgData name="Felipe Massardo Penchulef" userId="d1e04940-6c43-418d-aa22-2e8634415a65" providerId="ADAL" clId="{B2F196C1-B55E-49BB-A0B5-BB9EFD213A5A}" dt="2026-05-08T22:14:07.280" v="9729" actId="478"/>
          <ac:spMkLst>
            <pc:docMk/>
            <pc:sldMk cId="1919004861" sldId="339"/>
            <ac:spMk id="4" creationId="{AD8DFBBB-5BBA-7A4C-98AE-D850F530A594}"/>
          </ac:spMkLst>
        </pc:spChg>
        <pc:spChg chg="del">
          <ac:chgData name="Felipe Massardo Penchulef" userId="d1e04940-6c43-418d-aa22-2e8634415a65" providerId="ADAL" clId="{B2F196C1-B55E-49BB-A0B5-BB9EFD213A5A}" dt="2026-05-07T18:05:12.991" v="8664" actId="478"/>
          <ac:spMkLst>
            <pc:docMk/>
            <pc:sldMk cId="1919004861" sldId="339"/>
            <ac:spMk id="5" creationId="{D3B0A23D-E36B-D9E3-3CB1-CA8DA179F232}"/>
          </ac:spMkLst>
        </pc:spChg>
        <pc:spChg chg="mod">
          <ac:chgData name="Felipe Massardo Penchulef" userId="d1e04940-6c43-418d-aa22-2e8634415a65" providerId="ADAL" clId="{B2F196C1-B55E-49BB-A0B5-BB9EFD213A5A}" dt="2026-05-08T22:14:25.976" v="9740" actId="6549"/>
          <ac:spMkLst>
            <pc:docMk/>
            <pc:sldMk cId="1919004861" sldId="339"/>
            <ac:spMk id="7" creationId="{4C7FC745-5FB6-54DF-87F6-840D1C17F368}"/>
          </ac:spMkLst>
        </pc:spChg>
        <pc:spChg chg="del mod">
          <ac:chgData name="Felipe Massardo Penchulef" userId="d1e04940-6c43-418d-aa22-2e8634415a65" providerId="ADAL" clId="{B2F196C1-B55E-49BB-A0B5-BB9EFD213A5A}" dt="2026-05-07T18:05:18.290" v="8672" actId="478"/>
          <ac:spMkLst>
            <pc:docMk/>
            <pc:sldMk cId="1919004861" sldId="339"/>
            <ac:spMk id="9" creationId="{7E4AD6C1-8A0F-C70E-6213-15FBFF9A20DB}"/>
          </ac:spMkLst>
        </pc:spChg>
        <pc:spChg chg="del">
          <ac:chgData name="Felipe Massardo Penchulef" userId="d1e04940-6c43-418d-aa22-2e8634415a65" providerId="ADAL" clId="{B2F196C1-B55E-49BB-A0B5-BB9EFD213A5A}" dt="2026-05-07T18:05:17.079" v="8670" actId="478"/>
          <ac:spMkLst>
            <pc:docMk/>
            <pc:sldMk cId="1919004861" sldId="339"/>
            <ac:spMk id="13" creationId="{D58D4D6E-B89E-CA3F-C3A5-E14C0A4302DB}"/>
          </ac:spMkLst>
        </pc:spChg>
        <pc:spChg chg="del">
          <ac:chgData name="Felipe Massardo Penchulef" userId="d1e04940-6c43-418d-aa22-2e8634415a65" providerId="ADAL" clId="{B2F196C1-B55E-49BB-A0B5-BB9EFD213A5A}" dt="2026-05-07T18:05:16.077" v="8668" actId="478"/>
          <ac:spMkLst>
            <pc:docMk/>
            <pc:sldMk cId="1919004861" sldId="339"/>
            <ac:spMk id="14" creationId="{00212995-7F24-90E8-EC01-C1CB43A7CE4E}"/>
          </ac:spMkLst>
        </pc:spChg>
        <pc:spChg chg="del">
          <ac:chgData name="Felipe Massardo Penchulef" userId="d1e04940-6c43-418d-aa22-2e8634415a65" providerId="ADAL" clId="{B2F196C1-B55E-49BB-A0B5-BB9EFD213A5A}" dt="2026-05-07T18:05:16.668" v="8669" actId="478"/>
          <ac:spMkLst>
            <pc:docMk/>
            <pc:sldMk cId="1919004861" sldId="339"/>
            <ac:spMk id="20" creationId="{6CD778FC-043A-9517-FDC2-9DBBA69314BD}"/>
          </ac:spMkLst>
        </pc:spChg>
        <pc:spChg chg="del">
          <ac:chgData name="Felipe Massardo Penchulef" userId="d1e04940-6c43-418d-aa22-2e8634415a65" providerId="ADAL" clId="{B2F196C1-B55E-49BB-A0B5-BB9EFD213A5A}" dt="2026-05-07T18:05:15.024" v="8667" actId="478"/>
          <ac:spMkLst>
            <pc:docMk/>
            <pc:sldMk cId="1919004861" sldId="339"/>
            <ac:spMk id="23" creationId="{10AD8D90-BEAB-935E-A7AC-71EADB304944}"/>
          </ac:spMkLst>
        </pc:spChg>
        <pc:picChg chg="add mod">
          <ac:chgData name="Felipe Massardo Penchulef" userId="d1e04940-6c43-418d-aa22-2e8634415a65" providerId="ADAL" clId="{B2F196C1-B55E-49BB-A0B5-BB9EFD213A5A}" dt="2026-05-08T22:14:52.098" v="9745" actId="1076"/>
          <ac:picMkLst>
            <pc:docMk/>
            <pc:sldMk cId="1919004861" sldId="339"/>
            <ac:picMk id="5" creationId="{C35140E1-E624-EA52-9D71-EE2E06FCE8F2}"/>
          </ac:picMkLst>
        </pc:picChg>
        <pc:picChg chg="add del mod">
          <ac:chgData name="Felipe Massardo Penchulef" userId="d1e04940-6c43-418d-aa22-2e8634415a65" providerId="ADAL" clId="{B2F196C1-B55E-49BB-A0B5-BB9EFD213A5A}" dt="2026-05-08T22:13:06.528" v="9706" actId="478"/>
          <ac:picMkLst>
            <pc:docMk/>
            <pc:sldMk cId="1919004861" sldId="339"/>
            <ac:picMk id="6" creationId="{435C0105-A0E6-6597-C38C-5B7004A51CC5}"/>
          </ac:picMkLst>
        </pc:picChg>
        <pc:picChg chg="add mod">
          <ac:chgData name="Felipe Massardo Penchulef" userId="d1e04940-6c43-418d-aa22-2e8634415a65" providerId="ADAL" clId="{B2F196C1-B55E-49BB-A0B5-BB9EFD213A5A}" dt="2026-05-08T22:13:30.685" v="9713" actId="1076"/>
          <ac:picMkLst>
            <pc:docMk/>
            <pc:sldMk cId="1919004861" sldId="339"/>
            <ac:picMk id="8" creationId="{DAB37050-E976-89D7-1756-B788F485B90E}"/>
          </ac:picMkLst>
        </pc:picChg>
        <pc:picChg chg="del">
          <ac:chgData name="Felipe Massardo Penchulef" userId="d1e04940-6c43-418d-aa22-2e8634415a65" providerId="ADAL" clId="{B2F196C1-B55E-49BB-A0B5-BB9EFD213A5A}" dt="2026-05-07T18:05:13.454" v="8665" actId="478"/>
          <ac:picMkLst>
            <pc:docMk/>
            <pc:sldMk cId="1919004861" sldId="339"/>
            <ac:picMk id="12" creationId="{CF8283C2-EB52-1BC7-09F2-AEB0F8773424}"/>
          </ac:picMkLst>
        </pc:picChg>
        <pc:picChg chg="del">
          <ac:chgData name="Felipe Massardo Penchulef" userId="d1e04940-6c43-418d-aa22-2e8634415a65" providerId="ADAL" clId="{B2F196C1-B55E-49BB-A0B5-BB9EFD213A5A}" dt="2026-05-07T18:05:13.869" v="8666" actId="478"/>
          <ac:picMkLst>
            <pc:docMk/>
            <pc:sldMk cId="1919004861" sldId="339"/>
            <ac:picMk id="19" creationId="{B8681E5C-02DA-1131-397D-30585A147E5B}"/>
          </ac:picMkLst>
        </pc:picChg>
      </pc:sldChg>
      <pc:sldChg chg="addSp delSp modSp add del mod">
        <pc:chgData name="Felipe Massardo Penchulef" userId="d1e04940-6c43-418d-aa22-2e8634415a65" providerId="ADAL" clId="{B2F196C1-B55E-49BB-A0B5-BB9EFD213A5A}" dt="2026-05-07T18:29:40.932" v="9006" actId="47"/>
        <pc:sldMkLst>
          <pc:docMk/>
          <pc:sldMk cId="1037286586" sldId="340"/>
        </pc:sldMkLst>
        <pc:spChg chg="add del mod">
          <ac:chgData name="Felipe Massardo Penchulef" userId="d1e04940-6c43-418d-aa22-2e8634415a65" providerId="ADAL" clId="{B2F196C1-B55E-49BB-A0B5-BB9EFD213A5A}" dt="2026-05-07T18:27:50.006" v="8981" actId="21"/>
          <ac:spMkLst>
            <pc:docMk/>
            <pc:sldMk cId="1037286586" sldId="340"/>
            <ac:spMk id="2" creationId="{B7BCFC77-A4A8-01F0-B42F-17363F9CB8E2}"/>
          </ac:spMkLst>
        </pc:spChg>
        <pc:spChg chg="mod">
          <ac:chgData name="Felipe Massardo Penchulef" userId="d1e04940-6c43-418d-aa22-2e8634415a65" providerId="ADAL" clId="{B2F196C1-B55E-49BB-A0B5-BB9EFD213A5A}" dt="2026-05-07T18:06:06.724" v="8702" actId="20577"/>
          <ac:spMkLst>
            <pc:docMk/>
            <pc:sldMk cId="1037286586" sldId="340"/>
            <ac:spMk id="7" creationId="{891B2E29-A640-4EDE-69FA-9F3EF63AFEE6}"/>
          </ac:spMkLst>
        </pc:spChg>
        <pc:picChg chg="add del mod">
          <ac:chgData name="Felipe Massardo Penchulef" userId="d1e04940-6c43-418d-aa22-2e8634415a65" providerId="ADAL" clId="{B2F196C1-B55E-49BB-A0B5-BB9EFD213A5A}" dt="2026-05-07T18:27:45.784" v="8980" actId="478"/>
          <ac:picMkLst>
            <pc:docMk/>
            <pc:sldMk cId="1037286586" sldId="340"/>
            <ac:picMk id="3" creationId="{7420D695-170A-2C6C-8683-4B603AEBFF0A}"/>
          </ac:picMkLst>
        </pc:picChg>
      </pc:sldChg>
      <pc:sldChg chg="addSp delSp modSp add mod">
        <pc:chgData name="Felipe Massardo Penchulef" userId="d1e04940-6c43-418d-aa22-2e8634415a65" providerId="ADAL" clId="{B2F196C1-B55E-49BB-A0B5-BB9EFD213A5A}" dt="2026-05-08T22:05:37.912" v="9563" actId="14100"/>
        <pc:sldMkLst>
          <pc:docMk/>
          <pc:sldMk cId="383179831" sldId="341"/>
        </pc:sldMkLst>
        <pc:spChg chg="del">
          <ac:chgData name="Felipe Massardo Penchulef" userId="d1e04940-6c43-418d-aa22-2e8634415a65" providerId="ADAL" clId="{B2F196C1-B55E-49BB-A0B5-BB9EFD213A5A}" dt="2026-05-07T18:06:38.284" v="8706" actId="478"/>
          <ac:spMkLst>
            <pc:docMk/>
            <pc:sldMk cId="383179831" sldId="341"/>
            <ac:spMk id="2" creationId="{E57EE109-14E8-F44E-B469-FCC1948A5397}"/>
          </ac:spMkLst>
        </pc:spChg>
        <pc:spChg chg="add mod">
          <ac:chgData name="Felipe Massardo Penchulef" userId="d1e04940-6c43-418d-aa22-2e8634415a65" providerId="ADAL" clId="{B2F196C1-B55E-49BB-A0B5-BB9EFD213A5A}" dt="2026-05-08T22:05:37.912" v="9563" actId="14100"/>
          <ac:spMkLst>
            <pc:docMk/>
            <pc:sldMk cId="383179831" sldId="341"/>
            <ac:spMk id="4" creationId="{4997D839-7817-F8FD-4F92-D7737C0AE2FB}"/>
          </ac:spMkLst>
        </pc:spChg>
        <pc:spChg chg="mod">
          <ac:chgData name="Felipe Massardo Penchulef" userId="d1e04940-6c43-418d-aa22-2e8634415a65" providerId="ADAL" clId="{B2F196C1-B55E-49BB-A0B5-BB9EFD213A5A}" dt="2026-05-07T18:06:59.157" v="8726" actId="6549"/>
          <ac:spMkLst>
            <pc:docMk/>
            <pc:sldMk cId="383179831" sldId="341"/>
            <ac:spMk id="7" creationId="{EFD77780-E8F3-EA95-DF5B-EEBDB0965C03}"/>
          </ac:spMkLst>
        </pc:spChg>
        <pc:picChg chg="del">
          <ac:chgData name="Felipe Massardo Penchulef" userId="d1e04940-6c43-418d-aa22-2e8634415a65" providerId="ADAL" clId="{B2F196C1-B55E-49BB-A0B5-BB9EFD213A5A}" dt="2026-05-07T18:06:38.942" v="8707" actId="478"/>
          <ac:picMkLst>
            <pc:docMk/>
            <pc:sldMk cId="383179831" sldId="341"/>
            <ac:picMk id="3" creationId="{153A4A3C-6490-1F3D-B77E-307C519524DC}"/>
          </ac:picMkLst>
        </pc:picChg>
        <pc:picChg chg="add del mod">
          <ac:chgData name="Felipe Massardo Penchulef" userId="d1e04940-6c43-418d-aa22-2e8634415a65" providerId="ADAL" clId="{B2F196C1-B55E-49BB-A0B5-BB9EFD213A5A}" dt="2026-05-07T18:39:56.299" v="9162" actId="478"/>
          <ac:picMkLst>
            <pc:docMk/>
            <pc:sldMk cId="383179831" sldId="341"/>
            <ac:picMk id="5" creationId="{A7BE07DF-E2E1-28D2-2119-BBCCAE3E26EA}"/>
          </ac:picMkLst>
        </pc:picChg>
        <pc:picChg chg="add mod">
          <ac:chgData name="Felipe Massardo Penchulef" userId="d1e04940-6c43-418d-aa22-2e8634415a65" providerId="ADAL" clId="{B2F196C1-B55E-49BB-A0B5-BB9EFD213A5A}" dt="2026-05-08T22:03:50.388" v="9555" actId="1076"/>
          <ac:picMkLst>
            <pc:docMk/>
            <pc:sldMk cId="383179831" sldId="341"/>
            <ac:picMk id="8" creationId="{0ACADBB8-B6AC-11BA-A006-38FAE5658178}"/>
          </ac:picMkLst>
        </pc:picChg>
        <pc:picChg chg="add mod">
          <ac:chgData name="Felipe Massardo Penchulef" userId="d1e04940-6c43-418d-aa22-2e8634415a65" providerId="ADAL" clId="{B2F196C1-B55E-49BB-A0B5-BB9EFD213A5A}" dt="2026-05-08T22:03:49.117" v="9554" actId="14100"/>
          <ac:picMkLst>
            <pc:docMk/>
            <pc:sldMk cId="383179831" sldId="341"/>
            <ac:picMk id="10" creationId="{CDED53C5-C970-8F71-FD56-3AE9C522D6BC}"/>
          </ac:picMkLst>
        </pc:picChg>
        <pc:picChg chg="add mod">
          <ac:chgData name="Felipe Massardo Penchulef" userId="d1e04940-6c43-418d-aa22-2e8634415a65" providerId="ADAL" clId="{B2F196C1-B55E-49BB-A0B5-BB9EFD213A5A}" dt="2026-05-08T22:03:26.011" v="9541" actId="1076"/>
          <ac:picMkLst>
            <pc:docMk/>
            <pc:sldMk cId="383179831" sldId="341"/>
            <ac:picMk id="13" creationId="{43F134FF-67F0-BFF9-35B4-E3A5C04F5A7E}"/>
          </ac:picMkLst>
        </pc:picChg>
        <pc:picChg chg="add mod">
          <ac:chgData name="Felipe Massardo Penchulef" userId="d1e04940-6c43-418d-aa22-2e8634415a65" providerId="ADAL" clId="{B2F196C1-B55E-49BB-A0B5-BB9EFD213A5A}" dt="2026-05-08T22:03:29.761" v="9543" actId="14100"/>
          <ac:picMkLst>
            <pc:docMk/>
            <pc:sldMk cId="383179831" sldId="341"/>
            <ac:picMk id="15" creationId="{1FCD724A-A961-C4CD-4775-6C6D7ECAD23E}"/>
          </ac:picMkLst>
        </pc:picChg>
      </pc:sldChg>
      <pc:sldChg chg="addSp delSp modSp add mod">
        <pc:chgData name="Felipe Massardo Penchulef" userId="d1e04940-6c43-418d-aa22-2e8634415a65" providerId="ADAL" clId="{B2F196C1-B55E-49BB-A0B5-BB9EFD213A5A}" dt="2026-05-08T22:34:35.137" v="9860" actId="14100"/>
        <pc:sldMkLst>
          <pc:docMk/>
          <pc:sldMk cId="2356257470" sldId="342"/>
        </pc:sldMkLst>
        <pc:spChg chg="add mod">
          <ac:chgData name="Felipe Massardo Penchulef" userId="d1e04940-6c43-418d-aa22-2e8634415a65" providerId="ADAL" clId="{B2F196C1-B55E-49BB-A0B5-BB9EFD213A5A}" dt="2026-05-08T22:34:35.137" v="9860" actId="14100"/>
          <ac:spMkLst>
            <pc:docMk/>
            <pc:sldMk cId="2356257470" sldId="342"/>
            <ac:spMk id="2" creationId="{912E44AE-A0A2-7F0E-5F2B-9C9654EC7B56}"/>
          </ac:spMkLst>
        </pc:spChg>
        <pc:spChg chg="del">
          <ac:chgData name="Felipe Massardo Penchulef" userId="d1e04940-6c43-418d-aa22-2e8634415a65" providerId="ADAL" clId="{B2F196C1-B55E-49BB-A0B5-BB9EFD213A5A}" dt="2026-05-07T18:07:37.051" v="8730" actId="478"/>
          <ac:spMkLst>
            <pc:docMk/>
            <pc:sldMk cId="2356257470" sldId="342"/>
            <ac:spMk id="4" creationId="{67E0CE1B-E45D-894A-20D5-BEDBE2333824}"/>
          </ac:spMkLst>
        </pc:spChg>
        <pc:picChg chg="add del mod">
          <ac:chgData name="Felipe Massardo Penchulef" userId="d1e04940-6c43-418d-aa22-2e8634415a65" providerId="ADAL" clId="{B2F196C1-B55E-49BB-A0B5-BB9EFD213A5A}" dt="2026-05-07T18:43:31.366" v="9184" actId="478"/>
          <ac:picMkLst>
            <pc:docMk/>
            <pc:sldMk cId="2356257470" sldId="342"/>
            <ac:picMk id="3" creationId="{C1DD948B-AD85-7239-0D02-D4034EE35E4B}"/>
          </ac:picMkLst>
        </pc:picChg>
        <pc:picChg chg="del">
          <ac:chgData name="Felipe Massardo Penchulef" userId="d1e04940-6c43-418d-aa22-2e8634415a65" providerId="ADAL" clId="{B2F196C1-B55E-49BB-A0B5-BB9EFD213A5A}" dt="2026-05-07T18:07:37.670" v="8731" actId="478"/>
          <ac:picMkLst>
            <pc:docMk/>
            <pc:sldMk cId="2356257470" sldId="342"/>
            <ac:picMk id="5" creationId="{FE760DBF-D96A-1F6E-0ECD-C91EA45D0F46}"/>
          </ac:picMkLst>
        </pc:picChg>
        <pc:picChg chg="add mod">
          <ac:chgData name="Felipe Massardo Penchulef" userId="d1e04940-6c43-418d-aa22-2e8634415a65" providerId="ADAL" clId="{B2F196C1-B55E-49BB-A0B5-BB9EFD213A5A}" dt="2026-05-08T22:06:34.664" v="9583" actId="1076"/>
          <ac:picMkLst>
            <pc:docMk/>
            <pc:sldMk cId="2356257470" sldId="342"/>
            <ac:picMk id="8" creationId="{2C31CD8E-6F6D-864E-F1E9-1E4F30E16F3D}"/>
          </ac:picMkLst>
        </pc:picChg>
        <pc:picChg chg="add mod">
          <ac:chgData name="Felipe Massardo Penchulef" userId="d1e04940-6c43-418d-aa22-2e8634415a65" providerId="ADAL" clId="{B2F196C1-B55E-49BB-A0B5-BB9EFD213A5A}" dt="2026-05-08T22:06:28.818" v="9581" actId="14100"/>
          <ac:picMkLst>
            <pc:docMk/>
            <pc:sldMk cId="2356257470" sldId="342"/>
            <ac:picMk id="10" creationId="{46F87B72-7E83-62BE-D044-6C061C2CFF3B}"/>
          </ac:picMkLst>
        </pc:picChg>
        <pc:picChg chg="add mod">
          <ac:chgData name="Felipe Massardo Penchulef" userId="d1e04940-6c43-418d-aa22-2e8634415a65" providerId="ADAL" clId="{B2F196C1-B55E-49BB-A0B5-BB9EFD213A5A}" dt="2026-05-08T22:06:26.107" v="9580" actId="14100"/>
          <ac:picMkLst>
            <pc:docMk/>
            <pc:sldMk cId="2356257470" sldId="342"/>
            <ac:picMk id="13" creationId="{1BF38ED4-7F32-D71C-F00E-61EDE2C10394}"/>
          </ac:picMkLst>
        </pc:picChg>
        <pc:picChg chg="add mod">
          <ac:chgData name="Felipe Massardo Penchulef" userId="d1e04940-6c43-418d-aa22-2e8634415a65" providerId="ADAL" clId="{B2F196C1-B55E-49BB-A0B5-BB9EFD213A5A}" dt="2026-05-08T22:08:03.732" v="9589" actId="1076"/>
          <ac:picMkLst>
            <pc:docMk/>
            <pc:sldMk cId="2356257470" sldId="342"/>
            <ac:picMk id="15" creationId="{8E94A7E2-3768-CF3E-D8F0-B09DF52C058A}"/>
          </ac:picMkLst>
        </pc:picChg>
      </pc:sldChg>
      <pc:sldChg chg="addSp delSp modSp add mod">
        <pc:chgData name="Felipe Massardo Penchulef" userId="d1e04940-6c43-418d-aa22-2e8634415a65" providerId="ADAL" clId="{B2F196C1-B55E-49BB-A0B5-BB9EFD213A5A}" dt="2026-05-08T22:09:39.327" v="9596" actId="1076"/>
        <pc:sldMkLst>
          <pc:docMk/>
          <pc:sldMk cId="20691404" sldId="343"/>
        </pc:sldMkLst>
        <pc:spChg chg="del">
          <ac:chgData name="Felipe Massardo Penchulef" userId="d1e04940-6c43-418d-aa22-2e8634415a65" providerId="ADAL" clId="{B2F196C1-B55E-49BB-A0B5-BB9EFD213A5A}" dt="2026-05-07T18:08:13.892" v="8762" actId="478"/>
          <ac:spMkLst>
            <pc:docMk/>
            <pc:sldMk cId="20691404" sldId="343"/>
            <ac:spMk id="2" creationId="{72D38C72-5CC8-2100-FEDA-94AF9BFF5848}"/>
          </ac:spMkLst>
        </pc:spChg>
        <pc:spChg chg="add mod">
          <ac:chgData name="Felipe Massardo Penchulef" userId="d1e04940-6c43-418d-aa22-2e8634415a65" providerId="ADAL" clId="{B2F196C1-B55E-49BB-A0B5-BB9EFD213A5A}" dt="2026-05-08T22:09:39.327" v="9596" actId="1076"/>
          <ac:spMkLst>
            <pc:docMk/>
            <pc:sldMk cId="20691404" sldId="343"/>
            <ac:spMk id="4" creationId="{B7C49AD6-0ACD-3F33-9E74-0A893B116EA0}"/>
          </ac:spMkLst>
        </pc:spChg>
        <pc:spChg chg="mod">
          <ac:chgData name="Felipe Massardo Penchulef" userId="d1e04940-6c43-418d-aa22-2e8634415a65" providerId="ADAL" clId="{B2F196C1-B55E-49BB-A0B5-BB9EFD213A5A}" dt="2026-05-07T18:49:09.628" v="9239" actId="20577"/>
          <ac:spMkLst>
            <pc:docMk/>
            <pc:sldMk cId="20691404" sldId="343"/>
            <ac:spMk id="7" creationId="{8814F6D6-1796-7E14-DB97-A6809F0F1649}"/>
          </ac:spMkLst>
        </pc:spChg>
        <pc:picChg chg="del">
          <ac:chgData name="Felipe Massardo Penchulef" userId="d1e04940-6c43-418d-aa22-2e8634415a65" providerId="ADAL" clId="{B2F196C1-B55E-49BB-A0B5-BB9EFD213A5A}" dt="2026-05-07T18:08:12.173" v="8761" actId="478"/>
          <ac:picMkLst>
            <pc:docMk/>
            <pc:sldMk cId="20691404" sldId="343"/>
            <ac:picMk id="3" creationId="{5D19D6E5-5413-1404-FBDE-1BDB133082B7}"/>
          </ac:picMkLst>
        </pc:picChg>
        <pc:picChg chg="add del mod">
          <ac:chgData name="Felipe Massardo Penchulef" userId="d1e04940-6c43-418d-aa22-2e8634415a65" providerId="ADAL" clId="{B2F196C1-B55E-49BB-A0B5-BB9EFD213A5A}" dt="2026-05-07T18:48:37.385" v="9214" actId="478"/>
          <ac:picMkLst>
            <pc:docMk/>
            <pc:sldMk cId="20691404" sldId="343"/>
            <ac:picMk id="5" creationId="{24B55AC7-9CBB-BBB5-C03B-B3AA53E4A192}"/>
          </ac:picMkLst>
        </pc:picChg>
        <pc:picChg chg="add mod modCrop">
          <ac:chgData name="Felipe Massardo Penchulef" userId="d1e04940-6c43-418d-aa22-2e8634415a65" providerId="ADAL" clId="{B2F196C1-B55E-49BB-A0B5-BB9EFD213A5A}" dt="2026-05-07T18:49:14.787" v="9241" actId="1076"/>
          <ac:picMkLst>
            <pc:docMk/>
            <pc:sldMk cId="20691404" sldId="343"/>
            <ac:picMk id="8" creationId="{069DE12E-6D99-7CD2-09DC-22E84923B4EC}"/>
          </ac:picMkLst>
        </pc:picChg>
        <pc:picChg chg="add mod">
          <ac:chgData name="Felipe Massardo Penchulef" userId="d1e04940-6c43-418d-aa22-2e8634415a65" providerId="ADAL" clId="{B2F196C1-B55E-49BB-A0B5-BB9EFD213A5A}" dt="2026-05-07T18:49:34.054" v="9243" actId="1076"/>
          <ac:picMkLst>
            <pc:docMk/>
            <pc:sldMk cId="20691404" sldId="343"/>
            <ac:picMk id="10" creationId="{4B7E96C2-3EEE-4A9C-4E75-7DF682966DC7}"/>
          </ac:picMkLst>
        </pc:picChg>
        <pc:picChg chg="add mod">
          <ac:chgData name="Felipe Massardo Penchulef" userId="d1e04940-6c43-418d-aa22-2e8634415a65" providerId="ADAL" clId="{B2F196C1-B55E-49BB-A0B5-BB9EFD213A5A}" dt="2026-05-07T18:50:17.535" v="9251" actId="1076"/>
          <ac:picMkLst>
            <pc:docMk/>
            <pc:sldMk cId="20691404" sldId="343"/>
            <ac:picMk id="13" creationId="{951C42CF-D008-437F-73FC-F2BB4D9FA471}"/>
          </ac:picMkLst>
        </pc:picChg>
        <pc:picChg chg="add mod">
          <ac:chgData name="Felipe Massardo Penchulef" userId="d1e04940-6c43-418d-aa22-2e8634415a65" providerId="ADAL" clId="{B2F196C1-B55E-49BB-A0B5-BB9EFD213A5A}" dt="2026-05-07T18:50:47.608" v="9254" actId="1076"/>
          <ac:picMkLst>
            <pc:docMk/>
            <pc:sldMk cId="20691404" sldId="343"/>
            <ac:picMk id="15" creationId="{D4C508BF-909C-67FD-67EA-8E444AC58CAE}"/>
          </ac:picMkLst>
        </pc:picChg>
      </pc:sldChg>
      <pc:sldChg chg="addSp delSp modSp add del mod ord">
        <pc:chgData name="Felipe Massardo Penchulef" userId="d1e04940-6c43-418d-aa22-2e8634415a65" providerId="ADAL" clId="{B2F196C1-B55E-49BB-A0B5-BB9EFD213A5A}" dt="2026-05-08T22:14:43.919" v="9742" actId="47"/>
        <pc:sldMkLst>
          <pc:docMk/>
          <pc:sldMk cId="0" sldId="411"/>
        </pc:sldMkLst>
        <pc:spChg chg="del">
          <ac:chgData name="Felipe Massardo Penchulef" userId="d1e04940-6c43-418d-aa22-2e8634415a65" providerId="ADAL" clId="{B2F196C1-B55E-49BB-A0B5-BB9EFD213A5A}" dt="2026-05-07T18:08:56.797" v="8771" actId="478"/>
          <ac:spMkLst>
            <pc:docMk/>
            <pc:sldMk cId="0" sldId="411"/>
            <ac:spMk id="7" creationId="{40242927-7F52-0343-C073-382E7B1B9E27}"/>
          </ac:spMkLst>
        </pc:spChg>
        <pc:spChg chg="add mod">
          <ac:chgData name="Felipe Massardo Penchulef" userId="d1e04940-6c43-418d-aa22-2e8634415a65" providerId="ADAL" clId="{B2F196C1-B55E-49BB-A0B5-BB9EFD213A5A}" dt="2026-05-07T18:09:11.179" v="8801" actId="20577"/>
          <ac:spMkLst>
            <pc:docMk/>
            <pc:sldMk cId="0" sldId="411"/>
            <ac:spMk id="8" creationId="{5B3A29BA-632E-2FEF-F743-9C558794EA0E}"/>
          </ac:spMkLst>
        </pc:spChg>
        <pc:spChg chg="mod">
          <ac:chgData name="Felipe Massardo Penchulef" userId="d1e04940-6c43-418d-aa22-2e8634415a65" providerId="ADAL" clId="{B2F196C1-B55E-49BB-A0B5-BB9EFD213A5A}" dt="2026-05-08T22:14:41.426" v="9741" actId="6549"/>
          <ac:spMkLst>
            <pc:docMk/>
            <pc:sldMk cId="0" sldId="411"/>
            <ac:spMk id="37894" creationId="{DAE5FBA0-0F0C-75CE-1C3D-88F247669CCA}"/>
          </ac:spMkLst>
        </pc:spChg>
        <pc:grpChg chg="add mod">
          <ac:chgData name="Felipe Massardo Penchulef" userId="d1e04940-6c43-418d-aa22-2e8634415a65" providerId="ADAL" clId="{B2F196C1-B55E-49BB-A0B5-BB9EFD213A5A}" dt="2026-05-08T21:50:28.712" v="9261" actId="26606"/>
          <ac:grpSpMkLst>
            <pc:docMk/>
            <pc:sldMk cId="0" sldId="411"/>
            <ac:grpSpMk id="2" creationId="{66F60A2C-8C51-E941-A869-CA4DD4C44CF4}"/>
          </ac:grpSpMkLst>
        </pc:grpChg>
        <pc:picChg chg="mod">
          <ac:chgData name="Felipe Massardo Penchulef" userId="d1e04940-6c43-418d-aa22-2e8634415a65" providerId="ADAL" clId="{B2F196C1-B55E-49BB-A0B5-BB9EFD213A5A}" dt="2026-05-08T21:50:28.712" v="9261" actId="26606"/>
          <ac:picMkLst>
            <pc:docMk/>
            <pc:sldMk cId="0" sldId="411"/>
            <ac:picMk id="10" creationId="{8EE36CFB-9F27-00BE-84C3-86DA916B47B2}"/>
          </ac:picMkLst>
        </pc:picChg>
        <pc:picChg chg="mod">
          <ac:chgData name="Felipe Massardo Penchulef" userId="d1e04940-6c43-418d-aa22-2e8634415a65" providerId="ADAL" clId="{B2F196C1-B55E-49BB-A0B5-BB9EFD213A5A}" dt="2026-05-08T21:50:28.712" v="9261" actId="26606"/>
          <ac:picMkLst>
            <pc:docMk/>
            <pc:sldMk cId="0" sldId="411"/>
            <ac:picMk id="11" creationId="{C80B0B42-2C11-8591-7F84-7B9C8F5F550B}"/>
          </ac:picMkLst>
        </pc:picChg>
        <pc:picChg chg="mod">
          <ac:chgData name="Felipe Massardo Penchulef" userId="d1e04940-6c43-418d-aa22-2e8634415a65" providerId="ADAL" clId="{B2F196C1-B55E-49BB-A0B5-BB9EFD213A5A}" dt="2026-05-08T21:50:28.712" v="9261" actId="26606"/>
          <ac:picMkLst>
            <pc:docMk/>
            <pc:sldMk cId="0" sldId="411"/>
            <ac:picMk id="12" creationId="{F2C6F325-B4EE-05F7-C770-9D1D36F404DC}"/>
          </ac:picMkLst>
        </pc:picChg>
        <pc:picChg chg="mod">
          <ac:chgData name="Felipe Massardo Penchulef" userId="d1e04940-6c43-418d-aa22-2e8634415a65" providerId="ADAL" clId="{B2F196C1-B55E-49BB-A0B5-BB9EFD213A5A}" dt="2026-05-08T21:50:28.712" v="9261" actId="26606"/>
          <ac:picMkLst>
            <pc:docMk/>
            <pc:sldMk cId="0" sldId="411"/>
            <ac:picMk id="13" creationId="{53C6ACB6-5539-C989-34D0-E59AA5473D0A}"/>
          </ac:picMkLst>
        </pc:picChg>
        <pc:picChg chg="mod">
          <ac:chgData name="Felipe Massardo Penchulef" userId="d1e04940-6c43-418d-aa22-2e8634415a65" providerId="ADAL" clId="{B2F196C1-B55E-49BB-A0B5-BB9EFD213A5A}" dt="2026-05-08T21:50:28.712" v="9261" actId="26606"/>
          <ac:picMkLst>
            <pc:docMk/>
            <pc:sldMk cId="0" sldId="411"/>
            <ac:picMk id="14" creationId="{DABEBD59-5DF0-4ABB-03E0-5513B00621A9}"/>
          </ac:picMkLst>
        </pc:picChg>
        <pc:picChg chg="mod">
          <ac:chgData name="Felipe Massardo Penchulef" userId="d1e04940-6c43-418d-aa22-2e8634415a65" providerId="ADAL" clId="{B2F196C1-B55E-49BB-A0B5-BB9EFD213A5A}" dt="2026-05-08T21:50:28.712" v="9261" actId="26606"/>
          <ac:picMkLst>
            <pc:docMk/>
            <pc:sldMk cId="0" sldId="411"/>
            <ac:picMk id="15" creationId="{13B55B6C-50C5-10F6-A676-FFF22C9B89ED}"/>
          </ac:picMkLst>
        </pc:picChg>
      </pc:sldChg>
      <pc:sldChg chg="addSp delSp modSp add mod ord">
        <pc:chgData name="Felipe Massardo Penchulef" userId="d1e04940-6c43-418d-aa22-2e8634415a65" providerId="ADAL" clId="{B2F196C1-B55E-49BB-A0B5-BB9EFD213A5A}" dt="2026-05-08T22:31:24.521" v="9839" actId="207"/>
        <pc:sldMkLst>
          <pc:docMk/>
          <pc:sldMk cId="2209189654" sldId="412"/>
        </pc:sldMkLst>
        <pc:spChg chg="del mod">
          <ac:chgData name="Felipe Massardo Penchulef" userId="d1e04940-6c43-418d-aa22-2e8634415a65" providerId="ADAL" clId="{B2F196C1-B55E-49BB-A0B5-BB9EFD213A5A}" dt="2026-05-07T18:11:41.843" v="8810" actId="478"/>
          <ac:spMkLst>
            <pc:docMk/>
            <pc:sldMk cId="2209189654" sldId="412"/>
            <ac:spMk id="2" creationId="{EE6C95F9-6BD8-EC63-D76F-D73E59D2D1CB}"/>
          </ac:spMkLst>
        </pc:spChg>
        <pc:spChg chg="add mod">
          <ac:chgData name="Felipe Massardo Penchulef" userId="d1e04940-6c43-418d-aa22-2e8634415a65" providerId="ADAL" clId="{B2F196C1-B55E-49BB-A0B5-BB9EFD213A5A}" dt="2026-05-08T22:31:24.521" v="9839" actId="207"/>
          <ac:spMkLst>
            <pc:docMk/>
            <pc:sldMk cId="2209189654" sldId="412"/>
            <ac:spMk id="3" creationId="{3CE86DA1-E0AE-F352-81E8-BD50D350EB45}"/>
          </ac:spMkLst>
        </pc:spChg>
        <pc:spChg chg="del">
          <ac:chgData name="Felipe Massardo Penchulef" userId="d1e04940-6c43-418d-aa22-2e8634415a65" providerId="ADAL" clId="{B2F196C1-B55E-49BB-A0B5-BB9EFD213A5A}" dt="2026-05-07T18:11:44.320" v="8811" actId="478"/>
          <ac:spMkLst>
            <pc:docMk/>
            <pc:sldMk cId="2209189654" sldId="412"/>
            <ac:spMk id="4" creationId="{9FAA7E83-8573-A3A0-2E68-AA0A7EA83508}"/>
          </ac:spMkLst>
        </pc:spChg>
        <pc:spChg chg="del">
          <ac:chgData name="Felipe Massardo Penchulef" userId="d1e04940-6c43-418d-aa22-2e8634415a65" providerId="ADAL" clId="{B2F196C1-B55E-49BB-A0B5-BB9EFD213A5A}" dt="2026-05-07T18:25:10.196" v="8957" actId="478"/>
          <ac:spMkLst>
            <pc:docMk/>
            <pc:sldMk cId="2209189654" sldId="412"/>
            <ac:spMk id="7" creationId="{BC2CCFC8-58FA-19A2-7599-DC7B23EB2932}"/>
          </ac:spMkLst>
        </pc:spChg>
        <pc:spChg chg="add del mod">
          <ac:chgData name="Felipe Massardo Penchulef" userId="d1e04940-6c43-418d-aa22-2e8634415a65" providerId="ADAL" clId="{B2F196C1-B55E-49BB-A0B5-BB9EFD213A5A}" dt="2026-05-07T18:17:30.441" v="8875" actId="478"/>
          <ac:spMkLst>
            <pc:docMk/>
            <pc:sldMk cId="2209189654" sldId="412"/>
            <ac:spMk id="10" creationId="{4816D7FC-8245-BE5E-0F23-2DC5146E0305}"/>
          </ac:spMkLst>
        </pc:spChg>
        <pc:spChg chg="add del mod">
          <ac:chgData name="Felipe Massardo Penchulef" userId="d1e04940-6c43-418d-aa22-2e8634415a65" providerId="ADAL" clId="{B2F196C1-B55E-49BB-A0B5-BB9EFD213A5A}" dt="2026-05-07T18:28:25.154" v="8992" actId="21"/>
          <ac:spMkLst>
            <pc:docMk/>
            <pc:sldMk cId="2209189654" sldId="412"/>
            <ac:spMk id="15" creationId="{D123A0F1-9D9F-3E5A-A310-4D1468B9BEA5}"/>
          </ac:spMkLst>
        </pc:spChg>
        <pc:spChg chg="add mod">
          <ac:chgData name="Felipe Massardo Penchulef" userId="d1e04940-6c43-418d-aa22-2e8634415a65" providerId="ADAL" clId="{B2F196C1-B55E-49BB-A0B5-BB9EFD213A5A}" dt="2026-05-07T18:30:54.273" v="9077" actId="20577"/>
          <ac:spMkLst>
            <pc:docMk/>
            <pc:sldMk cId="2209189654" sldId="412"/>
            <ac:spMk id="16" creationId="{05DE97DF-434E-6800-F6D7-E596C3DA0630}"/>
          </ac:spMkLst>
        </pc:spChg>
        <pc:spChg chg="add mod">
          <ac:chgData name="Felipe Massardo Penchulef" userId="d1e04940-6c43-418d-aa22-2e8634415a65" providerId="ADAL" clId="{B2F196C1-B55E-49BB-A0B5-BB9EFD213A5A}" dt="2026-05-07T18:29:18.559" v="9005" actId="207"/>
          <ac:spMkLst>
            <pc:docMk/>
            <pc:sldMk cId="2209189654" sldId="412"/>
            <ac:spMk id="21" creationId="{B7BCFC77-A4A8-01F0-B42F-17363F9CB8E2}"/>
          </ac:spMkLst>
        </pc:spChg>
        <pc:picChg chg="add del mod">
          <ac:chgData name="Felipe Massardo Penchulef" userId="d1e04940-6c43-418d-aa22-2e8634415a65" providerId="ADAL" clId="{B2F196C1-B55E-49BB-A0B5-BB9EFD213A5A}" dt="2026-05-07T18:17:28.536" v="8874" actId="478"/>
          <ac:picMkLst>
            <pc:docMk/>
            <pc:sldMk cId="2209189654" sldId="412"/>
            <ac:picMk id="5" creationId="{A080949C-6EDA-283D-D340-927A15FA9F0F}"/>
          </ac:picMkLst>
        </pc:picChg>
        <pc:picChg chg="del">
          <ac:chgData name="Felipe Massardo Penchulef" userId="d1e04940-6c43-418d-aa22-2e8634415a65" providerId="ADAL" clId="{B2F196C1-B55E-49BB-A0B5-BB9EFD213A5A}" dt="2026-05-07T18:11:44.886" v="8812" actId="478"/>
          <ac:picMkLst>
            <pc:docMk/>
            <pc:sldMk cId="2209189654" sldId="412"/>
            <ac:picMk id="6" creationId="{C06D9F9E-DB8B-3AC4-03C6-653DEFB912F4}"/>
          </ac:picMkLst>
        </pc:picChg>
        <pc:picChg chg="add del mod">
          <ac:chgData name="Felipe Massardo Penchulef" userId="d1e04940-6c43-418d-aa22-2e8634415a65" providerId="ADAL" clId="{B2F196C1-B55E-49BB-A0B5-BB9EFD213A5A}" dt="2026-05-07T18:15:48.962" v="8830" actId="478"/>
          <ac:picMkLst>
            <pc:docMk/>
            <pc:sldMk cId="2209189654" sldId="412"/>
            <ac:picMk id="8" creationId="{596A1C2D-89DB-C990-F9E4-170B0F63FAB9}"/>
          </ac:picMkLst>
        </pc:picChg>
        <pc:picChg chg="add del mod">
          <ac:chgData name="Felipe Massardo Penchulef" userId="d1e04940-6c43-418d-aa22-2e8634415a65" providerId="ADAL" clId="{B2F196C1-B55E-49BB-A0B5-BB9EFD213A5A}" dt="2026-05-07T18:16:02.284" v="8835" actId="478"/>
          <ac:picMkLst>
            <pc:docMk/>
            <pc:sldMk cId="2209189654" sldId="412"/>
            <ac:picMk id="9" creationId="{3A038497-6139-7DBD-7850-E58A99E8459D}"/>
          </ac:picMkLst>
        </pc:picChg>
        <pc:picChg chg="add mod">
          <ac:chgData name="Felipe Massardo Penchulef" userId="d1e04940-6c43-418d-aa22-2e8634415a65" providerId="ADAL" clId="{B2F196C1-B55E-49BB-A0B5-BB9EFD213A5A}" dt="2026-05-07T18:22:52.319" v="8950" actId="1076"/>
          <ac:picMkLst>
            <pc:docMk/>
            <pc:sldMk cId="2209189654" sldId="412"/>
            <ac:picMk id="12" creationId="{C37FAC83-A2E1-832B-0E70-FF758D0F8ACA}"/>
          </ac:picMkLst>
        </pc:picChg>
        <pc:picChg chg="add mod">
          <ac:chgData name="Felipe Massardo Penchulef" userId="d1e04940-6c43-418d-aa22-2e8634415a65" providerId="ADAL" clId="{B2F196C1-B55E-49BB-A0B5-BB9EFD213A5A}" dt="2026-05-07T18:22:53.428" v="8951" actId="1076"/>
          <ac:picMkLst>
            <pc:docMk/>
            <pc:sldMk cId="2209189654" sldId="412"/>
            <ac:picMk id="13" creationId="{E416AC5B-30DF-6F7D-2BDD-46A8E4C40A80}"/>
          </ac:picMkLst>
        </pc:picChg>
        <pc:picChg chg="add mod">
          <ac:chgData name="Felipe Massardo Penchulef" userId="d1e04940-6c43-418d-aa22-2e8634415a65" providerId="ADAL" clId="{B2F196C1-B55E-49BB-A0B5-BB9EFD213A5A}" dt="2026-05-07T18:27:08.161" v="8972" actId="14100"/>
          <ac:picMkLst>
            <pc:docMk/>
            <pc:sldMk cId="2209189654" sldId="412"/>
            <ac:picMk id="18" creationId="{64C5E69E-4360-AD1E-7638-AAED19856884}"/>
          </ac:picMkLst>
        </pc:picChg>
        <pc:picChg chg="add mod">
          <ac:chgData name="Felipe Massardo Penchulef" userId="d1e04940-6c43-418d-aa22-2e8634415a65" providerId="ADAL" clId="{B2F196C1-B55E-49BB-A0B5-BB9EFD213A5A}" dt="2026-05-07T18:27:10.652" v="8974" actId="1076"/>
          <ac:picMkLst>
            <pc:docMk/>
            <pc:sldMk cId="2209189654" sldId="412"/>
            <ac:picMk id="20" creationId="{E00FED96-C631-5414-5700-3D894154AA38}"/>
          </ac:picMkLst>
        </pc:picChg>
      </pc:sldChg>
      <pc:sldChg chg="addSp delSp modSp add mod ord">
        <pc:chgData name="Felipe Massardo Penchulef" userId="d1e04940-6c43-418d-aa22-2e8634415a65" providerId="ADAL" clId="{B2F196C1-B55E-49BB-A0B5-BB9EFD213A5A}" dt="2026-05-07T18:31:26.330" v="9129"/>
        <pc:sldMkLst>
          <pc:docMk/>
          <pc:sldMk cId="4157266836" sldId="413"/>
        </pc:sldMkLst>
        <pc:spChg chg="del">
          <ac:chgData name="Felipe Massardo Penchulef" userId="d1e04940-6c43-418d-aa22-2e8634415a65" providerId="ADAL" clId="{B2F196C1-B55E-49BB-A0B5-BB9EFD213A5A}" dt="2026-05-07T18:19:33.933" v="8896" actId="478"/>
          <ac:spMkLst>
            <pc:docMk/>
            <pc:sldMk cId="4157266836" sldId="413"/>
            <ac:spMk id="3" creationId="{3E51FFAD-172F-A135-7302-C7097CC2E019}"/>
          </ac:spMkLst>
        </pc:spChg>
        <pc:spChg chg="mod">
          <ac:chgData name="Felipe Massardo Penchulef" userId="d1e04940-6c43-418d-aa22-2e8634415a65" providerId="ADAL" clId="{B2F196C1-B55E-49BB-A0B5-BB9EFD213A5A}" dt="2026-05-07T18:28:52.792" v="9000" actId="1076"/>
          <ac:spMkLst>
            <pc:docMk/>
            <pc:sldMk cId="4157266836" sldId="413"/>
            <ac:spMk id="6" creationId="{DF505B7B-CCAD-7EDE-846C-7E8A45A931D4}"/>
          </ac:spMkLst>
        </pc:spChg>
        <pc:spChg chg="del">
          <ac:chgData name="Felipe Massardo Penchulef" userId="d1e04940-6c43-418d-aa22-2e8634415a65" providerId="ADAL" clId="{B2F196C1-B55E-49BB-A0B5-BB9EFD213A5A}" dt="2026-05-07T18:28:29.010" v="8993" actId="478"/>
          <ac:spMkLst>
            <pc:docMk/>
            <pc:sldMk cId="4157266836" sldId="413"/>
            <ac:spMk id="7" creationId="{CBDFA3F2-CD02-0BE6-D243-6509AC50CE12}"/>
          </ac:spMkLst>
        </pc:spChg>
        <pc:spChg chg="mod">
          <ac:chgData name="Felipe Massardo Penchulef" userId="d1e04940-6c43-418d-aa22-2e8634415a65" providerId="ADAL" clId="{B2F196C1-B55E-49BB-A0B5-BB9EFD213A5A}" dt="2026-05-07T18:28:52.792" v="9000" actId="1076"/>
          <ac:spMkLst>
            <pc:docMk/>
            <pc:sldMk cId="4157266836" sldId="413"/>
            <ac:spMk id="10" creationId="{D9626223-4EEB-B6B9-D765-18B7FD33024E}"/>
          </ac:spMkLst>
        </pc:spChg>
        <pc:spChg chg="del">
          <ac:chgData name="Felipe Massardo Penchulef" userId="d1e04940-6c43-418d-aa22-2e8634415a65" providerId="ADAL" clId="{B2F196C1-B55E-49BB-A0B5-BB9EFD213A5A}" dt="2026-05-07T18:19:36.452" v="8899" actId="478"/>
          <ac:spMkLst>
            <pc:docMk/>
            <pc:sldMk cId="4157266836" sldId="413"/>
            <ac:spMk id="15" creationId="{918DEF47-AEEE-172C-4514-9751069DB877}"/>
          </ac:spMkLst>
        </pc:spChg>
        <pc:spChg chg="mod">
          <ac:chgData name="Felipe Massardo Penchulef" userId="d1e04940-6c43-418d-aa22-2e8634415a65" providerId="ADAL" clId="{B2F196C1-B55E-49BB-A0B5-BB9EFD213A5A}" dt="2026-05-07T18:28:52.792" v="9000" actId="1076"/>
          <ac:spMkLst>
            <pc:docMk/>
            <pc:sldMk cId="4157266836" sldId="413"/>
            <ac:spMk id="16" creationId="{10480157-27F9-636A-8E9A-C0D71A07E376}"/>
          </ac:spMkLst>
        </pc:spChg>
        <pc:spChg chg="mod">
          <ac:chgData name="Felipe Massardo Penchulef" userId="d1e04940-6c43-418d-aa22-2e8634415a65" providerId="ADAL" clId="{B2F196C1-B55E-49BB-A0B5-BB9EFD213A5A}" dt="2026-05-07T18:21:49.698" v="8924" actId="14100"/>
          <ac:spMkLst>
            <pc:docMk/>
            <pc:sldMk cId="4157266836" sldId="413"/>
            <ac:spMk id="18" creationId="{0EC49C87-5604-4A9E-9E6C-A6706403A8D4}"/>
          </ac:spMkLst>
        </pc:spChg>
        <pc:spChg chg="add mod">
          <ac:chgData name="Felipe Massardo Penchulef" userId="d1e04940-6c43-418d-aa22-2e8634415a65" providerId="ADAL" clId="{B2F196C1-B55E-49BB-A0B5-BB9EFD213A5A}" dt="2026-05-07T18:28:52.792" v="9000" actId="1076"/>
          <ac:spMkLst>
            <pc:docMk/>
            <pc:sldMk cId="4157266836" sldId="413"/>
            <ac:spMk id="19" creationId="{6E1D608E-F717-CE9A-1AC7-14044BF2448F}"/>
          </ac:spMkLst>
        </pc:spChg>
        <pc:spChg chg="mod">
          <ac:chgData name="Felipe Massardo Penchulef" userId="d1e04940-6c43-418d-aa22-2e8634415a65" providerId="ADAL" clId="{B2F196C1-B55E-49BB-A0B5-BB9EFD213A5A}" dt="2026-05-07T18:28:52.792" v="9000" actId="1076"/>
          <ac:spMkLst>
            <pc:docMk/>
            <pc:sldMk cId="4157266836" sldId="413"/>
            <ac:spMk id="23" creationId="{280A2EF7-B79D-BE24-9443-65A66BBBFEC4}"/>
          </ac:spMkLst>
        </pc:spChg>
        <pc:spChg chg="mod">
          <ac:chgData name="Felipe Massardo Penchulef" userId="d1e04940-6c43-418d-aa22-2e8634415a65" providerId="ADAL" clId="{B2F196C1-B55E-49BB-A0B5-BB9EFD213A5A}" dt="2026-05-07T18:28:52.792" v="9000" actId="1076"/>
          <ac:spMkLst>
            <pc:docMk/>
            <pc:sldMk cId="4157266836" sldId="413"/>
            <ac:spMk id="24" creationId="{CA87C667-97DB-7304-3BFF-96FE23D5F815}"/>
          </ac:spMkLst>
        </pc:spChg>
        <pc:spChg chg="mod">
          <ac:chgData name="Felipe Massardo Penchulef" userId="d1e04940-6c43-418d-aa22-2e8634415a65" providerId="ADAL" clId="{B2F196C1-B55E-49BB-A0B5-BB9EFD213A5A}" dt="2026-05-07T18:28:52.792" v="9000" actId="1076"/>
          <ac:spMkLst>
            <pc:docMk/>
            <pc:sldMk cId="4157266836" sldId="413"/>
            <ac:spMk id="27" creationId="{E7D9729A-CB39-D3C6-C64C-314C4B27CE4D}"/>
          </ac:spMkLst>
        </pc:spChg>
        <pc:spChg chg="mod">
          <ac:chgData name="Felipe Massardo Penchulef" userId="d1e04940-6c43-418d-aa22-2e8634415a65" providerId="ADAL" clId="{B2F196C1-B55E-49BB-A0B5-BB9EFD213A5A}" dt="2026-05-07T18:28:52.792" v="9000" actId="1076"/>
          <ac:spMkLst>
            <pc:docMk/>
            <pc:sldMk cId="4157266836" sldId="413"/>
            <ac:spMk id="29" creationId="{CA87A935-2649-3FD9-400D-DC0D42ABB6A9}"/>
          </ac:spMkLst>
        </pc:spChg>
        <pc:spChg chg="mod">
          <ac:chgData name="Felipe Massardo Penchulef" userId="d1e04940-6c43-418d-aa22-2e8634415a65" providerId="ADAL" clId="{B2F196C1-B55E-49BB-A0B5-BB9EFD213A5A}" dt="2026-05-07T18:21:18.787" v="8915" actId="255"/>
          <ac:spMkLst>
            <pc:docMk/>
            <pc:sldMk cId="4157266836" sldId="413"/>
            <ac:spMk id="30" creationId="{5DCC581E-BA48-5423-56C8-F02549DBDDA6}"/>
          </ac:spMkLst>
        </pc:spChg>
        <pc:spChg chg="mod">
          <ac:chgData name="Felipe Massardo Penchulef" userId="d1e04940-6c43-418d-aa22-2e8634415a65" providerId="ADAL" clId="{B2F196C1-B55E-49BB-A0B5-BB9EFD213A5A}" dt="2026-05-07T18:21:55.119" v="8932" actId="255"/>
          <ac:spMkLst>
            <pc:docMk/>
            <pc:sldMk cId="4157266836" sldId="413"/>
            <ac:spMk id="31" creationId="{59B78BA0-54E5-404A-A5DD-1C3A66D7F9F1}"/>
          </ac:spMkLst>
        </pc:spChg>
        <pc:spChg chg="del mod">
          <ac:chgData name="Felipe Massardo Penchulef" userId="d1e04940-6c43-418d-aa22-2e8634415a65" providerId="ADAL" clId="{B2F196C1-B55E-49BB-A0B5-BB9EFD213A5A}" dt="2026-05-07T18:28:55.013" v="9001" actId="478"/>
          <ac:spMkLst>
            <pc:docMk/>
            <pc:sldMk cId="4157266836" sldId="413"/>
            <ac:spMk id="32" creationId="{6F437CC9-CE36-73A4-D2B6-42C88B035B8D}"/>
          </ac:spMkLst>
        </pc:spChg>
        <pc:spChg chg="add mod">
          <ac:chgData name="Felipe Massardo Penchulef" userId="d1e04940-6c43-418d-aa22-2e8634415a65" providerId="ADAL" clId="{B2F196C1-B55E-49BB-A0B5-BB9EFD213A5A}" dt="2026-05-07T18:28:52.792" v="9000" actId="1076"/>
          <ac:spMkLst>
            <pc:docMk/>
            <pc:sldMk cId="4157266836" sldId="413"/>
            <ac:spMk id="33" creationId="{6C4E392C-4489-F201-24BF-98FA992B6FCB}"/>
          </ac:spMkLst>
        </pc:spChg>
        <pc:spChg chg="mod">
          <ac:chgData name="Felipe Massardo Penchulef" userId="d1e04940-6c43-418d-aa22-2e8634415a65" providerId="ADAL" clId="{B2F196C1-B55E-49BB-A0B5-BB9EFD213A5A}" dt="2026-05-07T18:21:18.787" v="8915" actId="255"/>
          <ac:spMkLst>
            <pc:docMk/>
            <pc:sldMk cId="4157266836" sldId="413"/>
            <ac:spMk id="35" creationId="{DACF289C-B119-04E5-68E6-D47D22785966}"/>
          </ac:spMkLst>
        </pc:spChg>
        <pc:spChg chg="mod">
          <ac:chgData name="Felipe Massardo Penchulef" userId="d1e04940-6c43-418d-aa22-2e8634415a65" providerId="ADAL" clId="{B2F196C1-B55E-49BB-A0B5-BB9EFD213A5A}" dt="2026-05-07T18:21:55.119" v="8932" actId="255"/>
          <ac:spMkLst>
            <pc:docMk/>
            <pc:sldMk cId="4157266836" sldId="413"/>
            <ac:spMk id="36" creationId="{8EAC10DA-AD84-32EF-4CF1-040DBDDE7D45}"/>
          </ac:spMkLst>
        </pc:spChg>
        <pc:spChg chg="mod">
          <ac:chgData name="Felipe Massardo Penchulef" userId="d1e04940-6c43-418d-aa22-2e8634415a65" providerId="ADAL" clId="{B2F196C1-B55E-49BB-A0B5-BB9EFD213A5A}" dt="2026-05-07T18:21:18.787" v="8915" actId="255"/>
          <ac:spMkLst>
            <pc:docMk/>
            <pc:sldMk cId="4157266836" sldId="413"/>
            <ac:spMk id="40" creationId="{8EA0E2F6-1F07-B0D6-B6AF-F98413D54513}"/>
          </ac:spMkLst>
        </pc:spChg>
        <pc:spChg chg="mod">
          <ac:chgData name="Felipe Massardo Penchulef" userId="d1e04940-6c43-418d-aa22-2e8634415a65" providerId="ADAL" clId="{B2F196C1-B55E-49BB-A0B5-BB9EFD213A5A}" dt="2026-05-07T18:21:55.119" v="8932" actId="255"/>
          <ac:spMkLst>
            <pc:docMk/>
            <pc:sldMk cId="4157266836" sldId="413"/>
            <ac:spMk id="43" creationId="{0DEC0935-BE84-FD52-0524-0EB222ABFE09}"/>
          </ac:spMkLst>
        </pc:spChg>
        <pc:spChg chg="mod">
          <ac:chgData name="Felipe Massardo Penchulef" userId="d1e04940-6c43-418d-aa22-2e8634415a65" providerId="ADAL" clId="{B2F196C1-B55E-49BB-A0B5-BB9EFD213A5A}" dt="2026-05-07T18:21:55.119" v="8932" actId="255"/>
          <ac:spMkLst>
            <pc:docMk/>
            <pc:sldMk cId="4157266836" sldId="413"/>
            <ac:spMk id="44" creationId="{EC9AABBC-BDE1-F65D-F11B-05A5C8FDFB57}"/>
          </ac:spMkLst>
        </pc:spChg>
        <pc:spChg chg="add mod">
          <ac:chgData name="Felipe Massardo Penchulef" userId="d1e04940-6c43-418d-aa22-2e8634415a65" providerId="ADAL" clId="{B2F196C1-B55E-49BB-A0B5-BB9EFD213A5A}" dt="2026-05-07T18:28:52.792" v="9000" actId="1076"/>
          <ac:spMkLst>
            <pc:docMk/>
            <pc:sldMk cId="4157266836" sldId="413"/>
            <ac:spMk id="45" creationId="{FCC88688-6377-368C-34DA-63BB6AEF0D37}"/>
          </ac:spMkLst>
        </pc:spChg>
        <pc:spChg chg="mod">
          <ac:chgData name="Felipe Massardo Penchulef" userId="d1e04940-6c43-418d-aa22-2e8634415a65" providerId="ADAL" clId="{B2F196C1-B55E-49BB-A0B5-BB9EFD213A5A}" dt="2026-05-07T18:19:56.577" v="8902" actId="14100"/>
          <ac:spMkLst>
            <pc:docMk/>
            <pc:sldMk cId="4157266836" sldId="413"/>
            <ac:spMk id="46" creationId="{D29EE42B-F25C-EE78-D12C-D76DDE14C8CB}"/>
          </ac:spMkLst>
        </pc:spChg>
        <pc:spChg chg="add mod">
          <ac:chgData name="Felipe Massardo Penchulef" userId="d1e04940-6c43-418d-aa22-2e8634415a65" providerId="ADAL" clId="{B2F196C1-B55E-49BB-A0B5-BB9EFD213A5A}" dt="2026-05-07T18:28:59.238" v="9003" actId="14100"/>
          <ac:spMkLst>
            <pc:docMk/>
            <pc:sldMk cId="4157266836" sldId="413"/>
            <ac:spMk id="53" creationId="{D123A0F1-9D9F-3E5A-A310-4D1468B9BEA5}"/>
          </ac:spMkLst>
        </pc:spChg>
        <pc:spChg chg="add mod">
          <ac:chgData name="Felipe Massardo Penchulef" userId="d1e04940-6c43-418d-aa22-2e8634415a65" providerId="ADAL" clId="{B2F196C1-B55E-49BB-A0B5-BB9EFD213A5A}" dt="2026-05-07T18:28:46.192" v="8999" actId="1076"/>
          <ac:spMkLst>
            <pc:docMk/>
            <pc:sldMk cId="4157266836" sldId="413"/>
            <ac:spMk id="54" creationId="{01730E8D-5F91-D68A-029A-DA9B5F5BFE19}"/>
          </ac:spMkLst>
        </pc:spChg>
        <pc:grpChg chg="mod">
          <ac:chgData name="Felipe Massardo Penchulef" userId="d1e04940-6c43-418d-aa22-2e8634415a65" providerId="ADAL" clId="{B2F196C1-B55E-49BB-A0B5-BB9EFD213A5A}" dt="2026-05-07T18:21:49.554" v="8923" actId="14100"/>
          <ac:grpSpMkLst>
            <pc:docMk/>
            <pc:sldMk cId="4157266836" sldId="413"/>
            <ac:grpSpMk id="2" creationId="{9972581D-9948-08BB-3DCE-2EE699E3A263}"/>
          </ac:grpSpMkLst>
        </pc:grpChg>
        <pc:picChg chg="del">
          <ac:chgData name="Felipe Massardo Penchulef" userId="d1e04940-6c43-418d-aa22-2e8634415a65" providerId="ADAL" clId="{B2F196C1-B55E-49BB-A0B5-BB9EFD213A5A}" dt="2026-05-07T18:19:34.368" v="8897" actId="478"/>
          <ac:picMkLst>
            <pc:docMk/>
            <pc:sldMk cId="4157266836" sldId="413"/>
            <ac:picMk id="12" creationId="{E2AD2386-7829-0D2F-7A42-E8D2EFED7DFD}"/>
          </ac:picMkLst>
        </pc:picChg>
        <pc:picChg chg="del">
          <ac:chgData name="Felipe Massardo Penchulef" userId="d1e04940-6c43-418d-aa22-2e8634415a65" providerId="ADAL" clId="{B2F196C1-B55E-49BB-A0B5-BB9EFD213A5A}" dt="2026-05-07T18:19:35.030" v="8898" actId="478"/>
          <ac:picMkLst>
            <pc:docMk/>
            <pc:sldMk cId="4157266836" sldId="413"/>
            <ac:picMk id="13" creationId="{4E17EB33-60E1-6AF4-729D-726166E60A72}"/>
          </ac:picMkLst>
        </pc:picChg>
      </pc:sldChg>
      <pc:sldChg chg="addSp delSp modSp add mod">
        <pc:chgData name="Felipe Massardo Penchulef" userId="d1e04940-6c43-418d-aa22-2e8634415a65" providerId="ADAL" clId="{B2F196C1-B55E-49BB-A0B5-BB9EFD213A5A}" dt="2026-05-08T22:33:03.957" v="9856" actId="1076"/>
        <pc:sldMkLst>
          <pc:docMk/>
          <pc:sldMk cId="1897049949" sldId="414"/>
        </pc:sldMkLst>
        <pc:spChg chg="mod">
          <ac:chgData name="Felipe Massardo Penchulef" userId="d1e04940-6c43-418d-aa22-2e8634415a65" providerId="ADAL" clId="{B2F196C1-B55E-49BB-A0B5-BB9EFD213A5A}" dt="2026-05-08T22:33:03.957" v="9856" actId="1076"/>
          <ac:spMkLst>
            <pc:docMk/>
            <pc:sldMk cId="1897049949" sldId="414"/>
            <ac:spMk id="3" creationId="{9D85825C-D5DB-52FE-E7A9-6AF330B05388}"/>
          </ac:spMkLst>
        </pc:spChg>
        <pc:spChg chg="mod">
          <ac:chgData name="Felipe Massardo Penchulef" userId="d1e04940-6c43-418d-aa22-2e8634415a65" providerId="ADAL" clId="{B2F196C1-B55E-49BB-A0B5-BB9EFD213A5A}" dt="2026-05-07T18:31:17.333" v="9122" actId="6549"/>
          <ac:spMkLst>
            <pc:docMk/>
            <pc:sldMk cId="1897049949" sldId="414"/>
            <ac:spMk id="16" creationId="{C4B31928-1477-4FE5-18A1-4F36E3CC0489}"/>
          </ac:spMkLst>
        </pc:spChg>
        <pc:spChg chg="del">
          <ac:chgData name="Felipe Massardo Penchulef" userId="d1e04940-6c43-418d-aa22-2e8634415a65" providerId="ADAL" clId="{B2F196C1-B55E-49BB-A0B5-BB9EFD213A5A}" dt="2026-05-07T18:31:23.066" v="9127" actId="478"/>
          <ac:spMkLst>
            <pc:docMk/>
            <pc:sldMk cId="1897049949" sldId="414"/>
            <ac:spMk id="21" creationId="{084D3EC8-B755-8358-006E-A7461D9505C4}"/>
          </ac:spMkLst>
        </pc:spChg>
        <pc:picChg chg="add del mod">
          <ac:chgData name="Felipe Massardo Penchulef" userId="d1e04940-6c43-418d-aa22-2e8634415a65" providerId="ADAL" clId="{B2F196C1-B55E-49BB-A0B5-BB9EFD213A5A}" dt="2026-05-07T18:36:27.107" v="9149" actId="478"/>
          <ac:picMkLst>
            <pc:docMk/>
            <pc:sldMk cId="1897049949" sldId="414"/>
            <ac:picMk id="4" creationId="{D2AC9156-A415-96E0-3F38-92074776CF09}"/>
          </ac:picMkLst>
        </pc:picChg>
        <pc:picChg chg="add del mod">
          <ac:chgData name="Felipe Massardo Penchulef" userId="d1e04940-6c43-418d-aa22-2e8634415a65" providerId="ADAL" clId="{B2F196C1-B55E-49BB-A0B5-BB9EFD213A5A}" dt="2026-05-07T18:36:22.877" v="9148" actId="478"/>
          <ac:picMkLst>
            <pc:docMk/>
            <pc:sldMk cId="1897049949" sldId="414"/>
            <ac:picMk id="6" creationId="{328B244D-4A39-BF56-4F84-B8CEE813557B}"/>
          </ac:picMkLst>
        </pc:picChg>
        <pc:picChg chg="add del mod">
          <ac:chgData name="Felipe Massardo Penchulef" userId="d1e04940-6c43-418d-aa22-2e8634415a65" providerId="ADAL" clId="{B2F196C1-B55E-49BB-A0B5-BB9EFD213A5A}" dt="2026-05-07T18:35:05.557" v="9141" actId="478"/>
          <ac:picMkLst>
            <pc:docMk/>
            <pc:sldMk cId="1897049949" sldId="414"/>
            <ac:picMk id="8" creationId="{2C842EFD-0A32-B6A4-1F78-CA152F485AB7}"/>
          </ac:picMkLst>
        </pc:picChg>
        <pc:picChg chg="add mod">
          <ac:chgData name="Felipe Massardo Penchulef" userId="d1e04940-6c43-418d-aa22-2e8634415a65" providerId="ADAL" clId="{B2F196C1-B55E-49BB-A0B5-BB9EFD213A5A}" dt="2026-05-08T22:31:47.423" v="9844" actId="1076"/>
          <ac:picMkLst>
            <pc:docMk/>
            <pc:sldMk cId="1897049949" sldId="414"/>
            <ac:picMk id="10" creationId="{DC1A8FD7-2B2A-82D0-1794-894C0FC232FA}"/>
          </ac:picMkLst>
        </pc:picChg>
        <pc:picChg chg="del">
          <ac:chgData name="Felipe Massardo Penchulef" userId="d1e04940-6c43-418d-aa22-2e8634415a65" providerId="ADAL" clId="{B2F196C1-B55E-49BB-A0B5-BB9EFD213A5A}" dt="2026-05-07T18:31:19.349" v="9123" actId="478"/>
          <ac:picMkLst>
            <pc:docMk/>
            <pc:sldMk cId="1897049949" sldId="414"/>
            <ac:picMk id="12" creationId="{FC4DB5B8-5EFD-8EEF-5E62-147D171D2830}"/>
          </ac:picMkLst>
        </pc:picChg>
        <pc:picChg chg="del">
          <ac:chgData name="Felipe Massardo Penchulef" userId="d1e04940-6c43-418d-aa22-2e8634415a65" providerId="ADAL" clId="{B2F196C1-B55E-49BB-A0B5-BB9EFD213A5A}" dt="2026-05-07T18:31:19.858" v="9124" actId="478"/>
          <ac:picMkLst>
            <pc:docMk/>
            <pc:sldMk cId="1897049949" sldId="414"/>
            <ac:picMk id="13" creationId="{ED869A9D-C05A-9AF8-C44B-5889F9346D64}"/>
          </ac:picMkLst>
        </pc:picChg>
        <pc:picChg chg="add mod">
          <ac:chgData name="Felipe Massardo Penchulef" userId="d1e04940-6c43-418d-aa22-2e8634415a65" providerId="ADAL" clId="{B2F196C1-B55E-49BB-A0B5-BB9EFD213A5A}" dt="2026-05-08T22:31:48.399" v="9845" actId="1076"/>
          <ac:picMkLst>
            <pc:docMk/>
            <pc:sldMk cId="1897049949" sldId="414"/>
            <ac:picMk id="15" creationId="{73ACB884-9646-1A0F-CEB4-B92B842D5E3C}"/>
          </ac:picMkLst>
        </pc:picChg>
        <pc:picChg chg="del">
          <ac:chgData name="Felipe Massardo Penchulef" userId="d1e04940-6c43-418d-aa22-2e8634415a65" providerId="ADAL" clId="{B2F196C1-B55E-49BB-A0B5-BB9EFD213A5A}" dt="2026-05-07T18:31:20.883" v="9126" actId="478"/>
          <ac:picMkLst>
            <pc:docMk/>
            <pc:sldMk cId="1897049949" sldId="414"/>
            <ac:picMk id="18" creationId="{1CB0B05C-3514-19B5-2105-E126452FAED3}"/>
          </ac:picMkLst>
        </pc:picChg>
        <pc:picChg chg="add mod">
          <ac:chgData name="Felipe Massardo Penchulef" userId="d1e04940-6c43-418d-aa22-2e8634415a65" providerId="ADAL" clId="{B2F196C1-B55E-49BB-A0B5-BB9EFD213A5A}" dt="2026-05-07T18:36:59.956" v="9152" actId="1076"/>
          <ac:picMkLst>
            <pc:docMk/>
            <pc:sldMk cId="1897049949" sldId="414"/>
            <ac:picMk id="19" creationId="{FD50690E-E7DF-25BF-BF1F-3476F517CA3D}"/>
          </ac:picMkLst>
        </pc:picChg>
        <pc:picChg chg="del">
          <ac:chgData name="Felipe Massardo Penchulef" userId="d1e04940-6c43-418d-aa22-2e8634415a65" providerId="ADAL" clId="{B2F196C1-B55E-49BB-A0B5-BB9EFD213A5A}" dt="2026-05-07T18:31:20.398" v="9125" actId="478"/>
          <ac:picMkLst>
            <pc:docMk/>
            <pc:sldMk cId="1897049949" sldId="414"/>
            <ac:picMk id="20" creationId="{37D16522-DB1A-6DC7-FD6E-DA0FDBA9419B}"/>
          </ac:picMkLst>
        </pc:picChg>
        <pc:picChg chg="add mod">
          <ac:chgData name="Felipe Massardo Penchulef" userId="d1e04940-6c43-418d-aa22-2e8634415a65" providerId="ADAL" clId="{B2F196C1-B55E-49BB-A0B5-BB9EFD213A5A}" dt="2026-05-07T18:38:11.489" v="9157" actId="1076"/>
          <ac:picMkLst>
            <pc:docMk/>
            <pc:sldMk cId="1897049949" sldId="414"/>
            <ac:picMk id="23" creationId="{C7202CAE-55F0-49F6-595D-0436C78732AD}"/>
          </ac:picMkLst>
        </pc:picChg>
      </pc:sldChg>
      <pc:sldMasterChg chg="delSldLayout">
        <pc:chgData name="Felipe Massardo Penchulef" userId="d1e04940-6c43-418d-aa22-2e8634415a65" providerId="ADAL" clId="{B2F196C1-B55E-49BB-A0B5-BB9EFD213A5A}" dt="2026-05-08T22:14:43.919" v="9742" actId="47"/>
        <pc:sldMasterMkLst>
          <pc:docMk/>
          <pc:sldMasterMk cId="1530940288" sldId="2147483648"/>
        </pc:sldMasterMkLst>
        <pc:sldLayoutChg chg="del">
          <pc:chgData name="Felipe Massardo Penchulef" userId="d1e04940-6c43-418d-aa22-2e8634415a65" providerId="ADAL" clId="{B2F196C1-B55E-49BB-A0B5-BB9EFD213A5A}" dt="2026-05-08T22:14:43.919" v="9742" actId="47"/>
          <pc:sldLayoutMkLst>
            <pc:docMk/>
            <pc:sldMasterMk cId="1530940288" sldId="2147483648"/>
            <pc:sldLayoutMk cId="691820344" sldId="2147483664"/>
          </pc:sldLayoutMkLst>
        </pc:sldLayoutChg>
      </pc:sldMasterChg>
    </pc:docChg>
  </pc:docChgLst>
  <pc:docChgLst>
    <pc:chgData name="Hans Kunz Coronado" userId="S::hkunz@sec.cl::1617f4d4-05c7-46d2-82d6-8893a4726e75" providerId="AD" clId="Web-{6F5170EB-84A7-EE33-317F-13BD3BD34800}"/>
    <pc:docChg chg="modSld">
      <pc:chgData name="Hans Kunz Coronado" userId="S::hkunz@sec.cl::1617f4d4-05c7-46d2-82d6-8893a4726e75" providerId="AD" clId="Web-{6F5170EB-84A7-EE33-317F-13BD3BD34800}" dt="2026-05-07T20:59:01.328" v="293" actId="1076"/>
      <pc:docMkLst>
        <pc:docMk/>
      </pc:docMkLst>
      <pc:sldChg chg="modSp">
        <pc:chgData name="Hans Kunz Coronado" userId="S::hkunz@sec.cl::1617f4d4-05c7-46d2-82d6-8893a4726e75" providerId="AD" clId="Web-{6F5170EB-84A7-EE33-317F-13BD3BD34800}" dt="2026-05-07T20:59:01.328" v="293" actId="1076"/>
        <pc:sldMkLst>
          <pc:docMk/>
          <pc:sldMk cId="1490554695" sldId="335"/>
        </pc:sldMkLst>
        <pc:spChg chg="mod">
          <ac:chgData name="Hans Kunz Coronado" userId="S::hkunz@sec.cl::1617f4d4-05c7-46d2-82d6-8893a4726e75" providerId="AD" clId="Web-{6F5170EB-84A7-EE33-317F-13BD3BD34800}" dt="2026-05-07T20:58:55.827" v="292" actId="1076"/>
          <ac:spMkLst>
            <pc:docMk/>
            <pc:sldMk cId="1490554695" sldId="335"/>
            <ac:spMk id="2" creationId="{8516FC31-C134-DA2F-7B9D-133F1E16451B}"/>
          </ac:spMkLst>
        </pc:spChg>
        <pc:spChg chg="mod ord">
          <ac:chgData name="Hans Kunz Coronado" userId="S::hkunz@sec.cl::1617f4d4-05c7-46d2-82d6-8893a4726e75" providerId="AD" clId="Web-{6F5170EB-84A7-EE33-317F-13BD3BD34800}" dt="2026-05-07T20:56:33.304" v="241"/>
          <ac:spMkLst>
            <pc:docMk/>
            <pc:sldMk cId="1490554695" sldId="335"/>
            <ac:spMk id="18" creationId="{E45B56FC-8C4F-63C3-1DD5-F81408025D53}"/>
          </ac:spMkLst>
        </pc:spChg>
        <pc:spChg chg="mod">
          <ac:chgData name="Hans Kunz Coronado" userId="S::hkunz@sec.cl::1617f4d4-05c7-46d2-82d6-8893a4726e75" providerId="AD" clId="Web-{6F5170EB-84A7-EE33-317F-13BD3BD34800}" dt="2026-05-07T20:57:28.026" v="272" actId="1076"/>
          <ac:spMkLst>
            <pc:docMk/>
            <pc:sldMk cId="1490554695" sldId="335"/>
            <ac:spMk id="23" creationId="{39C57386-189E-B3F9-47E7-79C55929D7C1}"/>
          </ac:spMkLst>
        </pc:spChg>
        <pc:spChg chg="mod ord">
          <ac:chgData name="Hans Kunz Coronado" userId="S::hkunz@sec.cl::1617f4d4-05c7-46d2-82d6-8893a4726e75" providerId="AD" clId="Web-{6F5170EB-84A7-EE33-317F-13BD3BD34800}" dt="2026-05-07T20:57:18.525" v="271" actId="20577"/>
          <ac:spMkLst>
            <pc:docMk/>
            <pc:sldMk cId="1490554695" sldId="335"/>
            <ac:spMk id="26" creationId="{E628C0DE-DFF8-EE77-7288-55CDB1C3CE00}"/>
          </ac:spMkLst>
        </pc:spChg>
        <pc:picChg chg="mod ord">
          <ac:chgData name="Hans Kunz Coronado" userId="S::hkunz@sec.cl::1617f4d4-05c7-46d2-82d6-8893a4726e75" providerId="AD" clId="Web-{6F5170EB-84A7-EE33-317F-13BD3BD34800}" dt="2026-05-07T20:56:41.773" v="250" actId="1076"/>
          <ac:picMkLst>
            <pc:docMk/>
            <pc:sldMk cId="1490554695" sldId="335"/>
            <ac:picMk id="3" creationId="{86025315-D959-944C-9759-5C6D6C1265E1}"/>
          </ac:picMkLst>
        </pc:picChg>
        <pc:picChg chg="mod">
          <ac:chgData name="Hans Kunz Coronado" userId="S::hkunz@sec.cl::1617f4d4-05c7-46d2-82d6-8893a4726e75" providerId="AD" clId="Web-{6F5170EB-84A7-EE33-317F-13BD3BD34800}" dt="2026-05-07T20:59:01.328" v="293" actId="1076"/>
          <ac:picMkLst>
            <pc:docMk/>
            <pc:sldMk cId="1490554695" sldId="335"/>
            <ac:picMk id="25" creationId="{64C6725D-0E64-13D6-C1B6-F0252FEC9741}"/>
          </ac:picMkLst>
        </pc:picChg>
        <pc:picChg chg="mod ord">
          <ac:chgData name="Hans Kunz Coronado" userId="S::hkunz@sec.cl::1617f4d4-05c7-46d2-82d6-8893a4726e75" providerId="AD" clId="Web-{6F5170EB-84A7-EE33-317F-13BD3BD34800}" dt="2026-05-07T20:56:33.429" v="248"/>
          <ac:picMkLst>
            <pc:docMk/>
            <pc:sldMk cId="1490554695" sldId="335"/>
            <ac:picMk id="32" creationId="{9CA57327-EECB-1300-84B2-E01CFF885C4E}"/>
          </ac:picMkLst>
        </pc:picChg>
        <pc:picChg chg="mod">
          <ac:chgData name="Hans Kunz Coronado" userId="S::hkunz@sec.cl::1617f4d4-05c7-46d2-82d6-8893a4726e75" providerId="AD" clId="Web-{6F5170EB-84A7-EE33-317F-13BD3BD34800}" dt="2026-05-07T20:57:28.073" v="274" actId="1076"/>
          <ac:picMkLst>
            <pc:docMk/>
            <pc:sldMk cId="1490554695" sldId="335"/>
            <ac:picMk id="34" creationId="{53640FBB-A8C4-9441-EC7A-554D4827D90C}"/>
          </ac:picMkLst>
        </pc:picChg>
      </pc:sldChg>
      <pc:sldChg chg="modSp">
        <pc:chgData name="Hans Kunz Coronado" userId="S::hkunz@sec.cl::1617f4d4-05c7-46d2-82d6-8893a4726e75" providerId="AD" clId="Web-{6F5170EB-84A7-EE33-317F-13BD3BD34800}" dt="2026-05-07T20:21:07.180" v="100" actId="1076"/>
        <pc:sldMkLst>
          <pc:docMk/>
          <pc:sldMk cId="939935219" sldId="336"/>
        </pc:sldMkLst>
        <pc:spChg chg="mod">
          <ac:chgData name="Hans Kunz Coronado" userId="S::hkunz@sec.cl::1617f4d4-05c7-46d2-82d6-8893a4726e75" providerId="AD" clId="Web-{6F5170EB-84A7-EE33-317F-13BD3BD34800}" dt="2026-05-07T20:21:07.180" v="100" actId="1076"/>
          <ac:spMkLst>
            <pc:docMk/>
            <pc:sldMk cId="939935219" sldId="336"/>
            <ac:spMk id="13" creationId="{3ECEE0D7-4411-63F4-9346-018AAFC85B31}"/>
          </ac:spMkLst>
        </pc:spChg>
        <pc:picChg chg="mod">
          <ac:chgData name="Hans Kunz Coronado" userId="S::hkunz@sec.cl::1617f4d4-05c7-46d2-82d6-8893a4726e75" providerId="AD" clId="Web-{6F5170EB-84A7-EE33-317F-13BD3BD34800}" dt="2026-05-07T20:08:15.495" v="87" actId="14100"/>
          <ac:picMkLst>
            <pc:docMk/>
            <pc:sldMk cId="939935219" sldId="336"/>
            <ac:picMk id="6" creationId="{85D00055-1A33-103F-8804-AFC92412D8C6}"/>
          </ac:picMkLst>
        </pc:picChg>
        <pc:picChg chg="mod">
          <ac:chgData name="Hans Kunz Coronado" userId="S::hkunz@sec.cl::1617f4d4-05c7-46d2-82d6-8893a4726e75" providerId="AD" clId="Web-{6F5170EB-84A7-EE33-317F-13BD3BD34800}" dt="2026-05-07T20:08:17.354" v="88" actId="1076"/>
          <ac:picMkLst>
            <pc:docMk/>
            <pc:sldMk cId="939935219" sldId="336"/>
            <ac:picMk id="1026" creationId="{ABA5A88E-BF8D-8C76-2ABE-C08E0F66A92A}"/>
          </ac:picMkLst>
        </pc:picChg>
      </pc:sldChg>
      <pc:sldChg chg="modSp">
        <pc:chgData name="Hans Kunz Coronado" userId="S::hkunz@sec.cl::1617f4d4-05c7-46d2-82d6-8893a4726e75" providerId="AD" clId="Web-{6F5170EB-84A7-EE33-317F-13BD3BD34800}" dt="2026-05-07T19:52:39.834" v="77" actId="20577"/>
        <pc:sldMkLst>
          <pc:docMk/>
          <pc:sldMk cId="383179831" sldId="341"/>
        </pc:sldMkLst>
        <pc:spChg chg="mod">
          <ac:chgData name="Hans Kunz Coronado" userId="S::hkunz@sec.cl::1617f4d4-05c7-46d2-82d6-8893a4726e75" providerId="AD" clId="Web-{6F5170EB-84A7-EE33-317F-13BD3BD34800}" dt="2026-05-07T19:52:39.834" v="77" actId="20577"/>
          <ac:spMkLst>
            <pc:docMk/>
            <pc:sldMk cId="383179831" sldId="341"/>
            <ac:spMk id="4" creationId="{4997D839-7817-F8FD-4F92-D7737C0AE2FB}"/>
          </ac:spMkLst>
        </pc:spChg>
      </pc:sldChg>
      <pc:sldChg chg="modSp">
        <pc:chgData name="Hans Kunz Coronado" userId="S::hkunz@sec.cl::1617f4d4-05c7-46d2-82d6-8893a4726e75" providerId="AD" clId="Web-{6F5170EB-84A7-EE33-317F-13BD3BD34800}" dt="2026-05-07T19:54:11.056" v="80" actId="1076"/>
        <pc:sldMkLst>
          <pc:docMk/>
          <pc:sldMk cId="2356257470" sldId="342"/>
        </pc:sldMkLst>
        <pc:spChg chg="mod">
          <ac:chgData name="Hans Kunz Coronado" userId="S::hkunz@sec.cl::1617f4d4-05c7-46d2-82d6-8893a4726e75" providerId="AD" clId="Web-{6F5170EB-84A7-EE33-317F-13BD3BD34800}" dt="2026-05-07T19:54:11.056" v="80" actId="1076"/>
          <ac:spMkLst>
            <pc:docMk/>
            <pc:sldMk cId="2356257470" sldId="342"/>
            <ac:spMk id="2" creationId="{912E44AE-A0A2-7F0E-5F2B-9C9654EC7B56}"/>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E862C18-7D9C-6E98-CE43-625B0A70E84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a:extLst>
              <a:ext uri="{FF2B5EF4-FFF2-40B4-BE49-F238E27FC236}">
                <a16:creationId xmlns:a16="http://schemas.microsoft.com/office/drawing/2014/main" id="{A9D9D36F-87D8-F435-BA4A-BA42B9ED82A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BF0D7B5-8BD1-0343-9987-96CBA8519325}" type="datetimeFigureOut">
              <a:rPr lang="es-CL" smtClean="0"/>
              <a:t>08-05-2026</a:t>
            </a:fld>
            <a:endParaRPr lang="es-CL"/>
          </a:p>
        </p:txBody>
      </p:sp>
      <p:sp>
        <p:nvSpPr>
          <p:cNvPr id="4" name="Marcador de pie de página 3">
            <a:extLst>
              <a:ext uri="{FF2B5EF4-FFF2-40B4-BE49-F238E27FC236}">
                <a16:creationId xmlns:a16="http://schemas.microsoft.com/office/drawing/2014/main" id="{9EDA2835-E8CF-C4C0-3DEB-F69A386501F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5" name="Marcador de número de diapositiva 4">
            <a:extLst>
              <a:ext uri="{FF2B5EF4-FFF2-40B4-BE49-F238E27FC236}">
                <a16:creationId xmlns:a16="http://schemas.microsoft.com/office/drawing/2014/main" id="{39D9176C-39D2-AD16-9C51-9F78C885E9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81AF95-D37A-7B43-98A5-5E96F8C84FE1}" type="slidenum">
              <a:rPr lang="es-CL" smtClean="0"/>
              <a:t>‹Nº›</a:t>
            </a:fld>
            <a:endParaRPr lang="es-CL"/>
          </a:p>
        </p:txBody>
      </p:sp>
    </p:spTree>
    <p:extLst>
      <p:ext uri="{BB962C8B-B14F-4D97-AF65-F5344CB8AC3E}">
        <p14:creationId xmlns:p14="http://schemas.microsoft.com/office/powerpoint/2010/main" val="317941362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40C462-3E7C-4DF0-8257-999F3020341D}" type="datetimeFigureOut">
              <a:rPr lang="es-ES" smtClean="0"/>
              <a:t>08/05/2026</a:t>
            </a:fld>
            <a:endParaRPr lang="es-E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ED2CEB-CD93-429D-9AFE-88A1C1D09F2B}" type="slidenum">
              <a:rPr lang="es-ES" smtClean="0"/>
              <a:t>‹Nº›</a:t>
            </a:fld>
            <a:endParaRPr lang="es-ES"/>
          </a:p>
        </p:txBody>
      </p:sp>
    </p:spTree>
    <p:extLst>
      <p:ext uri="{BB962C8B-B14F-4D97-AF65-F5344CB8AC3E}">
        <p14:creationId xmlns:p14="http://schemas.microsoft.com/office/powerpoint/2010/main" val="3619572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63ED2CEB-CD93-429D-9AFE-88A1C1D09F2B}" type="slidenum">
              <a:rPr lang="es-ES" smtClean="0"/>
              <a:t>10</a:t>
            </a:fld>
            <a:endParaRPr lang="es-ES"/>
          </a:p>
        </p:txBody>
      </p:sp>
    </p:spTree>
    <p:extLst>
      <p:ext uri="{BB962C8B-B14F-4D97-AF65-F5344CB8AC3E}">
        <p14:creationId xmlns:p14="http://schemas.microsoft.com/office/powerpoint/2010/main" val="34096384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5AF5E-C8D2-0CBF-68D2-DD8B89C7E18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50F1267-89F7-8006-E9A6-4E13893203F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8AAE4A5-F0C1-CDF2-A009-B3DEE6FE0BB6}"/>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E84D70E2-36B2-7C74-2679-9633F9E87EEA}"/>
              </a:ext>
            </a:extLst>
          </p:cNvPr>
          <p:cNvSpPr>
            <a:spLocks noGrp="1"/>
          </p:cNvSpPr>
          <p:nvPr>
            <p:ph type="sldNum" sz="quarter" idx="5"/>
          </p:nvPr>
        </p:nvSpPr>
        <p:spPr/>
        <p:txBody>
          <a:bodyPr/>
          <a:lstStyle/>
          <a:p>
            <a:fld id="{63ED2CEB-CD93-429D-9AFE-88A1C1D09F2B}" type="slidenum">
              <a:rPr lang="es-ES" smtClean="0"/>
              <a:t>11</a:t>
            </a:fld>
            <a:endParaRPr lang="es-ES"/>
          </a:p>
        </p:txBody>
      </p:sp>
    </p:spTree>
    <p:extLst>
      <p:ext uri="{BB962C8B-B14F-4D97-AF65-F5344CB8AC3E}">
        <p14:creationId xmlns:p14="http://schemas.microsoft.com/office/powerpoint/2010/main" val="7593702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464C5-57EB-3007-0B32-E6F03DA10E1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D1DDEAC-64AE-A31A-C255-CEC5A8E2062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CAF68D3-D14B-AF6A-EBE7-3EBFD2922415}"/>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7F2C24FD-A4AF-3FA3-58F8-B4910523E94A}"/>
              </a:ext>
            </a:extLst>
          </p:cNvPr>
          <p:cNvSpPr>
            <a:spLocks noGrp="1"/>
          </p:cNvSpPr>
          <p:nvPr>
            <p:ph type="sldNum" sz="quarter" idx="5"/>
          </p:nvPr>
        </p:nvSpPr>
        <p:spPr/>
        <p:txBody>
          <a:bodyPr/>
          <a:lstStyle/>
          <a:p>
            <a:fld id="{63ED2CEB-CD93-429D-9AFE-88A1C1D09F2B}" type="slidenum">
              <a:rPr lang="es-ES" smtClean="0"/>
              <a:t>12</a:t>
            </a:fld>
            <a:endParaRPr lang="es-ES"/>
          </a:p>
        </p:txBody>
      </p:sp>
    </p:spTree>
    <p:extLst>
      <p:ext uri="{BB962C8B-B14F-4D97-AF65-F5344CB8AC3E}">
        <p14:creationId xmlns:p14="http://schemas.microsoft.com/office/powerpoint/2010/main" val="29871746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91658-E269-E02D-3E09-DB1FF4CFDDF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5417FC6-59A7-FE75-FB07-5026C3D1992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7B5093A-C6D9-67C0-F084-753BA9757BC1}"/>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CB208204-DAB0-BD70-3E69-0A52D247163E}"/>
              </a:ext>
            </a:extLst>
          </p:cNvPr>
          <p:cNvSpPr>
            <a:spLocks noGrp="1"/>
          </p:cNvSpPr>
          <p:nvPr>
            <p:ph type="sldNum" sz="quarter" idx="5"/>
          </p:nvPr>
        </p:nvSpPr>
        <p:spPr/>
        <p:txBody>
          <a:bodyPr/>
          <a:lstStyle/>
          <a:p>
            <a:fld id="{63ED2CEB-CD93-429D-9AFE-88A1C1D09F2B}" type="slidenum">
              <a:rPr lang="es-ES" smtClean="0"/>
              <a:t>13</a:t>
            </a:fld>
            <a:endParaRPr lang="es-ES"/>
          </a:p>
        </p:txBody>
      </p:sp>
    </p:spTree>
    <p:extLst>
      <p:ext uri="{BB962C8B-B14F-4D97-AF65-F5344CB8AC3E}">
        <p14:creationId xmlns:p14="http://schemas.microsoft.com/office/powerpoint/2010/main" val="2173122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E666F0-EB83-1B01-15E3-D2291725D50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A3B66A4-B164-00C1-E0BD-E84864802E5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B451251-40FD-50C7-9F31-B170F154BA6F}"/>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CC69A74A-C9FF-39ED-25C7-E11B344733EF}"/>
              </a:ext>
            </a:extLst>
          </p:cNvPr>
          <p:cNvSpPr>
            <a:spLocks noGrp="1"/>
          </p:cNvSpPr>
          <p:nvPr>
            <p:ph type="sldNum" sz="quarter" idx="5"/>
          </p:nvPr>
        </p:nvSpPr>
        <p:spPr/>
        <p:txBody>
          <a:bodyPr/>
          <a:lstStyle/>
          <a:p>
            <a:fld id="{63ED2CEB-CD93-429D-9AFE-88A1C1D09F2B}" type="slidenum">
              <a:rPr lang="es-ES" smtClean="0"/>
              <a:t>14</a:t>
            </a:fld>
            <a:endParaRPr lang="es-ES"/>
          </a:p>
        </p:txBody>
      </p:sp>
    </p:spTree>
    <p:extLst>
      <p:ext uri="{BB962C8B-B14F-4D97-AF65-F5344CB8AC3E}">
        <p14:creationId xmlns:p14="http://schemas.microsoft.com/office/powerpoint/2010/main" val="1665997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AEB515-80E1-6F2D-A343-BA03921FAD9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D894D8F-61F2-E2CA-1A96-75F80E61DC4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1291F7D-30C7-17FE-CCA3-4779B7155B78}"/>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8305F0EA-0EBA-E665-EB86-AC330D50F8C4}"/>
              </a:ext>
            </a:extLst>
          </p:cNvPr>
          <p:cNvSpPr>
            <a:spLocks noGrp="1"/>
          </p:cNvSpPr>
          <p:nvPr>
            <p:ph type="sldNum" sz="quarter" idx="5"/>
          </p:nvPr>
        </p:nvSpPr>
        <p:spPr/>
        <p:txBody>
          <a:bodyPr/>
          <a:lstStyle/>
          <a:p>
            <a:fld id="{63ED2CEB-CD93-429D-9AFE-88A1C1D09F2B}" type="slidenum">
              <a:rPr lang="es-ES" smtClean="0"/>
              <a:t>15</a:t>
            </a:fld>
            <a:endParaRPr lang="es-ES"/>
          </a:p>
        </p:txBody>
      </p:sp>
    </p:spTree>
    <p:extLst>
      <p:ext uri="{BB962C8B-B14F-4D97-AF65-F5344CB8AC3E}">
        <p14:creationId xmlns:p14="http://schemas.microsoft.com/office/powerpoint/2010/main" val="21837656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479E8-C3D9-62B7-E1FB-20E147A8F3C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D7D2D6B-1D2B-45DC-3016-04EE8297FF6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C80C662-5843-AE37-F4B9-3656219E1D3A}"/>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C5D128AE-8B0D-A4DC-BD53-6B07B428180F}"/>
              </a:ext>
            </a:extLst>
          </p:cNvPr>
          <p:cNvSpPr>
            <a:spLocks noGrp="1"/>
          </p:cNvSpPr>
          <p:nvPr>
            <p:ph type="sldNum" sz="quarter" idx="5"/>
          </p:nvPr>
        </p:nvSpPr>
        <p:spPr/>
        <p:txBody>
          <a:bodyPr/>
          <a:lstStyle/>
          <a:p>
            <a:fld id="{63ED2CEB-CD93-429D-9AFE-88A1C1D09F2B}" type="slidenum">
              <a:rPr lang="es-ES" smtClean="0"/>
              <a:t>16</a:t>
            </a:fld>
            <a:endParaRPr lang="es-ES"/>
          </a:p>
        </p:txBody>
      </p:sp>
    </p:spTree>
    <p:extLst>
      <p:ext uri="{BB962C8B-B14F-4D97-AF65-F5344CB8AC3E}">
        <p14:creationId xmlns:p14="http://schemas.microsoft.com/office/powerpoint/2010/main" val="23714608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D89511-B052-B24D-781A-65E0E562730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AF09C9B-65A0-877A-78BD-2CE5DFA1689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B3F0D15-4BE2-0C51-FF8D-A5C3A7C0A9B8}"/>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B3252659-9D23-C928-7AC4-41CDFB396E4C}"/>
              </a:ext>
            </a:extLst>
          </p:cNvPr>
          <p:cNvSpPr>
            <a:spLocks noGrp="1"/>
          </p:cNvSpPr>
          <p:nvPr>
            <p:ph type="sldNum" sz="quarter" idx="5"/>
          </p:nvPr>
        </p:nvSpPr>
        <p:spPr/>
        <p:txBody>
          <a:bodyPr/>
          <a:lstStyle/>
          <a:p>
            <a:fld id="{63ED2CEB-CD93-429D-9AFE-88A1C1D09F2B}" type="slidenum">
              <a:rPr lang="es-ES" smtClean="0"/>
              <a:t>17</a:t>
            </a:fld>
            <a:endParaRPr lang="es-ES"/>
          </a:p>
        </p:txBody>
      </p:sp>
    </p:spTree>
    <p:extLst>
      <p:ext uri="{BB962C8B-B14F-4D97-AF65-F5344CB8AC3E}">
        <p14:creationId xmlns:p14="http://schemas.microsoft.com/office/powerpoint/2010/main" val="11456972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73D40B-96F0-E73B-839B-CA6E8080E36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7E11A20-1913-9EE1-CEF3-23848878AF6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5A5C20A-F394-084D-2D7B-415D4415E96C}"/>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A082A5ED-0AA5-8BDD-7EDF-1A59BF2493A1}"/>
              </a:ext>
            </a:extLst>
          </p:cNvPr>
          <p:cNvSpPr>
            <a:spLocks noGrp="1"/>
          </p:cNvSpPr>
          <p:nvPr>
            <p:ph type="sldNum" sz="quarter" idx="5"/>
          </p:nvPr>
        </p:nvSpPr>
        <p:spPr/>
        <p:txBody>
          <a:bodyPr/>
          <a:lstStyle/>
          <a:p>
            <a:fld id="{63ED2CEB-CD93-429D-9AFE-88A1C1D09F2B}" type="slidenum">
              <a:rPr lang="es-ES" smtClean="0"/>
              <a:t>18</a:t>
            </a:fld>
            <a:endParaRPr lang="es-ES"/>
          </a:p>
        </p:txBody>
      </p:sp>
    </p:spTree>
    <p:extLst>
      <p:ext uri="{BB962C8B-B14F-4D97-AF65-F5344CB8AC3E}">
        <p14:creationId xmlns:p14="http://schemas.microsoft.com/office/powerpoint/2010/main" val="30330282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4E379-B903-D474-F8DF-1FC04C1A6A8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00D4CF4-72AB-F102-20B6-8787BB7882E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F26BE51-0478-DC7F-1778-224DC3ED46D0}"/>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12A9F11F-DE2A-E950-C216-2AEFEC86192F}"/>
              </a:ext>
            </a:extLst>
          </p:cNvPr>
          <p:cNvSpPr>
            <a:spLocks noGrp="1"/>
          </p:cNvSpPr>
          <p:nvPr>
            <p:ph type="sldNum" sz="quarter" idx="5"/>
          </p:nvPr>
        </p:nvSpPr>
        <p:spPr/>
        <p:txBody>
          <a:bodyPr/>
          <a:lstStyle/>
          <a:p>
            <a:fld id="{63ED2CEB-CD93-429D-9AFE-88A1C1D09F2B}" type="slidenum">
              <a:rPr lang="es-ES" smtClean="0"/>
              <a:t>19</a:t>
            </a:fld>
            <a:endParaRPr lang="es-ES"/>
          </a:p>
        </p:txBody>
      </p:sp>
    </p:spTree>
    <p:extLst>
      <p:ext uri="{BB962C8B-B14F-4D97-AF65-F5344CB8AC3E}">
        <p14:creationId xmlns:p14="http://schemas.microsoft.com/office/powerpoint/2010/main" val="15278056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7C165-EE95-87F0-FF3A-5F217125AFA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B441575-A6E1-ABBF-EB30-167429E0777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928B311-78E4-48DD-8707-05E3D2F82B02}"/>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33BE0D32-667D-2FA2-B3E3-9CF7C255C299}"/>
              </a:ext>
            </a:extLst>
          </p:cNvPr>
          <p:cNvSpPr>
            <a:spLocks noGrp="1"/>
          </p:cNvSpPr>
          <p:nvPr>
            <p:ph type="sldNum" sz="quarter" idx="5"/>
          </p:nvPr>
        </p:nvSpPr>
        <p:spPr/>
        <p:txBody>
          <a:bodyPr/>
          <a:lstStyle/>
          <a:p>
            <a:fld id="{63ED2CEB-CD93-429D-9AFE-88A1C1D09F2B}" type="slidenum">
              <a:rPr lang="es-ES" smtClean="0"/>
              <a:t>20</a:t>
            </a:fld>
            <a:endParaRPr lang="es-ES"/>
          </a:p>
        </p:txBody>
      </p:sp>
    </p:spTree>
    <p:extLst>
      <p:ext uri="{BB962C8B-B14F-4D97-AF65-F5344CB8AC3E}">
        <p14:creationId xmlns:p14="http://schemas.microsoft.com/office/powerpoint/2010/main" val="756722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B7800-8E42-FE24-E7ED-5D8376F36E9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A68C93D-A8C1-F916-0EE2-EC3C315C38E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D4D8398-0A25-25BF-1FF6-DE209692D503}"/>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5D5FC3C2-E5A1-630D-B165-E430C632570A}"/>
              </a:ext>
            </a:extLst>
          </p:cNvPr>
          <p:cNvSpPr>
            <a:spLocks noGrp="1"/>
          </p:cNvSpPr>
          <p:nvPr>
            <p:ph type="sldNum" sz="quarter" idx="5"/>
          </p:nvPr>
        </p:nvSpPr>
        <p:spPr/>
        <p:txBody>
          <a:bodyPr/>
          <a:lstStyle/>
          <a:p>
            <a:fld id="{63ED2CEB-CD93-429D-9AFE-88A1C1D09F2B}" type="slidenum">
              <a:rPr lang="es-ES" smtClean="0"/>
              <a:t>21</a:t>
            </a:fld>
            <a:endParaRPr lang="es-ES"/>
          </a:p>
        </p:txBody>
      </p:sp>
    </p:spTree>
    <p:extLst>
      <p:ext uri="{BB962C8B-B14F-4D97-AF65-F5344CB8AC3E}">
        <p14:creationId xmlns:p14="http://schemas.microsoft.com/office/powerpoint/2010/main" val="10297673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Porta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10B83-DC68-9CB3-26B7-4BF431E64A98}"/>
              </a:ext>
            </a:extLst>
          </p:cNvPr>
          <p:cNvSpPr>
            <a:spLocks noGrp="1"/>
          </p:cNvSpPr>
          <p:nvPr>
            <p:ph type="title" hasCustomPrompt="1"/>
          </p:nvPr>
        </p:nvSpPr>
        <p:spPr>
          <a:xfrm>
            <a:off x="838200" y="2339259"/>
            <a:ext cx="10515600" cy="837710"/>
          </a:xfrm>
        </p:spPr>
        <p:txBody>
          <a:bodyPr>
            <a:normAutofit/>
          </a:bodyPr>
          <a:lstStyle>
            <a:lvl1pPr algn="ctr">
              <a:defRPr sz="4000"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s-MX"/>
              <a:t>TÍTULO DE PRESENTACIÓN</a:t>
            </a:r>
            <a:endParaRPr lang="es-CL"/>
          </a:p>
        </p:txBody>
      </p:sp>
      <p:sp>
        <p:nvSpPr>
          <p:cNvPr id="14" name="Marcador de texto 13">
            <a:extLst>
              <a:ext uri="{FF2B5EF4-FFF2-40B4-BE49-F238E27FC236}">
                <a16:creationId xmlns:a16="http://schemas.microsoft.com/office/drawing/2014/main" id="{4EF85A1B-74A0-E128-CE32-50B638FB7137}"/>
              </a:ext>
            </a:extLst>
          </p:cNvPr>
          <p:cNvSpPr>
            <a:spLocks noGrp="1"/>
          </p:cNvSpPr>
          <p:nvPr>
            <p:ph type="body" sz="quarter" idx="11" hasCustomPrompt="1"/>
          </p:nvPr>
        </p:nvSpPr>
        <p:spPr>
          <a:xfrm>
            <a:off x="2882212" y="3264816"/>
            <a:ext cx="6427574" cy="346738"/>
          </a:xfrm>
        </p:spPr>
        <p:txBody>
          <a:bodyPr>
            <a:noAutofit/>
          </a:bodyPr>
          <a:lstStyle>
            <a:lvl1pPr marL="0" indent="0" algn="ctr">
              <a:buNone/>
              <a:defRPr sz="2800">
                <a:solidFill>
                  <a:schemeClr val="bg1"/>
                </a:solidFill>
              </a:defRPr>
            </a:lvl1pPr>
          </a:lstStyle>
          <a:p>
            <a:pPr lvl="0"/>
            <a:r>
              <a:rPr lang="es-MX"/>
              <a:t>Bajada lorem ipsum dolor sit amet</a:t>
            </a:r>
            <a:endParaRPr lang="es-CL"/>
          </a:p>
        </p:txBody>
      </p:sp>
      <p:sp>
        <p:nvSpPr>
          <p:cNvPr id="8" name="Marcador de texto 7">
            <a:extLst>
              <a:ext uri="{FF2B5EF4-FFF2-40B4-BE49-F238E27FC236}">
                <a16:creationId xmlns:a16="http://schemas.microsoft.com/office/drawing/2014/main" id="{D3EAE4C3-C21C-0F74-3775-DD3486554FC2}"/>
              </a:ext>
            </a:extLst>
          </p:cNvPr>
          <p:cNvSpPr>
            <a:spLocks noGrp="1"/>
          </p:cNvSpPr>
          <p:nvPr>
            <p:ph type="body" sz="quarter" idx="12" hasCustomPrompt="1"/>
          </p:nvPr>
        </p:nvSpPr>
        <p:spPr>
          <a:xfrm>
            <a:off x="4101379" y="1989474"/>
            <a:ext cx="3989238" cy="261938"/>
          </a:xfrm>
        </p:spPr>
        <p:txBody>
          <a:bodyPr/>
          <a:lstStyle>
            <a:lvl1pPr marL="0" indent="0" algn="ctr">
              <a:buNone/>
              <a:defRPr sz="1600"/>
            </a:lvl1pPr>
          </a:lstStyle>
          <a:p>
            <a:pPr lvl="0"/>
            <a:r>
              <a:rPr lang="es-MX"/>
              <a:t>Epígrafe</a:t>
            </a:r>
            <a:endParaRPr lang="es-CL"/>
          </a:p>
        </p:txBody>
      </p:sp>
    </p:spTree>
    <p:extLst>
      <p:ext uri="{BB962C8B-B14F-4D97-AF65-F5344CB8AC3E}">
        <p14:creationId xmlns:p14="http://schemas.microsoft.com/office/powerpoint/2010/main" val="13714196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Portadi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10B83-DC68-9CB3-26B7-4BF431E64A98}"/>
              </a:ext>
            </a:extLst>
          </p:cNvPr>
          <p:cNvSpPr>
            <a:spLocks noGrp="1"/>
          </p:cNvSpPr>
          <p:nvPr>
            <p:ph type="title" hasCustomPrompt="1"/>
          </p:nvPr>
        </p:nvSpPr>
        <p:spPr>
          <a:xfrm>
            <a:off x="838200" y="2279843"/>
            <a:ext cx="10515600" cy="837710"/>
          </a:xfrm>
        </p:spPr>
        <p:txBody>
          <a:bodyPr>
            <a:normAutofit/>
          </a:bodyPr>
          <a:lstStyle>
            <a:lvl1pPr algn="ctr">
              <a:defRPr sz="46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stStyle>
          <a:p>
            <a:r>
              <a:rPr lang="es-MX"/>
              <a:t>Título de lámina</a:t>
            </a:r>
            <a:endParaRPr lang="es-CL"/>
          </a:p>
        </p:txBody>
      </p:sp>
      <p:sp>
        <p:nvSpPr>
          <p:cNvPr id="14" name="Marcador de texto 13">
            <a:extLst>
              <a:ext uri="{FF2B5EF4-FFF2-40B4-BE49-F238E27FC236}">
                <a16:creationId xmlns:a16="http://schemas.microsoft.com/office/drawing/2014/main" id="{4EF85A1B-74A0-E128-CE32-50B638FB7137}"/>
              </a:ext>
            </a:extLst>
          </p:cNvPr>
          <p:cNvSpPr>
            <a:spLocks noGrp="1"/>
          </p:cNvSpPr>
          <p:nvPr>
            <p:ph type="body" sz="quarter" idx="11" hasCustomPrompt="1"/>
          </p:nvPr>
        </p:nvSpPr>
        <p:spPr>
          <a:xfrm>
            <a:off x="4201159" y="3264816"/>
            <a:ext cx="3789682" cy="346738"/>
          </a:xfrm>
        </p:spPr>
        <p:txBody>
          <a:bodyPr>
            <a:normAutofit/>
          </a:bodyPr>
          <a:lstStyle>
            <a:lvl1pPr marL="0" indent="0" algn="ctr">
              <a:buNone/>
              <a:defRPr sz="2000">
                <a:solidFill>
                  <a:srgbClr val="0B4581"/>
                </a:solidFill>
              </a:defRPr>
            </a:lvl1pPr>
          </a:lstStyle>
          <a:p>
            <a:pPr lvl="0"/>
            <a:r>
              <a:rPr lang="es-MX"/>
              <a:t>Bajada de lámina</a:t>
            </a:r>
            <a:endParaRPr lang="es-CL"/>
          </a:p>
        </p:txBody>
      </p:sp>
    </p:spTree>
    <p:extLst>
      <p:ext uri="{BB962C8B-B14F-4D97-AF65-F5344CB8AC3E}">
        <p14:creationId xmlns:p14="http://schemas.microsoft.com/office/powerpoint/2010/main" val="3250640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Lámina interior_op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481A2E76-457B-7287-B7E9-E9E0C0329FCC}"/>
              </a:ext>
            </a:extLst>
          </p:cNvPr>
          <p:cNvSpPr>
            <a:spLocks noGrp="1"/>
          </p:cNvSpPr>
          <p:nvPr>
            <p:ph type="body" idx="1" hasCustomPrompt="1"/>
          </p:nvPr>
        </p:nvSpPr>
        <p:spPr>
          <a:xfrm>
            <a:off x="831850" y="623078"/>
            <a:ext cx="10515600" cy="518388"/>
          </a:xfrm>
        </p:spPr>
        <p:txBody>
          <a:bodyPr>
            <a:normAutofit/>
          </a:bodyPr>
          <a:lstStyle>
            <a:lvl1pPr marL="0" indent="0">
              <a:buNone/>
              <a:defRPr sz="40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Título de lámina</a:t>
            </a:r>
          </a:p>
        </p:txBody>
      </p:sp>
      <p:sp>
        <p:nvSpPr>
          <p:cNvPr id="13" name="Marcador de texto 12">
            <a:extLst>
              <a:ext uri="{FF2B5EF4-FFF2-40B4-BE49-F238E27FC236}">
                <a16:creationId xmlns:a16="http://schemas.microsoft.com/office/drawing/2014/main" id="{98520361-BD56-4E8E-9CB5-6FC8EDEDDB91}"/>
              </a:ext>
            </a:extLst>
          </p:cNvPr>
          <p:cNvSpPr>
            <a:spLocks noGrp="1"/>
          </p:cNvSpPr>
          <p:nvPr>
            <p:ph type="body" sz="quarter" idx="16" hasCustomPrompt="1"/>
          </p:nvPr>
        </p:nvSpPr>
        <p:spPr>
          <a:xfrm>
            <a:off x="3821113" y="1991656"/>
            <a:ext cx="7569200" cy="3584575"/>
          </a:xfrm>
        </p:spPr>
        <p:txBody>
          <a:bodyPr/>
          <a:lstStyle>
            <a:lvl1pPr marL="0" indent="0">
              <a:buNone/>
              <a:defRPr sz="2000">
                <a:solidFill>
                  <a:srgbClr val="0C4581"/>
                </a:solidFill>
              </a:defRPr>
            </a:lvl1pPr>
          </a:lstStyle>
          <a:p>
            <a:pPr lvl="0"/>
            <a:r>
              <a:rPr lang="es-MX"/>
              <a:t>Texto de lámina. Lorem ipsum dolor sit amet.</a:t>
            </a:r>
            <a:endParaRPr lang="es-CL"/>
          </a:p>
        </p:txBody>
      </p:sp>
    </p:spTree>
    <p:extLst>
      <p:ext uri="{BB962C8B-B14F-4D97-AF65-F5344CB8AC3E}">
        <p14:creationId xmlns:p14="http://schemas.microsoft.com/office/powerpoint/2010/main" val="75947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Lámina interior_op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481A2E76-457B-7287-B7E9-E9E0C0329FCC}"/>
              </a:ext>
            </a:extLst>
          </p:cNvPr>
          <p:cNvSpPr>
            <a:spLocks noGrp="1"/>
          </p:cNvSpPr>
          <p:nvPr>
            <p:ph type="body" idx="1" hasCustomPrompt="1"/>
          </p:nvPr>
        </p:nvSpPr>
        <p:spPr>
          <a:xfrm>
            <a:off x="831850" y="623078"/>
            <a:ext cx="10515600" cy="518388"/>
          </a:xfrm>
        </p:spPr>
        <p:txBody>
          <a:bodyPr>
            <a:normAutofit/>
          </a:bodyPr>
          <a:lstStyle>
            <a:lvl1pPr marL="0" indent="0">
              <a:buNone/>
              <a:defRPr sz="40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Título de lámina</a:t>
            </a:r>
          </a:p>
        </p:txBody>
      </p:sp>
      <p:sp>
        <p:nvSpPr>
          <p:cNvPr id="13" name="Marcador de texto 12">
            <a:extLst>
              <a:ext uri="{FF2B5EF4-FFF2-40B4-BE49-F238E27FC236}">
                <a16:creationId xmlns:a16="http://schemas.microsoft.com/office/drawing/2014/main" id="{98520361-BD56-4E8E-9CB5-6FC8EDEDDB91}"/>
              </a:ext>
            </a:extLst>
          </p:cNvPr>
          <p:cNvSpPr>
            <a:spLocks noGrp="1"/>
          </p:cNvSpPr>
          <p:nvPr>
            <p:ph type="body" sz="quarter" idx="16" hasCustomPrompt="1"/>
          </p:nvPr>
        </p:nvSpPr>
        <p:spPr>
          <a:xfrm>
            <a:off x="3821113" y="1991656"/>
            <a:ext cx="7569200" cy="3584575"/>
          </a:xfrm>
        </p:spPr>
        <p:txBody>
          <a:bodyPr/>
          <a:lstStyle>
            <a:lvl1pPr marL="0" indent="0">
              <a:buNone/>
              <a:defRPr sz="2000">
                <a:solidFill>
                  <a:srgbClr val="0C4581"/>
                </a:solidFill>
              </a:defRPr>
            </a:lvl1pPr>
          </a:lstStyle>
          <a:p>
            <a:pPr lvl="0"/>
            <a:r>
              <a:rPr lang="es-MX"/>
              <a:t>Texto de lámina. Lorem ipsum dolor sit amet.</a:t>
            </a:r>
            <a:endParaRPr lang="es-CL"/>
          </a:p>
        </p:txBody>
      </p:sp>
    </p:spTree>
    <p:extLst>
      <p:ext uri="{BB962C8B-B14F-4D97-AF65-F5344CB8AC3E}">
        <p14:creationId xmlns:p14="http://schemas.microsoft.com/office/powerpoint/2010/main" val="3245526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Dos objet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E79EC74-3BED-0EC0-A81D-ABF62D8EA302}"/>
              </a:ext>
            </a:extLst>
          </p:cNvPr>
          <p:cNvSpPr>
            <a:spLocks noGrp="1"/>
          </p:cNvSpPr>
          <p:nvPr>
            <p:ph sz="half" idx="1"/>
          </p:nvPr>
        </p:nvSpPr>
        <p:spPr>
          <a:xfrm>
            <a:off x="838200" y="1485090"/>
            <a:ext cx="5181600" cy="4351338"/>
          </a:xfrm>
        </p:spPr>
        <p:txBody>
          <a:bodyPr/>
          <a:lstStyle/>
          <a:p>
            <a:pPr lvl="0"/>
            <a:endParaRPr lang="es-CL"/>
          </a:p>
        </p:txBody>
      </p:sp>
      <p:sp>
        <p:nvSpPr>
          <p:cNvPr id="11" name="Marcador de texto 9">
            <a:extLst>
              <a:ext uri="{FF2B5EF4-FFF2-40B4-BE49-F238E27FC236}">
                <a16:creationId xmlns:a16="http://schemas.microsoft.com/office/drawing/2014/main" id="{FFDD4098-A489-3EDD-9C9D-BD18C956122D}"/>
              </a:ext>
            </a:extLst>
          </p:cNvPr>
          <p:cNvSpPr>
            <a:spLocks noGrp="1"/>
          </p:cNvSpPr>
          <p:nvPr>
            <p:ph type="body" sz="quarter" idx="11"/>
          </p:nvPr>
        </p:nvSpPr>
        <p:spPr>
          <a:xfrm>
            <a:off x="6172200" y="1484313"/>
            <a:ext cx="5181600" cy="4351337"/>
          </a:xfrm>
        </p:spPr>
        <p:txBody>
          <a:bodyPr/>
          <a:lstStyle>
            <a:lvl1pPr>
              <a:defRPr sz="2400">
                <a:solidFill>
                  <a:srgbClr val="0C4581"/>
                </a:solidFill>
              </a:defRPr>
            </a:lvl1pPr>
            <a:lvl2pPr>
              <a:defRPr sz="2000">
                <a:solidFill>
                  <a:srgbClr val="0C4581"/>
                </a:solidFill>
              </a:defRPr>
            </a:lvl2pPr>
            <a:lvl3pPr>
              <a:defRPr sz="1800">
                <a:solidFill>
                  <a:srgbClr val="0C4581"/>
                </a:solidFill>
              </a:defRPr>
            </a:lvl3pPr>
            <a:lvl4pPr>
              <a:defRPr sz="1600">
                <a:solidFill>
                  <a:srgbClr val="0C4581"/>
                </a:solidFill>
              </a:defRPr>
            </a:lvl4pPr>
            <a:lvl5pPr>
              <a:defRPr sz="1600">
                <a:solidFill>
                  <a:srgbClr val="0C4581"/>
                </a:solidFill>
              </a:defRPr>
            </a:lvl5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12" name="Marcador de texto 2">
            <a:extLst>
              <a:ext uri="{FF2B5EF4-FFF2-40B4-BE49-F238E27FC236}">
                <a16:creationId xmlns:a16="http://schemas.microsoft.com/office/drawing/2014/main" id="{D3881AA8-46B6-8B1C-2BFD-E829BBDBE929}"/>
              </a:ext>
            </a:extLst>
          </p:cNvPr>
          <p:cNvSpPr>
            <a:spLocks noGrp="1"/>
          </p:cNvSpPr>
          <p:nvPr>
            <p:ph type="body" idx="12" hasCustomPrompt="1"/>
          </p:nvPr>
        </p:nvSpPr>
        <p:spPr>
          <a:xfrm>
            <a:off x="831850" y="623078"/>
            <a:ext cx="10515600" cy="518388"/>
          </a:xfrm>
        </p:spPr>
        <p:txBody>
          <a:bodyPr>
            <a:normAutofit/>
          </a:bodyPr>
          <a:lstStyle>
            <a:lvl1pPr marL="0" indent="0">
              <a:buNone/>
              <a:defRPr sz="40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Título de lámina</a:t>
            </a:r>
          </a:p>
        </p:txBody>
      </p:sp>
    </p:spTree>
    <p:extLst>
      <p:ext uri="{BB962C8B-B14F-4D97-AF65-F5344CB8AC3E}">
        <p14:creationId xmlns:p14="http://schemas.microsoft.com/office/powerpoint/2010/main" val="178416535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Cierr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607201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7F2359B-04E4-01ED-689A-93A1663A09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a:t>Haz clic para modificar el estilo de título del patrón</a:t>
            </a:r>
            <a:endParaRPr lang="es-CL"/>
          </a:p>
        </p:txBody>
      </p:sp>
      <p:sp>
        <p:nvSpPr>
          <p:cNvPr id="3" name="Marcador de texto 2">
            <a:extLst>
              <a:ext uri="{FF2B5EF4-FFF2-40B4-BE49-F238E27FC236}">
                <a16:creationId xmlns:a16="http://schemas.microsoft.com/office/drawing/2014/main" id="{5D5BCEEC-C96B-0DC0-4290-32F18394F3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CL"/>
          </a:p>
        </p:txBody>
      </p:sp>
      <p:sp>
        <p:nvSpPr>
          <p:cNvPr id="4" name="Marcador de fecha 3">
            <a:extLst>
              <a:ext uri="{FF2B5EF4-FFF2-40B4-BE49-F238E27FC236}">
                <a16:creationId xmlns:a16="http://schemas.microsoft.com/office/drawing/2014/main" id="{D5E2851F-2CF1-6901-1409-D84ED8AA56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45C7F5-E518-4449-946A-19B136B5AE60}" type="datetimeFigureOut">
              <a:rPr lang="es-CL" smtClean="0"/>
              <a:t>08-05-2026</a:t>
            </a:fld>
            <a:endParaRPr lang="es-CL"/>
          </a:p>
        </p:txBody>
      </p:sp>
      <p:sp>
        <p:nvSpPr>
          <p:cNvPr id="5" name="Marcador de pie de página 4">
            <a:extLst>
              <a:ext uri="{FF2B5EF4-FFF2-40B4-BE49-F238E27FC236}">
                <a16:creationId xmlns:a16="http://schemas.microsoft.com/office/drawing/2014/main" id="{472B1A28-07FD-79E1-FE0A-90EE1D5E27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1FDA1963-E09C-389D-ABAF-717B8D7A19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097A0-6419-AF42-932A-B78F8253A792}" type="slidenum">
              <a:rPr lang="es-CL" smtClean="0"/>
              <a:t>‹Nº›</a:t>
            </a:fld>
            <a:endParaRPr lang="es-CL"/>
          </a:p>
        </p:txBody>
      </p:sp>
    </p:spTree>
    <p:extLst>
      <p:ext uri="{BB962C8B-B14F-4D97-AF65-F5344CB8AC3E}">
        <p14:creationId xmlns:p14="http://schemas.microsoft.com/office/powerpoint/2010/main" val="1530940288"/>
      </p:ext>
    </p:extLst>
  </p:cSld>
  <p:clrMap bg1="lt1" tx1="dk1" bg2="lt2" tx2="dk2" accent1="accent1" accent2="accent2" accent3="accent3" accent4="accent4" accent5="accent5" accent6="accent6" hlink="hlink" folHlink="folHlink"/>
  <p:sldLayoutIdLst>
    <p:sldLayoutId id="2147483660" r:id="rId1"/>
    <p:sldLayoutId id="2147483650" r:id="rId2"/>
    <p:sldLayoutId id="2147483651" r:id="rId3"/>
    <p:sldLayoutId id="2147483662" r:id="rId4"/>
    <p:sldLayoutId id="2147483652" r:id="rId5"/>
    <p:sldLayoutId id="2147483663" r:id="rId6"/>
  </p:sldLayoutIdLst>
  <p:txStyles>
    <p:titleStyle>
      <a:lvl1pPr algn="l" defTabSz="914400" rtl="0" eaLnBrk="1" latinLnBrk="0" hangingPunct="1">
        <a:lnSpc>
          <a:spcPct val="90000"/>
        </a:lnSpc>
        <a:spcBef>
          <a:spcPct val="0"/>
        </a:spcBef>
        <a:buNone/>
        <a:defRPr sz="4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jpe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jpeg"/><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jpeg"/><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6.jpe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40.png"/><Relationship Id="rId4" Type="http://schemas.openxmlformats.org/officeDocument/2006/relationships/image" Target="../media/image39.pn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44.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48.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52.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56.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60.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62.jpeg"/><Relationship Id="rId4" Type="http://schemas.openxmlformats.org/officeDocument/2006/relationships/image" Target="../media/image61.jpeg"/></Relationships>
</file>

<file path=ppt/slides/_rels/slide22.xml.rels><?xml version="1.0" encoding="UTF-8" standalone="yes"?>
<Relationships xmlns="http://schemas.openxmlformats.org/package/2006/relationships"><Relationship Id="rId3" Type="http://schemas.openxmlformats.org/officeDocument/2006/relationships/image" Target="../media/image64.gif"/><Relationship Id="rId2" Type="http://schemas.openxmlformats.org/officeDocument/2006/relationships/image" Target="../media/image6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8B6F0E-E3EF-DF1F-5766-D244A8CE85C5}"/>
              </a:ext>
            </a:extLst>
          </p:cNvPr>
          <p:cNvSpPr>
            <a:spLocks noGrp="1"/>
          </p:cNvSpPr>
          <p:nvPr>
            <p:ph type="title"/>
          </p:nvPr>
        </p:nvSpPr>
        <p:spPr/>
        <p:txBody>
          <a:bodyPr/>
          <a:lstStyle/>
          <a:p>
            <a:endParaRPr lang="es-CL"/>
          </a:p>
        </p:txBody>
      </p:sp>
      <p:sp>
        <p:nvSpPr>
          <p:cNvPr id="3" name="Marcador de texto 2">
            <a:extLst>
              <a:ext uri="{FF2B5EF4-FFF2-40B4-BE49-F238E27FC236}">
                <a16:creationId xmlns:a16="http://schemas.microsoft.com/office/drawing/2014/main" id="{5C9030D3-0026-A25C-2670-99EC42E7FB7E}"/>
              </a:ext>
            </a:extLst>
          </p:cNvPr>
          <p:cNvSpPr>
            <a:spLocks noGrp="1"/>
          </p:cNvSpPr>
          <p:nvPr>
            <p:ph type="body" sz="quarter" idx="11"/>
          </p:nvPr>
        </p:nvSpPr>
        <p:spPr/>
        <p:txBody>
          <a:bodyPr>
            <a:normAutofit lnSpcReduction="10000"/>
          </a:bodyPr>
          <a:lstStyle/>
          <a:p>
            <a:endParaRPr lang="es-CL"/>
          </a:p>
        </p:txBody>
      </p:sp>
      <p:pic>
        <p:nvPicPr>
          <p:cNvPr id="4" name="Imagen 3">
            <a:extLst>
              <a:ext uri="{FF2B5EF4-FFF2-40B4-BE49-F238E27FC236}">
                <a16:creationId xmlns:a16="http://schemas.microsoft.com/office/drawing/2014/main" id="{35D7D9A2-E01C-536B-3B41-17A8BA00AAB9}"/>
              </a:ext>
            </a:extLst>
          </p:cNvPr>
          <p:cNvPicPr>
            <a:picLocks noChangeAspect="1"/>
          </p:cNvPicPr>
          <p:nvPr/>
        </p:nvPicPr>
        <p:blipFill>
          <a:blip r:embed="rId2"/>
          <a:srcRect/>
          <a:stretch/>
        </p:blipFill>
        <p:spPr>
          <a:xfrm>
            <a:off x="169682" y="96637"/>
            <a:ext cx="11924908" cy="6705378"/>
          </a:xfrm>
          <a:prstGeom prst="rect">
            <a:avLst/>
          </a:prstGeom>
        </p:spPr>
      </p:pic>
    </p:spTree>
    <p:extLst>
      <p:ext uri="{BB962C8B-B14F-4D97-AF65-F5344CB8AC3E}">
        <p14:creationId xmlns:p14="http://schemas.microsoft.com/office/powerpoint/2010/main" val="4203591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16F4A4AB-9815-EE86-A27A-B93D63BB2FF5}"/>
              </a:ext>
            </a:extLst>
          </p:cNvPr>
          <p:cNvSpPr>
            <a:spLocks noGrp="1"/>
          </p:cNvSpPr>
          <p:nvPr>
            <p:ph type="body" idx="1"/>
          </p:nvPr>
        </p:nvSpPr>
        <p:spPr>
          <a:xfrm>
            <a:off x="389171" y="594674"/>
            <a:ext cx="10515600" cy="518388"/>
          </a:xfrm>
        </p:spPr>
        <p:txBody>
          <a:bodyPr>
            <a:normAutofit/>
          </a:bodyPr>
          <a:lstStyle/>
          <a:p>
            <a:r>
              <a:rPr lang="es-CL" sz="1800">
                <a:latin typeface="Calibri" panose="020F0502020204030204" pitchFamily="34" charset="0"/>
                <a:cs typeface="Calibri" panose="020F0502020204030204" pitchFamily="34" charset="0"/>
              </a:rPr>
              <a:t>NUESTRA MISIÓN</a:t>
            </a:r>
          </a:p>
        </p:txBody>
      </p:sp>
      <p:sp>
        <p:nvSpPr>
          <p:cNvPr id="3" name="Marcador de texto 2">
            <a:extLst>
              <a:ext uri="{FF2B5EF4-FFF2-40B4-BE49-F238E27FC236}">
                <a16:creationId xmlns:a16="http://schemas.microsoft.com/office/drawing/2014/main" id="{8CA0EE56-097F-6491-4E77-23364E75EF02}"/>
              </a:ext>
            </a:extLst>
          </p:cNvPr>
          <p:cNvSpPr>
            <a:spLocks noGrp="1"/>
          </p:cNvSpPr>
          <p:nvPr>
            <p:ph type="body" sz="quarter" idx="16"/>
          </p:nvPr>
        </p:nvSpPr>
        <p:spPr>
          <a:xfrm>
            <a:off x="389171" y="1093047"/>
            <a:ext cx="11284703" cy="775960"/>
          </a:xfrm>
        </p:spPr>
        <p:txBody>
          <a:bodyPr>
            <a:noAutofit/>
          </a:bodyPr>
          <a:lstStyle/>
          <a:p>
            <a:pPr lvl="0">
              <a:spcAft>
                <a:spcPts val="450"/>
              </a:spcAft>
            </a:pPr>
            <a:r>
              <a:rPr lang="es-ES" sz="1600">
                <a:solidFill>
                  <a:srgbClr val="0B4581"/>
                </a:solidFill>
                <a:latin typeface="Montserrat"/>
                <a:ea typeface="+mn-ea"/>
                <a:cs typeface="+mn-cs"/>
              </a:rPr>
              <a:t>120 años Trabajando por las personas, fiscalizando la seguridad y calidad de los Productos y Servicios de la industria de la Energía</a:t>
            </a:r>
            <a:endParaRPr lang="es-CL" sz="1600">
              <a:solidFill>
                <a:srgbClr val="0B4581"/>
              </a:solidFill>
              <a:latin typeface="Montserrat"/>
              <a:ea typeface="+mn-ea"/>
              <a:cs typeface="+mn-cs"/>
            </a:endParaRPr>
          </a:p>
        </p:txBody>
      </p:sp>
      <p:pic>
        <p:nvPicPr>
          <p:cNvPr id="11" name="Imagen 10" descr="Texto  El contenido generado por IA puede ser incorrecto.">
            <a:extLst>
              <a:ext uri="{FF2B5EF4-FFF2-40B4-BE49-F238E27FC236}">
                <a16:creationId xmlns:a16="http://schemas.microsoft.com/office/drawing/2014/main" id="{3328C702-F162-46C9-5516-7E972E6F9864}"/>
              </a:ext>
            </a:extLst>
          </p:cNvPr>
          <p:cNvPicPr>
            <a:picLocks noChangeAspect="1"/>
          </p:cNvPicPr>
          <p:nvPr/>
        </p:nvPicPr>
        <p:blipFill>
          <a:blip r:embed="rId2"/>
          <a:stretch>
            <a:fillRect/>
          </a:stretch>
        </p:blipFill>
        <p:spPr>
          <a:xfrm>
            <a:off x="10272402" y="195733"/>
            <a:ext cx="1656075" cy="555160"/>
          </a:xfrm>
          <a:prstGeom prst="rect">
            <a:avLst/>
          </a:prstGeom>
        </p:spPr>
      </p:pic>
      <p:sp>
        <p:nvSpPr>
          <p:cNvPr id="4" name="Google Shape;59;p14">
            <a:extLst>
              <a:ext uri="{FF2B5EF4-FFF2-40B4-BE49-F238E27FC236}">
                <a16:creationId xmlns:a16="http://schemas.microsoft.com/office/drawing/2014/main" id="{665A7F43-55F5-BBF8-CF6C-EC6D5A3C2A9F}"/>
              </a:ext>
            </a:extLst>
          </p:cNvPr>
          <p:cNvSpPr txBox="1"/>
          <p:nvPr/>
        </p:nvSpPr>
        <p:spPr>
          <a:xfrm>
            <a:off x="5768443" y="3150935"/>
            <a:ext cx="6160034" cy="3153231"/>
          </a:xfrm>
          <a:prstGeom prst="rect">
            <a:avLst/>
          </a:prstGeom>
          <a:noFill/>
          <a:ln>
            <a:noFill/>
          </a:ln>
        </p:spPr>
        <p:txBody>
          <a:bodyPr spcFirstLastPara="1" wrap="square" lIns="91425" tIns="91425" rIns="91425" bIns="91425" anchor="t" anchorCtr="0">
            <a:noAutofit/>
          </a:bodyPr>
          <a:lstStyle/>
          <a:p>
            <a:pPr algn="just">
              <a:spcAft>
                <a:spcPts val="450"/>
              </a:spcAft>
            </a:pPr>
            <a:r>
              <a:rPr lang="es-CL" altLang="es-CL" sz="1600">
                <a:solidFill>
                  <a:srgbClr val="0B4581"/>
                </a:solidFill>
                <a:latin typeface="Montserrat"/>
              </a:rPr>
              <a:t>Vigilar que la ciudadanía reciba productos y servicios energéticos en condiciones de </a:t>
            </a:r>
            <a:r>
              <a:rPr lang="es-CL" altLang="es-CL" sz="1600" b="1">
                <a:solidFill>
                  <a:schemeClr val="accent2"/>
                </a:solidFill>
                <a:latin typeface="Montserrat"/>
              </a:rPr>
              <a:t>seguridad y calidad</a:t>
            </a:r>
            <a:r>
              <a:rPr lang="es-CL" altLang="es-CL" sz="1600">
                <a:solidFill>
                  <a:schemeClr val="accent2"/>
                </a:solidFill>
                <a:latin typeface="Montserrat"/>
              </a:rPr>
              <a:t>. </a:t>
            </a:r>
          </a:p>
          <a:p>
            <a:pPr algn="just">
              <a:spcAft>
                <a:spcPts val="450"/>
              </a:spcAft>
            </a:pPr>
            <a:endParaRPr lang="es-CL" altLang="es-CL" sz="1600">
              <a:solidFill>
                <a:srgbClr val="0B4581"/>
              </a:solidFill>
              <a:latin typeface="Montserrat"/>
            </a:endParaRPr>
          </a:p>
          <a:p>
            <a:pPr algn="just">
              <a:spcAft>
                <a:spcPts val="450"/>
              </a:spcAft>
            </a:pPr>
            <a:r>
              <a:rPr lang="es-CL" altLang="es-CL" sz="1600">
                <a:solidFill>
                  <a:srgbClr val="0B4581"/>
                </a:solidFill>
                <a:latin typeface="Montserrat"/>
              </a:rPr>
              <a:t>Lo anterior, mediante la </a:t>
            </a:r>
            <a:r>
              <a:rPr lang="es-CL" altLang="es-CL" sz="1600" b="1">
                <a:solidFill>
                  <a:schemeClr val="accent2"/>
                </a:solidFill>
                <a:latin typeface="Montserrat"/>
              </a:rPr>
              <a:t>fiscalización</a:t>
            </a:r>
            <a:r>
              <a:rPr lang="es-CL" altLang="es-CL" sz="1600" b="1">
                <a:solidFill>
                  <a:srgbClr val="0B4581"/>
                </a:solidFill>
                <a:latin typeface="Montserrat"/>
              </a:rPr>
              <a:t> </a:t>
            </a:r>
            <a:r>
              <a:rPr lang="es-CL" altLang="es-CL" sz="1600">
                <a:solidFill>
                  <a:srgbClr val="0B4581"/>
                </a:solidFill>
                <a:latin typeface="Montserrat"/>
              </a:rPr>
              <a:t>de la normativa vigente </a:t>
            </a:r>
          </a:p>
          <a:p>
            <a:pPr algn="just">
              <a:spcAft>
                <a:spcPts val="450"/>
              </a:spcAft>
            </a:pPr>
            <a:endParaRPr lang="es-CL" altLang="es-CL" sz="1600">
              <a:solidFill>
                <a:srgbClr val="0B4581"/>
              </a:solidFill>
              <a:latin typeface="Montserrat"/>
            </a:endParaRPr>
          </a:p>
          <a:p>
            <a:pPr algn="just">
              <a:spcAft>
                <a:spcPts val="450"/>
              </a:spcAft>
            </a:pPr>
            <a:r>
              <a:rPr lang="es-CL" altLang="es-CL" sz="1600">
                <a:solidFill>
                  <a:srgbClr val="0B4581"/>
                </a:solidFill>
                <a:latin typeface="Montserrat"/>
              </a:rPr>
              <a:t>y resguardando los </a:t>
            </a:r>
            <a:r>
              <a:rPr lang="es-CL" altLang="es-CL" sz="1600" b="1">
                <a:solidFill>
                  <a:schemeClr val="accent2"/>
                </a:solidFill>
                <a:latin typeface="Montserrat"/>
              </a:rPr>
              <a:t>derechos de las usuarias y los usuarios</a:t>
            </a:r>
            <a:r>
              <a:rPr lang="es-CL" altLang="es-CL" sz="1600">
                <a:solidFill>
                  <a:srgbClr val="0B4581"/>
                </a:solidFill>
                <a:latin typeface="Montserrat"/>
              </a:rPr>
              <a:t>, así como de todas las entidades que participan en el mercado energético.</a:t>
            </a:r>
          </a:p>
          <a:p>
            <a:pPr marL="0" lvl="0" indent="0" algn="l" rtl="0">
              <a:spcBef>
                <a:spcPts val="0"/>
              </a:spcBef>
              <a:spcAft>
                <a:spcPts val="0"/>
              </a:spcAft>
              <a:buNone/>
            </a:pPr>
            <a:endParaRPr sz="1100">
              <a:solidFill>
                <a:srgbClr val="3547C7"/>
              </a:solidFill>
              <a:latin typeface="Montserrat"/>
              <a:ea typeface="Montserrat"/>
              <a:cs typeface="Montserrat"/>
              <a:sym typeface="Montserrat"/>
            </a:endParaRPr>
          </a:p>
        </p:txBody>
      </p:sp>
      <p:pic>
        <p:nvPicPr>
          <p:cNvPr id="5" name="Imagen 27">
            <a:extLst>
              <a:ext uri="{FF2B5EF4-FFF2-40B4-BE49-F238E27FC236}">
                <a16:creationId xmlns:a16="http://schemas.microsoft.com/office/drawing/2014/main" id="{0C667A1D-73FB-B23E-7CF3-80C42AAEB2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965" y="2367380"/>
            <a:ext cx="4511620" cy="1548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5" descr="logo SEC final-2">
            <a:extLst>
              <a:ext uri="{FF2B5EF4-FFF2-40B4-BE49-F238E27FC236}">
                <a16:creationId xmlns:a16="http://schemas.microsoft.com/office/drawing/2014/main" id="{C4E0C167-B3F2-6B96-8D3B-420E8B7144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955" t="19000" r="9290" b="17755"/>
          <a:stretch>
            <a:fillRect/>
          </a:stretch>
        </p:blipFill>
        <p:spPr bwMode="auto">
          <a:xfrm>
            <a:off x="2270714" y="2333644"/>
            <a:ext cx="1296753" cy="661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n 6">
            <a:extLst>
              <a:ext uri="{FF2B5EF4-FFF2-40B4-BE49-F238E27FC236}">
                <a16:creationId xmlns:a16="http://schemas.microsoft.com/office/drawing/2014/main" id="{3FDB0D70-F0DD-C2F8-E665-58C34ECCB53B}"/>
              </a:ext>
            </a:extLst>
          </p:cNvPr>
          <p:cNvPicPr>
            <a:picLocks noChangeAspect="1"/>
          </p:cNvPicPr>
          <p:nvPr/>
        </p:nvPicPr>
        <p:blipFill>
          <a:blip r:embed="rId5"/>
          <a:stretch>
            <a:fillRect/>
          </a:stretch>
        </p:blipFill>
        <p:spPr>
          <a:xfrm>
            <a:off x="356568" y="3628351"/>
            <a:ext cx="5077446" cy="3079748"/>
          </a:xfrm>
          <a:prstGeom prst="rect">
            <a:avLst/>
          </a:prstGeom>
        </p:spPr>
      </p:pic>
      <p:grpSp>
        <p:nvGrpSpPr>
          <p:cNvPr id="8" name="Grupo 21">
            <a:extLst>
              <a:ext uri="{FF2B5EF4-FFF2-40B4-BE49-F238E27FC236}">
                <a16:creationId xmlns:a16="http://schemas.microsoft.com/office/drawing/2014/main" id="{CC690CFF-3888-BA5F-7115-D48C62EECCE9}"/>
              </a:ext>
            </a:extLst>
          </p:cNvPr>
          <p:cNvGrpSpPr>
            <a:grpSpLocks/>
          </p:cNvGrpSpPr>
          <p:nvPr/>
        </p:nvGrpSpPr>
        <p:grpSpPr bwMode="auto">
          <a:xfrm>
            <a:off x="6393150" y="1840704"/>
            <a:ext cx="4511621" cy="661885"/>
            <a:chOff x="4233602" y="3420017"/>
            <a:chExt cx="4658878" cy="594030"/>
          </a:xfrm>
        </p:grpSpPr>
        <p:pic>
          <p:nvPicPr>
            <p:cNvPr id="9" name="Imagen 14">
              <a:extLst>
                <a:ext uri="{FF2B5EF4-FFF2-40B4-BE49-F238E27FC236}">
                  <a16:creationId xmlns:a16="http://schemas.microsoft.com/office/drawing/2014/main" id="{FC7672ED-6CED-20CB-D5EA-3F9C74E1F6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33602" y="3429001"/>
              <a:ext cx="3328263" cy="585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Imagen 9">
              <a:extLst>
                <a:ext uri="{FF2B5EF4-FFF2-40B4-BE49-F238E27FC236}">
                  <a16:creationId xmlns:a16="http://schemas.microsoft.com/office/drawing/2014/main" id="{4FB59C46-2327-8D71-4D35-65CD073C597F}"/>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666337" y="3511294"/>
              <a:ext cx="521450" cy="349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n 11">
              <a:extLst>
                <a:ext uri="{FF2B5EF4-FFF2-40B4-BE49-F238E27FC236}">
                  <a16:creationId xmlns:a16="http://schemas.microsoft.com/office/drawing/2014/main" id="{829E2DE9-CB10-DB58-8270-1EC06E8AE573}"/>
                </a:ext>
              </a:extLst>
            </p:cNvPr>
            <p:cNvPicPr>
              <a:picLocks noChangeAspect="1" noChangeArrowheads="1"/>
            </p:cNvPicPr>
            <p:nvPr/>
          </p:nvPicPr>
          <p:blipFill>
            <a:blip r:embed="rId8">
              <a:clrChange>
                <a:clrFrom>
                  <a:srgbClr val="FCFCFC"/>
                </a:clrFrom>
                <a:clrTo>
                  <a:srgbClr val="FCFCFC">
                    <a:alpha val="0"/>
                  </a:srgbClr>
                </a:clrTo>
              </a:clrChange>
              <a:extLst>
                <a:ext uri="{28A0092B-C50C-407E-A947-70E740481C1C}">
                  <a14:useLocalDpi xmlns:a14="http://schemas.microsoft.com/office/drawing/2010/main" val="0"/>
                </a:ext>
              </a:extLst>
            </a:blip>
            <a:srcRect/>
            <a:stretch>
              <a:fillRect/>
            </a:stretch>
          </p:blipFill>
          <p:spPr bwMode="auto">
            <a:xfrm>
              <a:off x="8412730" y="3527557"/>
              <a:ext cx="381127" cy="387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Elipse 12">
              <a:extLst>
                <a:ext uri="{FF2B5EF4-FFF2-40B4-BE49-F238E27FC236}">
                  <a16:creationId xmlns:a16="http://schemas.microsoft.com/office/drawing/2014/main" id="{5468CEBA-62B5-83AD-D2D8-87A8CAF71AB9}"/>
                </a:ext>
              </a:extLst>
            </p:cNvPr>
            <p:cNvSpPr>
              <a:spLocks noChangeArrowheads="1"/>
            </p:cNvSpPr>
            <p:nvPr/>
          </p:nvSpPr>
          <p:spPr bwMode="auto">
            <a:xfrm>
              <a:off x="4282814" y="3429000"/>
              <a:ext cx="578371" cy="585047"/>
            </a:xfrm>
            <a:prstGeom prst="ellipse">
              <a:avLst/>
            </a:prstGeom>
            <a:noFill/>
            <a:ln w="31750" algn="ctr">
              <a:solidFill>
                <a:srgbClr val="0066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nSpc>
                  <a:spcPct val="90000"/>
                </a:lnSpc>
                <a:spcBef>
                  <a:spcPts val="750"/>
                </a:spcBef>
                <a:buFont typeface="Arial" panose="020B0604020202020204" pitchFamily="34" charset="0"/>
                <a:buChar char="•"/>
                <a:defRPr sz="2100">
                  <a:solidFill>
                    <a:schemeClr val="tx1"/>
                  </a:solidFill>
                  <a:latin typeface="Aptos" panose="020B000402020202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Aptos" panose="020B000402020202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Aptos" panose="020B000402020202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9pPr>
            </a:lstStyle>
            <a:p>
              <a:pPr algn="ctr" eaLnBrk="1" hangingPunct="1">
                <a:lnSpc>
                  <a:spcPct val="100000"/>
                </a:lnSpc>
                <a:spcBef>
                  <a:spcPct val="0"/>
                </a:spcBef>
                <a:buFontTx/>
                <a:buNone/>
              </a:pPr>
              <a:endParaRPr lang="es-CL" altLang="es-CL" sz="2000">
                <a:latin typeface="Arial" panose="020B0604020202020204" pitchFamily="34" charset="0"/>
                <a:ea typeface="ヒラギノ角ゴ Pro W3"/>
                <a:cs typeface="ヒラギノ角ゴ Pro W3"/>
              </a:endParaRPr>
            </a:p>
          </p:txBody>
        </p:sp>
        <p:sp>
          <p:nvSpPr>
            <p:cNvPr id="14" name="Elipse 15">
              <a:extLst>
                <a:ext uri="{FF2B5EF4-FFF2-40B4-BE49-F238E27FC236}">
                  <a16:creationId xmlns:a16="http://schemas.microsoft.com/office/drawing/2014/main" id="{CB78403A-60A7-E0E5-280E-403FFEF0F52E}"/>
                </a:ext>
              </a:extLst>
            </p:cNvPr>
            <p:cNvSpPr>
              <a:spLocks noChangeArrowheads="1"/>
            </p:cNvSpPr>
            <p:nvPr/>
          </p:nvSpPr>
          <p:spPr bwMode="auto">
            <a:xfrm>
              <a:off x="4957440" y="3420017"/>
              <a:ext cx="578371" cy="585047"/>
            </a:xfrm>
            <a:prstGeom prst="ellipse">
              <a:avLst/>
            </a:prstGeom>
            <a:noFill/>
            <a:ln w="31750" algn="ctr">
              <a:solidFill>
                <a:srgbClr val="0066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nSpc>
                  <a:spcPct val="90000"/>
                </a:lnSpc>
                <a:spcBef>
                  <a:spcPts val="750"/>
                </a:spcBef>
                <a:buFont typeface="Arial" panose="020B0604020202020204" pitchFamily="34" charset="0"/>
                <a:buChar char="•"/>
                <a:defRPr sz="2100">
                  <a:solidFill>
                    <a:schemeClr val="tx1"/>
                  </a:solidFill>
                  <a:latin typeface="Aptos" panose="020B000402020202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Aptos" panose="020B000402020202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Aptos" panose="020B000402020202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9pPr>
            </a:lstStyle>
            <a:p>
              <a:pPr algn="ctr" eaLnBrk="1" hangingPunct="1">
                <a:lnSpc>
                  <a:spcPct val="100000"/>
                </a:lnSpc>
                <a:spcBef>
                  <a:spcPct val="0"/>
                </a:spcBef>
                <a:buFontTx/>
                <a:buNone/>
              </a:pPr>
              <a:endParaRPr lang="es-CL" altLang="es-CL" sz="2000">
                <a:latin typeface="Arial" panose="020B0604020202020204" pitchFamily="34" charset="0"/>
                <a:ea typeface="ヒラギノ角ゴ Pro W3"/>
                <a:cs typeface="ヒラギノ角ゴ Pro W3"/>
              </a:endParaRPr>
            </a:p>
          </p:txBody>
        </p:sp>
        <p:sp>
          <p:nvSpPr>
            <p:cNvPr id="15" name="Elipse 16">
              <a:extLst>
                <a:ext uri="{FF2B5EF4-FFF2-40B4-BE49-F238E27FC236}">
                  <a16:creationId xmlns:a16="http://schemas.microsoft.com/office/drawing/2014/main" id="{3C94C9C5-721B-A26B-ACD1-565F607158ED}"/>
                </a:ext>
              </a:extLst>
            </p:cNvPr>
            <p:cNvSpPr>
              <a:spLocks noChangeArrowheads="1"/>
            </p:cNvSpPr>
            <p:nvPr/>
          </p:nvSpPr>
          <p:spPr bwMode="auto">
            <a:xfrm>
              <a:off x="5620752" y="3429000"/>
              <a:ext cx="578371" cy="585047"/>
            </a:xfrm>
            <a:prstGeom prst="ellipse">
              <a:avLst/>
            </a:prstGeom>
            <a:noFill/>
            <a:ln w="31750" algn="ctr">
              <a:solidFill>
                <a:srgbClr val="0066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nSpc>
                  <a:spcPct val="90000"/>
                </a:lnSpc>
                <a:spcBef>
                  <a:spcPts val="750"/>
                </a:spcBef>
                <a:buFont typeface="Arial" panose="020B0604020202020204" pitchFamily="34" charset="0"/>
                <a:buChar char="•"/>
                <a:defRPr sz="2100">
                  <a:solidFill>
                    <a:schemeClr val="tx1"/>
                  </a:solidFill>
                  <a:latin typeface="Aptos" panose="020B000402020202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Aptos" panose="020B000402020202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Aptos" panose="020B000402020202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9pPr>
            </a:lstStyle>
            <a:p>
              <a:pPr algn="ctr" eaLnBrk="1" hangingPunct="1">
                <a:lnSpc>
                  <a:spcPct val="100000"/>
                </a:lnSpc>
                <a:spcBef>
                  <a:spcPct val="0"/>
                </a:spcBef>
                <a:buFontTx/>
                <a:buNone/>
              </a:pPr>
              <a:endParaRPr lang="es-CL" altLang="es-CL" sz="2000">
                <a:latin typeface="Arial" panose="020B0604020202020204" pitchFamily="34" charset="0"/>
                <a:ea typeface="ヒラギノ角ゴ Pro W3"/>
                <a:cs typeface="ヒラギノ角ゴ Pro W3"/>
              </a:endParaRPr>
            </a:p>
          </p:txBody>
        </p:sp>
        <p:sp>
          <p:nvSpPr>
            <p:cNvPr id="16" name="Elipse 17">
              <a:extLst>
                <a:ext uri="{FF2B5EF4-FFF2-40B4-BE49-F238E27FC236}">
                  <a16:creationId xmlns:a16="http://schemas.microsoft.com/office/drawing/2014/main" id="{D37DC4AA-AD93-8C08-CC3E-BAFB9E26717F}"/>
                </a:ext>
              </a:extLst>
            </p:cNvPr>
            <p:cNvSpPr>
              <a:spLocks noChangeArrowheads="1"/>
            </p:cNvSpPr>
            <p:nvPr/>
          </p:nvSpPr>
          <p:spPr bwMode="auto">
            <a:xfrm>
              <a:off x="6292805" y="3429000"/>
              <a:ext cx="578371" cy="585047"/>
            </a:xfrm>
            <a:prstGeom prst="ellipse">
              <a:avLst/>
            </a:prstGeom>
            <a:noFill/>
            <a:ln w="31750" algn="ctr">
              <a:solidFill>
                <a:srgbClr val="0066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nSpc>
                  <a:spcPct val="90000"/>
                </a:lnSpc>
                <a:spcBef>
                  <a:spcPts val="750"/>
                </a:spcBef>
                <a:buFont typeface="Arial" panose="020B0604020202020204" pitchFamily="34" charset="0"/>
                <a:buChar char="•"/>
                <a:defRPr sz="2100">
                  <a:solidFill>
                    <a:schemeClr val="tx1"/>
                  </a:solidFill>
                  <a:latin typeface="Aptos" panose="020B000402020202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Aptos" panose="020B000402020202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Aptos" panose="020B000402020202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9pPr>
            </a:lstStyle>
            <a:p>
              <a:pPr algn="ctr" eaLnBrk="1" hangingPunct="1">
                <a:lnSpc>
                  <a:spcPct val="100000"/>
                </a:lnSpc>
                <a:spcBef>
                  <a:spcPct val="0"/>
                </a:spcBef>
                <a:buFontTx/>
                <a:buNone/>
              </a:pPr>
              <a:endParaRPr lang="es-CL" altLang="es-CL" sz="2000">
                <a:latin typeface="Arial" panose="020B0604020202020204" pitchFamily="34" charset="0"/>
                <a:ea typeface="ヒラギノ角ゴ Pro W3"/>
                <a:cs typeface="ヒラギノ角ゴ Pro W3"/>
              </a:endParaRPr>
            </a:p>
          </p:txBody>
        </p:sp>
        <p:sp>
          <p:nvSpPr>
            <p:cNvPr id="17" name="Elipse 18">
              <a:extLst>
                <a:ext uri="{FF2B5EF4-FFF2-40B4-BE49-F238E27FC236}">
                  <a16:creationId xmlns:a16="http://schemas.microsoft.com/office/drawing/2014/main" id="{5FD46040-72F8-ADFF-413A-15E86C06205B}"/>
                </a:ext>
              </a:extLst>
            </p:cNvPr>
            <p:cNvSpPr>
              <a:spLocks noChangeArrowheads="1"/>
            </p:cNvSpPr>
            <p:nvPr/>
          </p:nvSpPr>
          <p:spPr bwMode="auto">
            <a:xfrm>
              <a:off x="6953344" y="3420017"/>
              <a:ext cx="578371" cy="585047"/>
            </a:xfrm>
            <a:prstGeom prst="ellipse">
              <a:avLst/>
            </a:prstGeom>
            <a:noFill/>
            <a:ln w="31750" algn="ctr">
              <a:solidFill>
                <a:srgbClr val="0066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nSpc>
                  <a:spcPct val="90000"/>
                </a:lnSpc>
                <a:spcBef>
                  <a:spcPts val="750"/>
                </a:spcBef>
                <a:buFont typeface="Arial" panose="020B0604020202020204" pitchFamily="34" charset="0"/>
                <a:buChar char="•"/>
                <a:defRPr sz="2100">
                  <a:solidFill>
                    <a:schemeClr val="tx1"/>
                  </a:solidFill>
                  <a:latin typeface="Aptos" panose="020B000402020202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Aptos" panose="020B000402020202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Aptos" panose="020B000402020202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9pPr>
            </a:lstStyle>
            <a:p>
              <a:pPr algn="ctr" eaLnBrk="1" hangingPunct="1">
                <a:lnSpc>
                  <a:spcPct val="100000"/>
                </a:lnSpc>
                <a:spcBef>
                  <a:spcPct val="0"/>
                </a:spcBef>
                <a:buFontTx/>
                <a:buNone/>
              </a:pPr>
              <a:endParaRPr lang="es-CL" altLang="es-CL" sz="2000">
                <a:latin typeface="Arial" panose="020B0604020202020204" pitchFamily="34" charset="0"/>
                <a:ea typeface="ヒラギノ角ゴ Pro W3"/>
                <a:cs typeface="ヒラギノ角ゴ Pro W3"/>
              </a:endParaRPr>
            </a:p>
          </p:txBody>
        </p:sp>
        <p:sp>
          <p:nvSpPr>
            <p:cNvPr id="18" name="Elipse 19">
              <a:extLst>
                <a:ext uri="{FF2B5EF4-FFF2-40B4-BE49-F238E27FC236}">
                  <a16:creationId xmlns:a16="http://schemas.microsoft.com/office/drawing/2014/main" id="{C02C0344-76F5-F743-2DA4-317D259961CE}"/>
                </a:ext>
              </a:extLst>
            </p:cNvPr>
            <p:cNvSpPr>
              <a:spLocks noChangeArrowheads="1"/>
            </p:cNvSpPr>
            <p:nvPr/>
          </p:nvSpPr>
          <p:spPr bwMode="auto">
            <a:xfrm>
              <a:off x="7631896" y="3420017"/>
              <a:ext cx="578371" cy="585047"/>
            </a:xfrm>
            <a:prstGeom prst="ellipse">
              <a:avLst/>
            </a:prstGeom>
            <a:noFill/>
            <a:ln w="31750" algn="ctr">
              <a:solidFill>
                <a:srgbClr val="0066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nSpc>
                  <a:spcPct val="90000"/>
                </a:lnSpc>
                <a:spcBef>
                  <a:spcPts val="750"/>
                </a:spcBef>
                <a:buFont typeface="Arial" panose="020B0604020202020204" pitchFamily="34" charset="0"/>
                <a:buChar char="•"/>
                <a:defRPr sz="2100">
                  <a:solidFill>
                    <a:schemeClr val="tx1"/>
                  </a:solidFill>
                  <a:latin typeface="Aptos" panose="020B000402020202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Aptos" panose="020B000402020202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Aptos" panose="020B000402020202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9pPr>
            </a:lstStyle>
            <a:p>
              <a:pPr algn="ctr" eaLnBrk="1" hangingPunct="1">
                <a:lnSpc>
                  <a:spcPct val="100000"/>
                </a:lnSpc>
                <a:spcBef>
                  <a:spcPct val="0"/>
                </a:spcBef>
                <a:buFontTx/>
                <a:buNone/>
              </a:pPr>
              <a:endParaRPr lang="es-CL" altLang="es-CL" sz="2000">
                <a:latin typeface="Arial" panose="020B0604020202020204" pitchFamily="34" charset="0"/>
                <a:ea typeface="ヒラギノ角ゴ Pro W3"/>
                <a:cs typeface="ヒラギノ角ゴ Pro W3"/>
              </a:endParaRPr>
            </a:p>
          </p:txBody>
        </p:sp>
        <p:sp>
          <p:nvSpPr>
            <p:cNvPr id="19" name="Elipse 20">
              <a:extLst>
                <a:ext uri="{FF2B5EF4-FFF2-40B4-BE49-F238E27FC236}">
                  <a16:creationId xmlns:a16="http://schemas.microsoft.com/office/drawing/2014/main" id="{DFD343DA-EF32-35BD-4B77-3318732CF33F}"/>
                </a:ext>
              </a:extLst>
            </p:cNvPr>
            <p:cNvSpPr>
              <a:spLocks noChangeArrowheads="1"/>
            </p:cNvSpPr>
            <p:nvPr/>
          </p:nvSpPr>
          <p:spPr bwMode="auto">
            <a:xfrm>
              <a:off x="8314109" y="3429000"/>
              <a:ext cx="578371" cy="585047"/>
            </a:xfrm>
            <a:prstGeom prst="ellipse">
              <a:avLst/>
            </a:prstGeom>
            <a:noFill/>
            <a:ln w="31750" algn="ctr">
              <a:solidFill>
                <a:srgbClr val="0066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nSpc>
                  <a:spcPct val="90000"/>
                </a:lnSpc>
                <a:spcBef>
                  <a:spcPts val="750"/>
                </a:spcBef>
                <a:buFont typeface="Arial" panose="020B0604020202020204" pitchFamily="34" charset="0"/>
                <a:buChar char="•"/>
                <a:defRPr sz="2100">
                  <a:solidFill>
                    <a:schemeClr val="tx1"/>
                  </a:solidFill>
                  <a:latin typeface="Aptos" panose="020B000402020202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Aptos" panose="020B000402020202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Aptos" panose="020B000402020202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Aptos" panose="020B000402020202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Aptos" panose="020B0004020202020204" pitchFamily="34" charset="0"/>
                </a:defRPr>
              </a:lvl9pPr>
            </a:lstStyle>
            <a:p>
              <a:pPr algn="ctr" eaLnBrk="1" hangingPunct="1">
                <a:lnSpc>
                  <a:spcPct val="100000"/>
                </a:lnSpc>
                <a:spcBef>
                  <a:spcPct val="0"/>
                </a:spcBef>
                <a:buFontTx/>
                <a:buNone/>
              </a:pPr>
              <a:endParaRPr lang="es-CL" altLang="es-CL" sz="2000">
                <a:latin typeface="Arial" panose="020B0604020202020204" pitchFamily="34" charset="0"/>
                <a:ea typeface="ヒラギノ角ゴ Pro W3"/>
                <a:cs typeface="ヒラギノ角ゴ Pro W3"/>
              </a:endParaRPr>
            </a:p>
          </p:txBody>
        </p:sp>
      </p:grpSp>
    </p:spTree>
    <p:extLst>
      <p:ext uri="{BB962C8B-B14F-4D97-AF65-F5344CB8AC3E}">
        <p14:creationId xmlns:p14="http://schemas.microsoft.com/office/powerpoint/2010/main" val="2702915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2FCBF-72C3-6290-E540-8253DB403717}"/>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B67CE478-4344-6E97-7225-10BF7CD58F90}"/>
              </a:ext>
            </a:extLst>
          </p:cNvPr>
          <p:cNvSpPr>
            <a:spLocks noGrp="1"/>
          </p:cNvSpPr>
          <p:nvPr>
            <p:ph type="body" idx="1"/>
          </p:nvPr>
        </p:nvSpPr>
        <p:spPr>
          <a:xfrm>
            <a:off x="249242" y="368184"/>
            <a:ext cx="10515600" cy="518388"/>
          </a:xfrm>
        </p:spPr>
        <p:txBody>
          <a:bodyPr>
            <a:normAutofit/>
          </a:bodyPr>
          <a:lstStyle/>
          <a:p>
            <a:r>
              <a:rPr lang="es-CL" sz="1800">
                <a:latin typeface="Calibri" panose="020F0502020204030204" pitchFamily="34" charset="0"/>
                <a:cs typeface="Calibri" panose="020F0502020204030204" pitchFamily="34" charset="0"/>
              </a:rPr>
              <a:t>CONTINUIDAD DE SUMINISTRO ELECTRICO </a:t>
            </a:r>
          </a:p>
        </p:txBody>
      </p:sp>
      <p:sp>
        <p:nvSpPr>
          <p:cNvPr id="3" name="Marcador de texto 2">
            <a:extLst>
              <a:ext uri="{FF2B5EF4-FFF2-40B4-BE49-F238E27FC236}">
                <a16:creationId xmlns:a16="http://schemas.microsoft.com/office/drawing/2014/main" id="{B559BA8E-F835-A135-8655-E5E73FA3726C}"/>
              </a:ext>
            </a:extLst>
          </p:cNvPr>
          <p:cNvSpPr>
            <a:spLocks noGrp="1"/>
          </p:cNvSpPr>
          <p:nvPr>
            <p:ph type="body" sz="quarter" idx="16"/>
          </p:nvPr>
        </p:nvSpPr>
        <p:spPr>
          <a:xfrm>
            <a:off x="249242" y="1035481"/>
            <a:ext cx="11486343" cy="1008349"/>
          </a:xfrm>
        </p:spPr>
        <p:txBody>
          <a:bodyPr>
            <a:noAutofit/>
          </a:bodyPr>
          <a:lstStyle/>
          <a:p>
            <a:pPr lvl="0" algn="just">
              <a:lnSpc>
                <a:spcPct val="115000"/>
              </a:lnSpc>
              <a:spcBef>
                <a:spcPts val="0"/>
              </a:spcBef>
            </a:pPr>
            <a:r>
              <a:rPr lang="es-ES" sz="1600" b="1">
                <a:solidFill>
                  <a:schemeClr val="accent2"/>
                </a:solidFill>
                <a:latin typeface="Montserrat"/>
              </a:rPr>
              <a:t>Reducir las interrupciones de suministro eléctrico </a:t>
            </a:r>
            <a:r>
              <a:rPr lang="es-ES" sz="1600">
                <a:solidFill>
                  <a:srgbClr val="0B4581"/>
                </a:solidFill>
                <a:latin typeface="Montserrat"/>
              </a:rPr>
              <a:t>que afectan a la comunidad es una prioridad permanente de la SEC. Con ese objetivo, se desarrollan acciones de fiscalización orientadas a verificar que las empresas distribuidoras y transmisoras de energía eléctrica de la región cumplan con la normativa vigente.</a:t>
            </a:r>
            <a:endParaRPr lang="es-ES" sz="1600">
              <a:solidFill>
                <a:srgbClr val="0B4581"/>
              </a:solidFill>
              <a:latin typeface="Montserrat"/>
              <a:sym typeface="Montserrat"/>
            </a:endParaRPr>
          </a:p>
        </p:txBody>
      </p:sp>
      <p:pic>
        <p:nvPicPr>
          <p:cNvPr id="11" name="Imagen 10" descr="Texto  El contenido generado por IA puede ser incorrecto.">
            <a:extLst>
              <a:ext uri="{FF2B5EF4-FFF2-40B4-BE49-F238E27FC236}">
                <a16:creationId xmlns:a16="http://schemas.microsoft.com/office/drawing/2014/main" id="{D7262ECA-41D5-7292-FC36-1F607EC8E0E7}"/>
              </a:ext>
            </a:extLst>
          </p:cNvPr>
          <p:cNvPicPr>
            <a:picLocks noChangeAspect="1"/>
          </p:cNvPicPr>
          <p:nvPr/>
        </p:nvPicPr>
        <p:blipFill>
          <a:blip r:embed="rId2"/>
          <a:stretch>
            <a:fillRect/>
          </a:stretch>
        </p:blipFill>
        <p:spPr>
          <a:xfrm>
            <a:off x="10272402" y="195733"/>
            <a:ext cx="1656075" cy="555160"/>
          </a:xfrm>
          <a:prstGeom prst="rect">
            <a:avLst/>
          </a:prstGeom>
        </p:spPr>
      </p:pic>
      <p:sp>
        <p:nvSpPr>
          <p:cNvPr id="123" name="Freeform 1021">
            <a:extLst>
              <a:ext uri="{FF2B5EF4-FFF2-40B4-BE49-F238E27FC236}">
                <a16:creationId xmlns:a16="http://schemas.microsoft.com/office/drawing/2014/main" id="{C5A62108-F909-8931-05DE-87779F91090A}"/>
              </a:ext>
            </a:extLst>
          </p:cNvPr>
          <p:cNvSpPr>
            <a:spLocks noChangeAspect="1" noChangeArrowheads="1"/>
          </p:cNvSpPr>
          <p:nvPr/>
        </p:nvSpPr>
        <p:spPr bwMode="auto">
          <a:xfrm>
            <a:off x="535418" y="3358621"/>
            <a:ext cx="363757" cy="363757"/>
          </a:xfrm>
          <a:custGeom>
            <a:avLst/>
            <a:gdLst>
              <a:gd name="T0" fmla="*/ 531922 w 290150"/>
              <a:gd name="T1" fmla="*/ 934381 h 290152"/>
              <a:gd name="T2" fmla="*/ 779740 w 290150"/>
              <a:gd name="T3" fmla="*/ 801481 h 290152"/>
              <a:gd name="T4" fmla="*/ 935426 w 290150"/>
              <a:gd name="T5" fmla="*/ 934397 h 290152"/>
              <a:gd name="T6" fmla="*/ 945084 w 290150"/>
              <a:gd name="T7" fmla="*/ 803873 h 290152"/>
              <a:gd name="T8" fmla="*/ 754398 w 290150"/>
              <a:gd name="T9" fmla="*/ 964327 h 290152"/>
              <a:gd name="T10" fmla="*/ 779740 w 290150"/>
              <a:gd name="T11" fmla="*/ 801481 h 290152"/>
              <a:gd name="T12" fmla="*/ 28446 w 290150"/>
              <a:gd name="T13" fmla="*/ 934397 h 290152"/>
              <a:gd name="T14" fmla="*/ 181319 w 290150"/>
              <a:gd name="T15" fmla="*/ 801481 h 290152"/>
              <a:gd name="T16" fmla="*/ 206210 w 290150"/>
              <a:gd name="T17" fmla="*/ 964327 h 290152"/>
              <a:gd name="T18" fmla="*/ 20154 w 290150"/>
              <a:gd name="T19" fmla="*/ 803873 h 290152"/>
              <a:gd name="T20" fmla="*/ 619392 w 290150"/>
              <a:gd name="T21" fmla="*/ 846927 h 290152"/>
              <a:gd name="T22" fmla="*/ 814870 w 290150"/>
              <a:gd name="T23" fmla="*/ 743930 h 290152"/>
              <a:gd name="T24" fmla="*/ 109606 w 290150"/>
              <a:gd name="T25" fmla="*/ 709288 h 290152"/>
              <a:gd name="T26" fmla="*/ 109606 w 290150"/>
              <a:gd name="T27" fmla="*/ 709288 h 290152"/>
              <a:gd name="T28" fmla="*/ 786195 w 290150"/>
              <a:gd name="T29" fmla="*/ 743930 h 290152"/>
              <a:gd name="T30" fmla="*/ 109606 w 290150"/>
              <a:gd name="T31" fmla="*/ 806051 h 290152"/>
              <a:gd name="T32" fmla="*/ 438462 w 290150"/>
              <a:gd name="T33" fmla="*/ 759474 h 290152"/>
              <a:gd name="T34" fmla="*/ 583448 w 290150"/>
              <a:gd name="T35" fmla="*/ 545028 h 290152"/>
              <a:gd name="T36" fmla="*/ 613402 w 290150"/>
              <a:gd name="T37" fmla="*/ 573780 h 290152"/>
              <a:gd name="T38" fmla="*/ 379752 w 290150"/>
              <a:gd name="T39" fmla="*/ 603730 h 290152"/>
              <a:gd name="T40" fmla="*/ 59806 w 290150"/>
              <a:gd name="T41" fmla="*/ 332391 h 290152"/>
              <a:gd name="T42" fmla="*/ 68014 w 290150"/>
              <a:gd name="T43" fmla="*/ 657116 h 290152"/>
              <a:gd name="T44" fmla="*/ 0 w 290150"/>
              <a:gd name="T45" fmla="*/ 393500 h 290152"/>
              <a:gd name="T46" fmla="*/ 931780 w 290150"/>
              <a:gd name="T47" fmla="*/ 581053 h 290152"/>
              <a:gd name="T48" fmla="*/ 903242 w 290150"/>
              <a:gd name="T49" fmla="*/ 571521 h 290152"/>
              <a:gd name="T50" fmla="*/ 672993 w 290150"/>
              <a:gd name="T51" fmla="*/ 451587 h 290152"/>
              <a:gd name="T52" fmla="*/ 478719 w 290150"/>
              <a:gd name="T53" fmla="*/ 314891 h 290152"/>
              <a:gd name="T54" fmla="*/ 223989 w 290150"/>
              <a:gd name="T55" fmla="*/ 481533 h 290152"/>
              <a:gd name="T56" fmla="*/ 409709 w 290150"/>
              <a:gd name="T57" fmla="*/ 632483 h 290152"/>
              <a:gd name="T58" fmla="*/ 438462 w 290150"/>
              <a:gd name="T59" fmla="*/ 573780 h 290152"/>
              <a:gd name="T60" fmla="*/ 583448 w 290150"/>
              <a:gd name="T61" fmla="*/ 516275 h 290152"/>
              <a:gd name="T62" fmla="*/ 554691 w 290150"/>
              <a:gd name="T63" fmla="*/ 759474 h 290152"/>
              <a:gd name="T64" fmla="*/ 481600 w 290150"/>
              <a:gd name="T65" fmla="*/ 223968 h 290152"/>
              <a:gd name="T66" fmla="*/ 649346 w 290150"/>
              <a:gd name="T67" fmla="*/ 777440 h 290152"/>
              <a:gd name="T68" fmla="*/ 605015 w 290150"/>
              <a:gd name="T69" fmla="*/ 891254 h 290152"/>
              <a:gd name="T70" fmla="*/ 361784 w 290150"/>
              <a:gd name="T71" fmla="*/ 875676 h 290152"/>
              <a:gd name="T72" fmla="*/ 279105 w 290150"/>
              <a:gd name="T73" fmla="*/ 683996 h 290152"/>
              <a:gd name="T74" fmla="*/ 782154 w 290150"/>
              <a:gd name="T75" fmla="*/ 141221 h 290152"/>
              <a:gd name="T76" fmla="*/ 935426 w 290150"/>
              <a:gd name="T77" fmla="*/ 178344 h 290152"/>
              <a:gd name="T78" fmla="*/ 964386 w 290150"/>
              <a:gd name="T79" fmla="*/ 178344 h 290152"/>
              <a:gd name="T80" fmla="*/ 738704 w 290150"/>
              <a:gd name="T81" fmla="*/ 269347 h 290152"/>
              <a:gd name="T82" fmla="*/ 39112 w 290150"/>
              <a:gd name="T83" fmla="*/ 122064 h 290152"/>
              <a:gd name="T84" fmla="*/ 191983 w 290150"/>
              <a:gd name="T85" fmla="*/ 254973 h 290152"/>
              <a:gd name="T86" fmla="*/ 201465 w 290150"/>
              <a:gd name="T87" fmla="*/ 123252 h 290152"/>
              <a:gd name="T88" fmla="*/ 14212 w 290150"/>
              <a:gd name="T89" fmla="*/ 283713 h 290152"/>
              <a:gd name="T90" fmla="*/ 39112 w 290150"/>
              <a:gd name="T91" fmla="*/ 122064 h 290152"/>
              <a:gd name="T92" fmla="*/ 882963 w 290150"/>
              <a:gd name="T93" fmla="*/ 62722 h 290152"/>
              <a:gd name="T94" fmla="*/ 109606 w 290150"/>
              <a:gd name="T95" fmla="*/ 97039 h 290152"/>
              <a:gd name="T96" fmla="*/ 655122 w 290150"/>
              <a:gd name="T97" fmla="*/ 54478 h 290152"/>
              <a:gd name="T98" fmla="*/ 643105 w 290150"/>
              <a:gd name="T99" fmla="*/ 79361 h 290152"/>
              <a:gd name="T100" fmla="*/ 240581 w 290150"/>
              <a:gd name="T101" fmla="*/ 87652 h 290152"/>
              <a:gd name="T102" fmla="*/ 849516 w 290150"/>
              <a:gd name="T103" fmla="*/ 125443 h 290152"/>
              <a:gd name="T104" fmla="*/ 172923 w 290150"/>
              <a:gd name="T105" fmla="*/ 62722 h 29015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90150" h="290152">
                <a:moveTo>
                  <a:pt x="117499" y="263478"/>
                </a:moveTo>
                <a:lnTo>
                  <a:pt x="117499" y="268164"/>
                </a:lnTo>
                <a:cubicBezTo>
                  <a:pt x="117499" y="275373"/>
                  <a:pt x="123627" y="281140"/>
                  <a:pt x="130837" y="281140"/>
                </a:cubicBezTo>
                <a:lnTo>
                  <a:pt x="160037" y="281140"/>
                </a:lnTo>
                <a:cubicBezTo>
                  <a:pt x="167247" y="281140"/>
                  <a:pt x="173015" y="275373"/>
                  <a:pt x="173015" y="268164"/>
                </a:cubicBezTo>
                <a:lnTo>
                  <a:pt x="173015" y="263478"/>
                </a:lnTo>
                <a:lnTo>
                  <a:pt x="117499" y="263478"/>
                </a:lnTo>
                <a:close/>
                <a:moveTo>
                  <a:pt x="234596" y="241153"/>
                </a:moveTo>
                <a:cubicBezTo>
                  <a:pt x="236774" y="242955"/>
                  <a:pt x="236774" y="245477"/>
                  <a:pt x="235322" y="247278"/>
                </a:cubicBezTo>
                <a:cubicBezTo>
                  <a:pt x="232417" y="250521"/>
                  <a:pt x="231328" y="254124"/>
                  <a:pt x="231328" y="258447"/>
                </a:cubicBezTo>
                <a:lnTo>
                  <a:pt x="231328" y="281145"/>
                </a:lnTo>
                <a:lnTo>
                  <a:pt x="281436" y="281145"/>
                </a:lnTo>
                <a:lnTo>
                  <a:pt x="281436" y="258447"/>
                </a:lnTo>
                <a:cubicBezTo>
                  <a:pt x="281436" y="254124"/>
                  <a:pt x="279983" y="250521"/>
                  <a:pt x="277442" y="247278"/>
                </a:cubicBezTo>
                <a:cubicBezTo>
                  <a:pt x="275626" y="245477"/>
                  <a:pt x="275989" y="242955"/>
                  <a:pt x="278168" y="241153"/>
                </a:cubicBezTo>
                <a:cubicBezTo>
                  <a:pt x="279983" y="239712"/>
                  <a:pt x="282525" y="239712"/>
                  <a:pt x="284341" y="241874"/>
                </a:cubicBezTo>
                <a:cubicBezTo>
                  <a:pt x="287972" y="246558"/>
                  <a:pt x="290150" y="252322"/>
                  <a:pt x="290150" y="258447"/>
                </a:cubicBezTo>
                <a:lnTo>
                  <a:pt x="290150" y="285829"/>
                </a:lnTo>
                <a:cubicBezTo>
                  <a:pt x="290150" y="287990"/>
                  <a:pt x="288335" y="290152"/>
                  <a:pt x="285793" y="290152"/>
                </a:cubicBezTo>
                <a:lnTo>
                  <a:pt x="226971" y="290152"/>
                </a:lnTo>
                <a:cubicBezTo>
                  <a:pt x="224429" y="290152"/>
                  <a:pt x="222250" y="287990"/>
                  <a:pt x="222250" y="285829"/>
                </a:cubicBezTo>
                <a:lnTo>
                  <a:pt x="222250" y="258447"/>
                </a:lnTo>
                <a:cubicBezTo>
                  <a:pt x="222250" y="252322"/>
                  <a:pt x="224429" y="246558"/>
                  <a:pt x="228423" y="241874"/>
                </a:cubicBezTo>
                <a:cubicBezTo>
                  <a:pt x="229875" y="239712"/>
                  <a:pt x="232780" y="239712"/>
                  <a:pt x="234596" y="241153"/>
                </a:cubicBezTo>
                <a:close/>
                <a:moveTo>
                  <a:pt x="11766" y="241153"/>
                </a:moveTo>
                <a:cubicBezTo>
                  <a:pt x="13905" y="242955"/>
                  <a:pt x="14262" y="245477"/>
                  <a:pt x="12479" y="247278"/>
                </a:cubicBezTo>
                <a:cubicBezTo>
                  <a:pt x="9983" y="250521"/>
                  <a:pt x="8557" y="254124"/>
                  <a:pt x="8557" y="258447"/>
                </a:cubicBezTo>
                <a:lnTo>
                  <a:pt x="8557" y="281145"/>
                </a:lnTo>
                <a:lnTo>
                  <a:pt x="57761" y="281145"/>
                </a:lnTo>
                <a:lnTo>
                  <a:pt x="57761" y="258447"/>
                </a:lnTo>
                <a:cubicBezTo>
                  <a:pt x="57761" y="254124"/>
                  <a:pt x="56335" y="250521"/>
                  <a:pt x="53839" y="247278"/>
                </a:cubicBezTo>
                <a:cubicBezTo>
                  <a:pt x="52413" y="245477"/>
                  <a:pt x="52413" y="242955"/>
                  <a:pt x="54552" y="241153"/>
                </a:cubicBezTo>
                <a:cubicBezTo>
                  <a:pt x="56335" y="239712"/>
                  <a:pt x="59188" y="239712"/>
                  <a:pt x="60614" y="241874"/>
                </a:cubicBezTo>
                <a:cubicBezTo>
                  <a:pt x="64179" y="246558"/>
                  <a:pt x="66319" y="252322"/>
                  <a:pt x="66319" y="258447"/>
                </a:cubicBezTo>
                <a:lnTo>
                  <a:pt x="66319" y="285829"/>
                </a:lnTo>
                <a:cubicBezTo>
                  <a:pt x="66319" y="287990"/>
                  <a:pt x="64536" y="290152"/>
                  <a:pt x="62040" y="290152"/>
                </a:cubicBezTo>
                <a:lnTo>
                  <a:pt x="4278" y="290152"/>
                </a:lnTo>
                <a:cubicBezTo>
                  <a:pt x="1783" y="290152"/>
                  <a:pt x="0" y="287990"/>
                  <a:pt x="0" y="285829"/>
                </a:cubicBezTo>
                <a:lnTo>
                  <a:pt x="0" y="258447"/>
                </a:lnTo>
                <a:cubicBezTo>
                  <a:pt x="0" y="252322"/>
                  <a:pt x="2139" y="246558"/>
                  <a:pt x="6061" y="241874"/>
                </a:cubicBezTo>
                <a:cubicBezTo>
                  <a:pt x="7487" y="239712"/>
                  <a:pt x="9983" y="239712"/>
                  <a:pt x="11766" y="241153"/>
                </a:cubicBezTo>
                <a:close/>
                <a:moveTo>
                  <a:pt x="104160" y="237525"/>
                </a:moveTo>
                <a:lnTo>
                  <a:pt x="104160" y="254827"/>
                </a:lnTo>
                <a:lnTo>
                  <a:pt x="186353" y="254827"/>
                </a:lnTo>
                <a:lnTo>
                  <a:pt x="186353" y="237525"/>
                </a:lnTo>
                <a:lnTo>
                  <a:pt x="104160" y="237525"/>
                </a:lnTo>
                <a:close/>
                <a:moveTo>
                  <a:pt x="255588" y="213414"/>
                </a:moveTo>
                <a:cubicBezTo>
                  <a:pt x="249837" y="213414"/>
                  <a:pt x="245165" y="218086"/>
                  <a:pt x="245165" y="223837"/>
                </a:cubicBezTo>
                <a:cubicBezTo>
                  <a:pt x="245165" y="229229"/>
                  <a:pt x="249837" y="233901"/>
                  <a:pt x="255588" y="233901"/>
                </a:cubicBezTo>
                <a:cubicBezTo>
                  <a:pt x="260980" y="233901"/>
                  <a:pt x="265652" y="229229"/>
                  <a:pt x="265652" y="223837"/>
                </a:cubicBezTo>
                <a:cubicBezTo>
                  <a:pt x="265652" y="218086"/>
                  <a:pt x="260980" y="213414"/>
                  <a:pt x="255588" y="213414"/>
                </a:cubicBezTo>
                <a:close/>
                <a:moveTo>
                  <a:pt x="32978" y="213414"/>
                </a:moveTo>
                <a:cubicBezTo>
                  <a:pt x="27587" y="213414"/>
                  <a:pt x="22914" y="218086"/>
                  <a:pt x="22914" y="223837"/>
                </a:cubicBezTo>
                <a:cubicBezTo>
                  <a:pt x="22914" y="229229"/>
                  <a:pt x="27587" y="233901"/>
                  <a:pt x="32978" y="233901"/>
                </a:cubicBezTo>
                <a:cubicBezTo>
                  <a:pt x="38729" y="233901"/>
                  <a:pt x="43402" y="229229"/>
                  <a:pt x="43402" y="223837"/>
                </a:cubicBezTo>
                <a:cubicBezTo>
                  <a:pt x="43402" y="218086"/>
                  <a:pt x="38729" y="213414"/>
                  <a:pt x="32978" y="213414"/>
                </a:cubicBezTo>
                <a:close/>
                <a:moveTo>
                  <a:pt x="255588" y="204787"/>
                </a:moveTo>
                <a:cubicBezTo>
                  <a:pt x="266012" y="204787"/>
                  <a:pt x="274279" y="213414"/>
                  <a:pt x="274279" y="223837"/>
                </a:cubicBezTo>
                <a:cubicBezTo>
                  <a:pt x="274279" y="234261"/>
                  <a:pt x="266012" y="242528"/>
                  <a:pt x="255588" y="242528"/>
                </a:cubicBezTo>
                <a:cubicBezTo>
                  <a:pt x="245165" y="242528"/>
                  <a:pt x="236538" y="234261"/>
                  <a:pt x="236538" y="223837"/>
                </a:cubicBezTo>
                <a:cubicBezTo>
                  <a:pt x="236538" y="213414"/>
                  <a:pt x="245165" y="204787"/>
                  <a:pt x="255588" y="204787"/>
                </a:cubicBezTo>
                <a:close/>
                <a:moveTo>
                  <a:pt x="32978" y="204787"/>
                </a:moveTo>
                <a:cubicBezTo>
                  <a:pt x="43402" y="204787"/>
                  <a:pt x="52028" y="213414"/>
                  <a:pt x="52028" y="223837"/>
                </a:cubicBezTo>
                <a:cubicBezTo>
                  <a:pt x="52028" y="234261"/>
                  <a:pt x="43402" y="242528"/>
                  <a:pt x="32978" y="242528"/>
                </a:cubicBezTo>
                <a:cubicBezTo>
                  <a:pt x="22555" y="242528"/>
                  <a:pt x="14288" y="234261"/>
                  <a:pt x="14288" y="223837"/>
                </a:cubicBezTo>
                <a:cubicBezTo>
                  <a:pt x="14288" y="213414"/>
                  <a:pt x="22555" y="204787"/>
                  <a:pt x="32978" y="204787"/>
                </a:cubicBezTo>
                <a:close/>
                <a:moveTo>
                  <a:pt x="131918" y="190305"/>
                </a:moveTo>
                <a:lnTo>
                  <a:pt x="131918" y="228513"/>
                </a:lnTo>
                <a:lnTo>
                  <a:pt x="158235" y="228513"/>
                </a:lnTo>
                <a:lnTo>
                  <a:pt x="158235" y="190305"/>
                </a:lnTo>
                <a:lnTo>
                  <a:pt x="131918" y="190305"/>
                </a:lnTo>
                <a:close/>
                <a:moveTo>
                  <a:pt x="175538" y="163991"/>
                </a:moveTo>
                <a:cubicBezTo>
                  <a:pt x="171212" y="163991"/>
                  <a:pt x="166886" y="168317"/>
                  <a:pt x="166886" y="172642"/>
                </a:cubicBezTo>
                <a:lnTo>
                  <a:pt x="166886" y="181654"/>
                </a:lnTo>
                <a:lnTo>
                  <a:pt x="175538" y="181654"/>
                </a:lnTo>
                <a:cubicBezTo>
                  <a:pt x="180585" y="181654"/>
                  <a:pt x="184551" y="177689"/>
                  <a:pt x="184551" y="172642"/>
                </a:cubicBezTo>
                <a:cubicBezTo>
                  <a:pt x="184551" y="168317"/>
                  <a:pt x="180585" y="163991"/>
                  <a:pt x="175538" y="163991"/>
                </a:cubicBezTo>
                <a:close/>
                <a:moveTo>
                  <a:pt x="114254" y="163991"/>
                </a:moveTo>
                <a:cubicBezTo>
                  <a:pt x="109568" y="163991"/>
                  <a:pt x="105602" y="168317"/>
                  <a:pt x="105602" y="172642"/>
                </a:cubicBezTo>
                <a:cubicBezTo>
                  <a:pt x="105602" y="177689"/>
                  <a:pt x="109568" y="181654"/>
                  <a:pt x="114254" y="181654"/>
                </a:cubicBezTo>
                <a:lnTo>
                  <a:pt x="123267" y="181654"/>
                </a:lnTo>
                <a:lnTo>
                  <a:pt x="123267" y="172642"/>
                </a:lnTo>
                <a:cubicBezTo>
                  <a:pt x="123267" y="168317"/>
                  <a:pt x="119301" y="163991"/>
                  <a:pt x="114254" y="163991"/>
                </a:cubicBezTo>
                <a:close/>
                <a:moveTo>
                  <a:pt x="17991" y="100012"/>
                </a:moveTo>
                <a:lnTo>
                  <a:pt x="25047" y="125249"/>
                </a:lnTo>
                <a:lnTo>
                  <a:pt x="16580" y="123086"/>
                </a:lnTo>
                <a:cubicBezTo>
                  <a:pt x="12700" y="146160"/>
                  <a:pt x="14816" y="169955"/>
                  <a:pt x="22930" y="191948"/>
                </a:cubicBezTo>
                <a:cubicBezTo>
                  <a:pt x="23636" y="194471"/>
                  <a:pt x="22578" y="196995"/>
                  <a:pt x="20461" y="197716"/>
                </a:cubicBezTo>
                <a:cubicBezTo>
                  <a:pt x="19755" y="198077"/>
                  <a:pt x="19403" y="198077"/>
                  <a:pt x="18697" y="198077"/>
                </a:cubicBezTo>
                <a:cubicBezTo>
                  <a:pt x="17286" y="198077"/>
                  <a:pt x="15522" y="196995"/>
                  <a:pt x="14816" y="195192"/>
                </a:cubicBezTo>
                <a:cubicBezTo>
                  <a:pt x="5997" y="171397"/>
                  <a:pt x="3880" y="145800"/>
                  <a:pt x="8114" y="120923"/>
                </a:cubicBezTo>
                <a:lnTo>
                  <a:pt x="0" y="118399"/>
                </a:lnTo>
                <a:lnTo>
                  <a:pt x="17991" y="100012"/>
                </a:lnTo>
                <a:close/>
                <a:moveTo>
                  <a:pt x="270322" y="95609"/>
                </a:moveTo>
                <a:cubicBezTo>
                  <a:pt x="272469" y="95250"/>
                  <a:pt x="274615" y="95967"/>
                  <a:pt x="275689" y="98476"/>
                </a:cubicBezTo>
                <a:cubicBezTo>
                  <a:pt x="284275" y="123211"/>
                  <a:pt x="285706" y="149020"/>
                  <a:pt x="280339" y="174830"/>
                </a:cubicBezTo>
                <a:lnTo>
                  <a:pt x="288568" y="176980"/>
                </a:lnTo>
                <a:lnTo>
                  <a:pt x="269249" y="194904"/>
                </a:lnTo>
                <a:lnTo>
                  <a:pt x="263525" y="169453"/>
                </a:lnTo>
                <a:lnTo>
                  <a:pt x="271753" y="171962"/>
                </a:lnTo>
                <a:cubicBezTo>
                  <a:pt x="276762" y="148662"/>
                  <a:pt x="275331" y="124286"/>
                  <a:pt x="267460" y="101344"/>
                </a:cubicBezTo>
                <a:cubicBezTo>
                  <a:pt x="266745" y="99193"/>
                  <a:pt x="267818" y="96326"/>
                  <a:pt x="270322" y="95609"/>
                </a:cubicBezTo>
                <a:close/>
                <a:moveTo>
                  <a:pt x="144030" y="85725"/>
                </a:moveTo>
                <a:cubicBezTo>
                  <a:pt x="173615" y="85725"/>
                  <a:pt x="197788" y="107012"/>
                  <a:pt x="202479" y="135875"/>
                </a:cubicBezTo>
                <a:cubicBezTo>
                  <a:pt x="202839" y="138401"/>
                  <a:pt x="201396" y="140205"/>
                  <a:pt x="198871" y="140926"/>
                </a:cubicBezTo>
                <a:cubicBezTo>
                  <a:pt x="198510" y="140926"/>
                  <a:pt x="198149" y="140926"/>
                  <a:pt x="198149" y="140926"/>
                </a:cubicBezTo>
                <a:cubicBezTo>
                  <a:pt x="195984" y="140926"/>
                  <a:pt x="194180" y="139483"/>
                  <a:pt x="193820" y="137319"/>
                </a:cubicBezTo>
                <a:cubicBezTo>
                  <a:pt x="190212" y="112785"/>
                  <a:pt x="168925" y="94745"/>
                  <a:pt x="144030" y="94745"/>
                </a:cubicBezTo>
                <a:cubicBezTo>
                  <a:pt x="141865" y="94745"/>
                  <a:pt x="139700" y="92580"/>
                  <a:pt x="139700" y="90416"/>
                </a:cubicBezTo>
                <a:cubicBezTo>
                  <a:pt x="139700" y="87890"/>
                  <a:pt x="141865" y="85725"/>
                  <a:pt x="144030" y="85725"/>
                </a:cubicBezTo>
                <a:close/>
                <a:moveTo>
                  <a:pt x="144896" y="67388"/>
                </a:moveTo>
                <a:cubicBezTo>
                  <a:pt x="102358" y="67388"/>
                  <a:pt x="67390" y="102353"/>
                  <a:pt x="67390" y="144887"/>
                </a:cubicBezTo>
                <a:cubicBezTo>
                  <a:pt x="67390" y="165433"/>
                  <a:pt x="75681" y="184898"/>
                  <a:pt x="89741" y="199677"/>
                </a:cubicBezTo>
                <a:cubicBezTo>
                  <a:pt x="97672" y="207607"/>
                  <a:pt x="102718" y="217700"/>
                  <a:pt x="103800" y="228513"/>
                </a:cubicBezTo>
                <a:lnTo>
                  <a:pt x="123267" y="228513"/>
                </a:lnTo>
                <a:lnTo>
                  <a:pt x="123267" y="190305"/>
                </a:lnTo>
                <a:lnTo>
                  <a:pt x="114254" y="190305"/>
                </a:lnTo>
                <a:cubicBezTo>
                  <a:pt x="104881" y="190305"/>
                  <a:pt x="96590" y="182375"/>
                  <a:pt x="96590" y="172642"/>
                </a:cubicBezTo>
                <a:cubicBezTo>
                  <a:pt x="96590" y="163270"/>
                  <a:pt x="104881" y="155340"/>
                  <a:pt x="114254" y="155340"/>
                </a:cubicBezTo>
                <a:cubicBezTo>
                  <a:pt x="123988" y="155340"/>
                  <a:pt x="131918" y="163270"/>
                  <a:pt x="131918" y="172642"/>
                </a:cubicBezTo>
                <a:lnTo>
                  <a:pt x="131918" y="181654"/>
                </a:lnTo>
                <a:lnTo>
                  <a:pt x="158235" y="181654"/>
                </a:lnTo>
                <a:lnTo>
                  <a:pt x="158235" y="172642"/>
                </a:lnTo>
                <a:cubicBezTo>
                  <a:pt x="158235" y="163270"/>
                  <a:pt x="166165" y="155340"/>
                  <a:pt x="175538" y="155340"/>
                </a:cubicBezTo>
                <a:cubicBezTo>
                  <a:pt x="185272" y="155340"/>
                  <a:pt x="193202" y="163270"/>
                  <a:pt x="193202" y="172642"/>
                </a:cubicBezTo>
                <a:cubicBezTo>
                  <a:pt x="193202" y="182375"/>
                  <a:pt x="185272" y="190305"/>
                  <a:pt x="175538" y="190305"/>
                </a:cubicBezTo>
                <a:lnTo>
                  <a:pt x="166886" y="190305"/>
                </a:lnTo>
                <a:lnTo>
                  <a:pt x="166886" y="228513"/>
                </a:lnTo>
                <a:lnTo>
                  <a:pt x="187074" y="228513"/>
                </a:lnTo>
                <a:cubicBezTo>
                  <a:pt x="187795" y="217339"/>
                  <a:pt x="192842" y="207246"/>
                  <a:pt x="200412" y="199316"/>
                </a:cubicBezTo>
                <a:cubicBezTo>
                  <a:pt x="214832" y="184537"/>
                  <a:pt x="222402" y="165433"/>
                  <a:pt x="222402" y="144887"/>
                </a:cubicBezTo>
                <a:cubicBezTo>
                  <a:pt x="222402" y="102353"/>
                  <a:pt x="187795" y="67388"/>
                  <a:pt x="144896" y="67388"/>
                </a:cubicBezTo>
                <a:close/>
                <a:moveTo>
                  <a:pt x="144896" y="58737"/>
                </a:moveTo>
                <a:cubicBezTo>
                  <a:pt x="192481" y="58737"/>
                  <a:pt x="231415" y="97306"/>
                  <a:pt x="231415" y="144887"/>
                </a:cubicBezTo>
                <a:cubicBezTo>
                  <a:pt x="231415" y="167596"/>
                  <a:pt x="222763" y="189223"/>
                  <a:pt x="206901" y="205444"/>
                </a:cubicBezTo>
                <a:cubicBezTo>
                  <a:pt x="199331" y="213014"/>
                  <a:pt x="195365" y="223106"/>
                  <a:pt x="195365" y="233920"/>
                </a:cubicBezTo>
                <a:lnTo>
                  <a:pt x="195365" y="254827"/>
                </a:lnTo>
                <a:cubicBezTo>
                  <a:pt x="195365" y="259513"/>
                  <a:pt x="191400" y="263478"/>
                  <a:pt x="186353" y="263478"/>
                </a:cubicBezTo>
                <a:lnTo>
                  <a:pt x="182027" y="263478"/>
                </a:lnTo>
                <a:lnTo>
                  <a:pt x="182027" y="268164"/>
                </a:lnTo>
                <a:cubicBezTo>
                  <a:pt x="182027" y="280059"/>
                  <a:pt x="171933" y="290152"/>
                  <a:pt x="160037" y="290152"/>
                </a:cubicBezTo>
                <a:lnTo>
                  <a:pt x="130837" y="290152"/>
                </a:lnTo>
                <a:cubicBezTo>
                  <a:pt x="118580" y="290152"/>
                  <a:pt x="108847" y="280059"/>
                  <a:pt x="108847" y="268164"/>
                </a:cubicBezTo>
                <a:lnTo>
                  <a:pt x="108847" y="263478"/>
                </a:lnTo>
                <a:lnTo>
                  <a:pt x="104521" y="263478"/>
                </a:lnTo>
                <a:cubicBezTo>
                  <a:pt x="99474" y="263478"/>
                  <a:pt x="95509" y="259513"/>
                  <a:pt x="95509" y="254827"/>
                </a:cubicBezTo>
                <a:lnTo>
                  <a:pt x="95509" y="234641"/>
                </a:lnTo>
                <a:cubicBezTo>
                  <a:pt x="95509" y="223467"/>
                  <a:pt x="91543" y="213374"/>
                  <a:pt x="83973" y="205804"/>
                </a:cubicBezTo>
                <a:cubicBezTo>
                  <a:pt x="67751" y="189584"/>
                  <a:pt x="58738" y="167956"/>
                  <a:pt x="58738" y="144887"/>
                </a:cubicBezTo>
                <a:cubicBezTo>
                  <a:pt x="58738" y="97306"/>
                  <a:pt x="97672" y="58737"/>
                  <a:pt x="144896" y="58737"/>
                </a:cubicBezTo>
                <a:close/>
                <a:moveTo>
                  <a:pt x="234596" y="36726"/>
                </a:moveTo>
                <a:cubicBezTo>
                  <a:pt x="236774" y="38167"/>
                  <a:pt x="236774" y="40689"/>
                  <a:pt x="235322" y="42491"/>
                </a:cubicBezTo>
                <a:cubicBezTo>
                  <a:pt x="232417" y="45733"/>
                  <a:pt x="231328" y="49696"/>
                  <a:pt x="231328" y="53660"/>
                </a:cubicBezTo>
                <a:lnTo>
                  <a:pt x="231328" y="76718"/>
                </a:lnTo>
                <a:lnTo>
                  <a:pt x="281436" y="76718"/>
                </a:lnTo>
                <a:lnTo>
                  <a:pt x="281436" y="53660"/>
                </a:lnTo>
                <a:cubicBezTo>
                  <a:pt x="281436" y="49696"/>
                  <a:pt x="279983" y="45733"/>
                  <a:pt x="277442" y="42491"/>
                </a:cubicBezTo>
                <a:cubicBezTo>
                  <a:pt x="275626" y="40689"/>
                  <a:pt x="275989" y="38167"/>
                  <a:pt x="278168" y="36726"/>
                </a:cubicBezTo>
                <a:cubicBezTo>
                  <a:pt x="279983" y="34925"/>
                  <a:pt x="282525" y="35285"/>
                  <a:pt x="284341" y="37086"/>
                </a:cubicBezTo>
                <a:cubicBezTo>
                  <a:pt x="287972" y="41770"/>
                  <a:pt x="290150" y="47895"/>
                  <a:pt x="290150" y="53660"/>
                </a:cubicBezTo>
                <a:lnTo>
                  <a:pt x="290150" y="81042"/>
                </a:lnTo>
                <a:cubicBezTo>
                  <a:pt x="290150" y="83203"/>
                  <a:pt x="288335" y="85365"/>
                  <a:pt x="285793" y="85365"/>
                </a:cubicBezTo>
                <a:lnTo>
                  <a:pt x="226971" y="85365"/>
                </a:lnTo>
                <a:cubicBezTo>
                  <a:pt x="224429" y="85365"/>
                  <a:pt x="222250" y="83203"/>
                  <a:pt x="222250" y="81042"/>
                </a:cubicBezTo>
                <a:lnTo>
                  <a:pt x="222250" y="53660"/>
                </a:lnTo>
                <a:cubicBezTo>
                  <a:pt x="222250" y="47895"/>
                  <a:pt x="224429" y="41770"/>
                  <a:pt x="228423" y="37086"/>
                </a:cubicBezTo>
                <a:cubicBezTo>
                  <a:pt x="229875" y="35285"/>
                  <a:pt x="232780" y="34925"/>
                  <a:pt x="234596" y="36726"/>
                </a:cubicBezTo>
                <a:close/>
                <a:moveTo>
                  <a:pt x="11766" y="36726"/>
                </a:moveTo>
                <a:cubicBezTo>
                  <a:pt x="13905" y="38167"/>
                  <a:pt x="14262" y="40689"/>
                  <a:pt x="12479" y="42491"/>
                </a:cubicBezTo>
                <a:cubicBezTo>
                  <a:pt x="9983" y="45733"/>
                  <a:pt x="8557" y="49696"/>
                  <a:pt x="8557" y="53660"/>
                </a:cubicBezTo>
                <a:lnTo>
                  <a:pt x="8557" y="76718"/>
                </a:lnTo>
                <a:lnTo>
                  <a:pt x="57761" y="76718"/>
                </a:lnTo>
                <a:lnTo>
                  <a:pt x="57761" y="53660"/>
                </a:lnTo>
                <a:cubicBezTo>
                  <a:pt x="57761" y="49696"/>
                  <a:pt x="56335" y="45733"/>
                  <a:pt x="53839" y="42491"/>
                </a:cubicBezTo>
                <a:cubicBezTo>
                  <a:pt x="52413" y="40689"/>
                  <a:pt x="52413" y="38167"/>
                  <a:pt x="54552" y="36726"/>
                </a:cubicBezTo>
                <a:cubicBezTo>
                  <a:pt x="56335" y="34925"/>
                  <a:pt x="59188" y="35285"/>
                  <a:pt x="60614" y="37086"/>
                </a:cubicBezTo>
                <a:cubicBezTo>
                  <a:pt x="64179" y="41770"/>
                  <a:pt x="66319" y="47895"/>
                  <a:pt x="66319" y="53660"/>
                </a:cubicBezTo>
                <a:lnTo>
                  <a:pt x="66319" y="81042"/>
                </a:lnTo>
                <a:cubicBezTo>
                  <a:pt x="66319" y="83203"/>
                  <a:pt x="64536" y="85365"/>
                  <a:pt x="62040" y="85365"/>
                </a:cubicBezTo>
                <a:lnTo>
                  <a:pt x="4278" y="85365"/>
                </a:lnTo>
                <a:cubicBezTo>
                  <a:pt x="1783" y="85365"/>
                  <a:pt x="0" y="83203"/>
                  <a:pt x="0" y="81042"/>
                </a:cubicBezTo>
                <a:lnTo>
                  <a:pt x="0" y="53660"/>
                </a:lnTo>
                <a:cubicBezTo>
                  <a:pt x="0" y="47895"/>
                  <a:pt x="2139" y="41770"/>
                  <a:pt x="6061" y="37086"/>
                </a:cubicBezTo>
                <a:cubicBezTo>
                  <a:pt x="7487" y="35285"/>
                  <a:pt x="9983" y="34925"/>
                  <a:pt x="11766" y="36726"/>
                </a:cubicBezTo>
                <a:close/>
                <a:moveTo>
                  <a:pt x="255588" y="8902"/>
                </a:moveTo>
                <a:cubicBezTo>
                  <a:pt x="249837" y="8902"/>
                  <a:pt x="245165" y="13531"/>
                  <a:pt x="245165" y="18872"/>
                </a:cubicBezTo>
                <a:cubicBezTo>
                  <a:pt x="245165" y="24569"/>
                  <a:pt x="249837" y="29198"/>
                  <a:pt x="255588" y="29198"/>
                </a:cubicBezTo>
                <a:cubicBezTo>
                  <a:pt x="260980" y="29198"/>
                  <a:pt x="265652" y="24569"/>
                  <a:pt x="265652" y="18872"/>
                </a:cubicBezTo>
                <a:cubicBezTo>
                  <a:pt x="265652" y="13531"/>
                  <a:pt x="260980" y="8902"/>
                  <a:pt x="255588" y="8902"/>
                </a:cubicBezTo>
                <a:close/>
                <a:moveTo>
                  <a:pt x="32978" y="8902"/>
                </a:moveTo>
                <a:cubicBezTo>
                  <a:pt x="27587" y="8902"/>
                  <a:pt x="22914" y="13531"/>
                  <a:pt x="22914" y="18872"/>
                </a:cubicBezTo>
                <a:cubicBezTo>
                  <a:pt x="22914" y="24569"/>
                  <a:pt x="27587" y="29198"/>
                  <a:pt x="32978" y="29198"/>
                </a:cubicBezTo>
                <a:cubicBezTo>
                  <a:pt x="38729" y="29198"/>
                  <a:pt x="43402" y="24569"/>
                  <a:pt x="43402" y="18872"/>
                </a:cubicBezTo>
                <a:cubicBezTo>
                  <a:pt x="43402" y="13531"/>
                  <a:pt x="38729" y="8902"/>
                  <a:pt x="32978" y="8902"/>
                </a:cubicBezTo>
                <a:close/>
                <a:moveTo>
                  <a:pt x="133521" y="6815"/>
                </a:moveTo>
                <a:cubicBezTo>
                  <a:pt x="154896" y="5078"/>
                  <a:pt x="176676" y="8197"/>
                  <a:pt x="197102" y="16393"/>
                </a:cubicBezTo>
                <a:lnTo>
                  <a:pt x="201078" y="8553"/>
                </a:lnTo>
                <a:lnTo>
                  <a:pt x="215539" y="30292"/>
                </a:lnTo>
                <a:lnTo>
                  <a:pt x="189149" y="31717"/>
                </a:lnTo>
                <a:lnTo>
                  <a:pt x="193487" y="23877"/>
                </a:lnTo>
                <a:cubicBezTo>
                  <a:pt x="155167" y="9266"/>
                  <a:pt x="112147" y="12829"/>
                  <a:pt x="77080" y="33856"/>
                </a:cubicBezTo>
                <a:cubicBezTo>
                  <a:pt x="76357" y="34212"/>
                  <a:pt x="75634" y="34568"/>
                  <a:pt x="74911" y="34568"/>
                </a:cubicBezTo>
                <a:cubicBezTo>
                  <a:pt x="73465" y="34568"/>
                  <a:pt x="72019" y="33856"/>
                  <a:pt x="70935" y="32430"/>
                </a:cubicBezTo>
                <a:cubicBezTo>
                  <a:pt x="69850" y="30292"/>
                  <a:pt x="70212" y="27441"/>
                  <a:pt x="72381" y="26372"/>
                </a:cubicBezTo>
                <a:cubicBezTo>
                  <a:pt x="91179" y="15146"/>
                  <a:pt x="112147" y="8553"/>
                  <a:pt x="133521" y="6815"/>
                </a:cubicBezTo>
                <a:close/>
                <a:moveTo>
                  <a:pt x="255588" y="0"/>
                </a:moveTo>
                <a:cubicBezTo>
                  <a:pt x="266012" y="0"/>
                  <a:pt x="274279" y="8546"/>
                  <a:pt x="274279" y="18872"/>
                </a:cubicBezTo>
                <a:cubicBezTo>
                  <a:pt x="274279" y="29198"/>
                  <a:pt x="266012" y="37744"/>
                  <a:pt x="255588" y="37744"/>
                </a:cubicBezTo>
                <a:cubicBezTo>
                  <a:pt x="245165" y="37744"/>
                  <a:pt x="236538" y="29198"/>
                  <a:pt x="236538" y="18872"/>
                </a:cubicBezTo>
                <a:cubicBezTo>
                  <a:pt x="236538" y="8546"/>
                  <a:pt x="245165" y="0"/>
                  <a:pt x="255588" y="0"/>
                </a:cubicBezTo>
                <a:close/>
                <a:moveTo>
                  <a:pt x="32978" y="0"/>
                </a:moveTo>
                <a:cubicBezTo>
                  <a:pt x="43402" y="0"/>
                  <a:pt x="52028" y="8546"/>
                  <a:pt x="52028" y="18872"/>
                </a:cubicBezTo>
                <a:cubicBezTo>
                  <a:pt x="52028" y="29198"/>
                  <a:pt x="43402" y="37744"/>
                  <a:pt x="32978" y="37744"/>
                </a:cubicBezTo>
                <a:cubicBezTo>
                  <a:pt x="22555" y="37744"/>
                  <a:pt x="14288" y="29198"/>
                  <a:pt x="14288" y="18872"/>
                </a:cubicBezTo>
                <a:cubicBezTo>
                  <a:pt x="14288" y="8546"/>
                  <a:pt x="22555" y="0"/>
                  <a:pt x="32978" y="0"/>
                </a:cubicBezTo>
                <a:close/>
              </a:path>
            </a:pathLst>
          </a:custGeom>
          <a:solidFill>
            <a:schemeClr val="bg1"/>
          </a:solidFill>
          <a:ln>
            <a:noFill/>
          </a:ln>
          <a:effectLst/>
        </p:spPr>
        <p:txBody>
          <a:bodyPr anchor="ctr"/>
          <a:lstStyle/>
          <a:p>
            <a:endParaRPr lang="en-US">
              <a:latin typeface="Source Sans Pro Light" panose="020B0403030403020204" pitchFamily="34" charset="0"/>
            </a:endParaRPr>
          </a:p>
        </p:txBody>
      </p:sp>
      <p:sp>
        <p:nvSpPr>
          <p:cNvPr id="124" name="TextBox 42">
            <a:extLst>
              <a:ext uri="{FF2B5EF4-FFF2-40B4-BE49-F238E27FC236}">
                <a16:creationId xmlns:a16="http://schemas.microsoft.com/office/drawing/2014/main" id="{49C71C2E-892D-0679-03EF-764CDE79EF3E}"/>
              </a:ext>
            </a:extLst>
          </p:cNvPr>
          <p:cNvSpPr txBox="1"/>
          <p:nvPr/>
        </p:nvSpPr>
        <p:spPr>
          <a:xfrm>
            <a:off x="1136874" y="3421324"/>
            <a:ext cx="930277" cy="415498"/>
          </a:xfrm>
          <a:prstGeom prst="rect">
            <a:avLst/>
          </a:prstGeom>
          <a:noFill/>
        </p:spPr>
        <p:txBody>
          <a:bodyPr wrap="square" rtlCol="0">
            <a:spAutoFit/>
          </a:bodyPr>
          <a:lstStyle/>
          <a:p>
            <a:pPr algn="ctr"/>
            <a:r>
              <a:rPr lang="es-CL" sz="1050" b="1" spc="450" noProof="0">
                <a:solidFill>
                  <a:schemeClr val="bg1"/>
                </a:solidFill>
                <a:latin typeface="Bebas Neue" pitchFamily="2" charset="0"/>
              </a:rPr>
              <a:t>Externa </a:t>
            </a:r>
            <a:endParaRPr lang="en-US" sz="1050" b="1" spc="450">
              <a:solidFill>
                <a:schemeClr val="bg1"/>
              </a:solidFill>
              <a:latin typeface="Bebas Neue" pitchFamily="2" charset="0"/>
            </a:endParaRPr>
          </a:p>
        </p:txBody>
      </p:sp>
      <p:sp>
        <p:nvSpPr>
          <p:cNvPr id="129" name="Freeform 837">
            <a:extLst>
              <a:ext uri="{FF2B5EF4-FFF2-40B4-BE49-F238E27FC236}">
                <a16:creationId xmlns:a16="http://schemas.microsoft.com/office/drawing/2014/main" id="{1A42336C-3170-B3F0-4306-EB3A18EAB58B}"/>
              </a:ext>
            </a:extLst>
          </p:cNvPr>
          <p:cNvSpPr>
            <a:spLocks noChangeArrowheads="1"/>
          </p:cNvSpPr>
          <p:nvPr/>
        </p:nvSpPr>
        <p:spPr bwMode="auto">
          <a:xfrm>
            <a:off x="1316678" y="4635275"/>
            <a:ext cx="358440" cy="361694"/>
          </a:xfrm>
          <a:custGeom>
            <a:avLst/>
            <a:gdLst>
              <a:gd name="T0" fmla="*/ 156713 w 304441"/>
              <a:gd name="T1" fmla="*/ 244415 h 304441"/>
              <a:gd name="T2" fmla="*/ 276405 w 304441"/>
              <a:gd name="T3" fmla="*/ 156713 h 304441"/>
              <a:gd name="T4" fmla="*/ 27676 w 304441"/>
              <a:gd name="T5" fmla="*/ 156713 h 304441"/>
              <a:gd name="T6" fmla="*/ 147368 w 304441"/>
              <a:gd name="T7" fmla="*/ 244415 h 304441"/>
              <a:gd name="T8" fmla="*/ 27676 w 304441"/>
              <a:gd name="T9" fmla="*/ 156713 h 304441"/>
              <a:gd name="T10" fmla="*/ 179589 w 304441"/>
              <a:gd name="T11" fmla="*/ 108241 h 304441"/>
              <a:gd name="T12" fmla="*/ 174580 w 304441"/>
              <a:gd name="T13" fmla="*/ 115754 h 304441"/>
              <a:gd name="T14" fmla="*/ 110902 w 304441"/>
              <a:gd name="T15" fmla="*/ 150813 h 304441"/>
              <a:gd name="T16" fmla="*/ 193183 w 304441"/>
              <a:gd name="T17" fmla="*/ 154748 h 304441"/>
              <a:gd name="T18" fmla="*/ 202485 w 304441"/>
              <a:gd name="T19" fmla="*/ 155822 h 304441"/>
              <a:gd name="T20" fmla="*/ 101600 w 304441"/>
              <a:gd name="T21" fmla="*/ 150813 h 304441"/>
              <a:gd name="T22" fmla="*/ 152041 w 304441"/>
              <a:gd name="T23" fmla="*/ 69011 h 304441"/>
              <a:gd name="T24" fmla="*/ 152041 w 304441"/>
              <a:gd name="T25" fmla="*/ 235429 h 304441"/>
              <a:gd name="T26" fmla="*/ 222849 w 304441"/>
              <a:gd name="T27" fmla="*/ 109268 h 304441"/>
              <a:gd name="T28" fmla="*/ 152041 w 304441"/>
              <a:gd name="T29" fmla="*/ 177920 h 304441"/>
              <a:gd name="T30" fmla="*/ 128677 w 304441"/>
              <a:gd name="T31" fmla="*/ 156354 h 304441"/>
              <a:gd name="T32" fmla="*/ 135147 w 304441"/>
              <a:gd name="T33" fmla="*/ 149884 h 304441"/>
              <a:gd name="T34" fmla="*/ 217458 w 304441"/>
              <a:gd name="T35" fmla="*/ 101361 h 304441"/>
              <a:gd name="T36" fmla="*/ 257714 w 304441"/>
              <a:gd name="T37" fmla="*/ 37381 h 304441"/>
              <a:gd name="T38" fmla="*/ 239383 w 304441"/>
              <a:gd name="T39" fmla="*/ 86264 h 304441"/>
              <a:gd name="T40" fmla="*/ 288266 w 304441"/>
              <a:gd name="T41" fmla="*/ 67933 h 304441"/>
              <a:gd name="T42" fmla="*/ 260590 w 304441"/>
              <a:gd name="T43" fmla="*/ 67573 h 304441"/>
              <a:gd name="T44" fmla="*/ 257714 w 304441"/>
              <a:gd name="T45" fmla="*/ 63260 h 304441"/>
              <a:gd name="T46" fmla="*/ 147368 w 304441"/>
              <a:gd name="T47" fmla="*/ 27676 h 304441"/>
              <a:gd name="T48" fmla="*/ 36011 w 304441"/>
              <a:gd name="T49" fmla="*/ 147728 h 304441"/>
              <a:gd name="T50" fmla="*/ 68113 w 304441"/>
              <a:gd name="T51" fmla="*/ 114368 h 304441"/>
              <a:gd name="T52" fmla="*/ 86983 w 304441"/>
              <a:gd name="T53" fmla="*/ 87073 h 304441"/>
              <a:gd name="T54" fmla="*/ 114210 w 304441"/>
              <a:gd name="T55" fmla="*/ 68270 h 304441"/>
              <a:gd name="T56" fmla="*/ 147368 w 304441"/>
              <a:gd name="T57" fmla="*/ 27676 h 304441"/>
              <a:gd name="T58" fmla="*/ 156713 w 304441"/>
              <a:gd name="T59" fmla="*/ 4672 h 304441"/>
              <a:gd name="T60" fmla="*/ 220693 w 304441"/>
              <a:gd name="T61" fmla="*/ 37381 h 304441"/>
              <a:gd name="T62" fmla="*/ 216020 w 304441"/>
              <a:gd name="T63" fmla="*/ 45288 h 304441"/>
              <a:gd name="T64" fmla="*/ 156713 w 304441"/>
              <a:gd name="T65" fmla="*/ 60385 h 304441"/>
              <a:gd name="T66" fmla="*/ 230038 w 304441"/>
              <a:gd name="T67" fmla="*/ 89139 h 304441"/>
              <a:gd name="T68" fmla="*/ 231476 w 304441"/>
              <a:gd name="T69" fmla="*/ 50680 h 304441"/>
              <a:gd name="T70" fmla="*/ 264184 w 304441"/>
              <a:gd name="T71" fmla="*/ 21925 h 304441"/>
              <a:gd name="T72" fmla="*/ 267060 w 304441"/>
              <a:gd name="T73" fmla="*/ 52118 h 304441"/>
              <a:gd name="T74" fmla="*/ 292220 w 304441"/>
              <a:gd name="T75" fmla="*/ 33427 h 304441"/>
              <a:gd name="T76" fmla="*/ 273529 w 304441"/>
              <a:gd name="T77" fmla="*/ 58587 h 304441"/>
              <a:gd name="T78" fmla="*/ 303722 w 304441"/>
              <a:gd name="T79" fmla="*/ 61463 h 304441"/>
              <a:gd name="T80" fmla="*/ 274967 w 304441"/>
              <a:gd name="T81" fmla="*/ 94171 h 304441"/>
              <a:gd name="T82" fmla="*/ 236508 w 304441"/>
              <a:gd name="T83" fmla="*/ 95609 h 304441"/>
              <a:gd name="T84" fmla="*/ 244056 w 304441"/>
              <a:gd name="T85" fmla="*/ 147728 h 304441"/>
              <a:gd name="T86" fmla="*/ 270295 w 304441"/>
              <a:gd name="T87" fmla="*/ 112863 h 304441"/>
              <a:gd name="T88" fmla="*/ 278921 w 304441"/>
              <a:gd name="T89" fmla="*/ 109987 h 304441"/>
              <a:gd name="T90" fmla="*/ 299768 w 304441"/>
              <a:gd name="T91" fmla="*/ 147728 h 304441"/>
              <a:gd name="T92" fmla="*/ 299768 w 304441"/>
              <a:gd name="T93" fmla="*/ 156713 h 304441"/>
              <a:gd name="T94" fmla="*/ 156713 w 304441"/>
              <a:gd name="T95" fmla="*/ 286110 h 304441"/>
              <a:gd name="T96" fmla="*/ 152041 w 304441"/>
              <a:gd name="T97" fmla="*/ 304441 h 304441"/>
              <a:gd name="T98" fmla="*/ 147368 w 304441"/>
              <a:gd name="T99" fmla="*/ 286110 h 304441"/>
              <a:gd name="T100" fmla="*/ 4673 w 304441"/>
              <a:gd name="T101" fmla="*/ 156713 h 304441"/>
              <a:gd name="T102" fmla="*/ 4673 w 304441"/>
              <a:gd name="T103" fmla="*/ 147728 h 304441"/>
              <a:gd name="T104" fmla="*/ 147368 w 304441"/>
              <a:gd name="T105" fmla="*/ 18690 h 304441"/>
              <a:gd name="T106" fmla="*/ 152041 w 304441"/>
              <a:gd name="T107" fmla="*/ 0 h 304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4441" h="304441">
                <a:moveTo>
                  <a:pt x="244056" y="156713"/>
                </a:moveTo>
                <a:cubicBezTo>
                  <a:pt x="241899" y="204159"/>
                  <a:pt x="203799" y="241899"/>
                  <a:pt x="156713" y="244415"/>
                </a:cubicBezTo>
                <a:lnTo>
                  <a:pt x="156713" y="276764"/>
                </a:lnTo>
                <a:cubicBezTo>
                  <a:pt x="221771" y="274248"/>
                  <a:pt x="274248" y="221771"/>
                  <a:pt x="276405" y="156713"/>
                </a:cubicBezTo>
                <a:lnTo>
                  <a:pt x="244056" y="156713"/>
                </a:lnTo>
                <a:close/>
                <a:moveTo>
                  <a:pt x="27676" y="156713"/>
                </a:moveTo>
                <a:cubicBezTo>
                  <a:pt x="30192" y="221771"/>
                  <a:pt x="82310" y="274248"/>
                  <a:pt x="147368" y="276764"/>
                </a:cubicBezTo>
                <a:lnTo>
                  <a:pt x="147368" y="244415"/>
                </a:lnTo>
                <a:cubicBezTo>
                  <a:pt x="100282" y="241899"/>
                  <a:pt x="62541" y="204159"/>
                  <a:pt x="60025" y="156713"/>
                </a:cubicBezTo>
                <a:lnTo>
                  <a:pt x="27676" y="156713"/>
                </a:lnTo>
                <a:close/>
                <a:moveTo>
                  <a:pt x="152042" y="100013"/>
                </a:moveTo>
                <a:cubicBezTo>
                  <a:pt x="162059" y="100013"/>
                  <a:pt x="171361" y="102875"/>
                  <a:pt x="179589" y="108241"/>
                </a:cubicBezTo>
                <a:cubicBezTo>
                  <a:pt x="181378" y="109672"/>
                  <a:pt x="182093" y="112177"/>
                  <a:pt x="181020" y="114681"/>
                </a:cubicBezTo>
                <a:cubicBezTo>
                  <a:pt x="179589" y="116827"/>
                  <a:pt x="176727" y="117543"/>
                  <a:pt x="174580" y="115754"/>
                </a:cubicBezTo>
                <a:cubicBezTo>
                  <a:pt x="167783" y="111819"/>
                  <a:pt x="160271" y="109315"/>
                  <a:pt x="152042" y="109315"/>
                </a:cubicBezTo>
                <a:cubicBezTo>
                  <a:pt x="129504" y="109315"/>
                  <a:pt x="110902" y="127917"/>
                  <a:pt x="110902" y="150813"/>
                </a:cubicBezTo>
                <a:cubicBezTo>
                  <a:pt x="110902" y="173351"/>
                  <a:pt x="129504" y="191954"/>
                  <a:pt x="152042" y="191954"/>
                </a:cubicBezTo>
                <a:cubicBezTo>
                  <a:pt x="173507" y="191954"/>
                  <a:pt x="191394" y="176213"/>
                  <a:pt x="193183" y="154748"/>
                </a:cubicBezTo>
                <a:cubicBezTo>
                  <a:pt x="193541" y="152602"/>
                  <a:pt x="195687" y="150813"/>
                  <a:pt x="198549" y="150813"/>
                </a:cubicBezTo>
                <a:cubicBezTo>
                  <a:pt x="201054" y="151171"/>
                  <a:pt x="202842" y="153317"/>
                  <a:pt x="202485" y="155822"/>
                </a:cubicBezTo>
                <a:cubicBezTo>
                  <a:pt x="199623" y="181579"/>
                  <a:pt x="178158" y="201255"/>
                  <a:pt x="152042" y="201255"/>
                </a:cubicBezTo>
                <a:cubicBezTo>
                  <a:pt x="124496" y="201255"/>
                  <a:pt x="101600" y="178360"/>
                  <a:pt x="101600" y="150813"/>
                </a:cubicBezTo>
                <a:cubicBezTo>
                  <a:pt x="101600" y="122909"/>
                  <a:pt x="124496" y="100013"/>
                  <a:pt x="152042" y="100013"/>
                </a:cubicBezTo>
                <a:close/>
                <a:moveTo>
                  <a:pt x="152041" y="69011"/>
                </a:moveTo>
                <a:cubicBezTo>
                  <a:pt x="106393" y="69011"/>
                  <a:pt x="69011" y="106393"/>
                  <a:pt x="69011" y="152400"/>
                </a:cubicBezTo>
                <a:cubicBezTo>
                  <a:pt x="69011" y="198048"/>
                  <a:pt x="106393" y="235429"/>
                  <a:pt x="152041" y="235429"/>
                </a:cubicBezTo>
                <a:cubicBezTo>
                  <a:pt x="198048" y="235429"/>
                  <a:pt x="235070" y="198048"/>
                  <a:pt x="235070" y="152400"/>
                </a:cubicBezTo>
                <a:cubicBezTo>
                  <a:pt x="235070" y="136585"/>
                  <a:pt x="230757" y="121848"/>
                  <a:pt x="222849" y="109268"/>
                </a:cubicBezTo>
                <a:lnTo>
                  <a:pt x="155276" y="176842"/>
                </a:lnTo>
                <a:cubicBezTo>
                  <a:pt x="154557" y="177561"/>
                  <a:pt x="153478" y="177920"/>
                  <a:pt x="152041" y="177920"/>
                </a:cubicBezTo>
                <a:cubicBezTo>
                  <a:pt x="150962" y="177920"/>
                  <a:pt x="149525" y="177561"/>
                  <a:pt x="148806" y="176842"/>
                </a:cubicBezTo>
                <a:lnTo>
                  <a:pt x="128677" y="156354"/>
                </a:lnTo>
                <a:cubicBezTo>
                  <a:pt x="126521" y="154557"/>
                  <a:pt x="126521" y="151681"/>
                  <a:pt x="128677" y="149884"/>
                </a:cubicBezTo>
                <a:cubicBezTo>
                  <a:pt x="130115" y="148087"/>
                  <a:pt x="132991" y="148087"/>
                  <a:pt x="135147" y="149884"/>
                </a:cubicBezTo>
                <a:lnTo>
                  <a:pt x="152041" y="166778"/>
                </a:lnTo>
                <a:lnTo>
                  <a:pt x="217458" y="101361"/>
                </a:lnTo>
                <a:cubicBezTo>
                  <a:pt x="202362" y="81951"/>
                  <a:pt x="178639" y="69011"/>
                  <a:pt x="152041" y="69011"/>
                </a:cubicBezTo>
                <a:close/>
                <a:moveTo>
                  <a:pt x="257714" y="37381"/>
                </a:moveTo>
                <a:lnTo>
                  <a:pt x="239383" y="56071"/>
                </a:lnTo>
                <a:lnTo>
                  <a:pt x="239383" y="86264"/>
                </a:lnTo>
                <a:lnTo>
                  <a:pt x="269576" y="86264"/>
                </a:lnTo>
                <a:lnTo>
                  <a:pt x="288266" y="67933"/>
                </a:lnTo>
                <a:lnTo>
                  <a:pt x="262387" y="67933"/>
                </a:lnTo>
                <a:cubicBezTo>
                  <a:pt x="261668" y="67933"/>
                  <a:pt x="261309" y="67573"/>
                  <a:pt x="260590" y="67573"/>
                </a:cubicBezTo>
                <a:cubicBezTo>
                  <a:pt x="259512" y="67214"/>
                  <a:pt x="258433" y="66136"/>
                  <a:pt x="258074" y="65057"/>
                </a:cubicBezTo>
                <a:cubicBezTo>
                  <a:pt x="257714" y="64338"/>
                  <a:pt x="257714" y="63979"/>
                  <a:pt x="257714" y="63260"/>
                </a:cubicBezTo>
                <a:lnTo>
                  <a:pt x="257714" y="37381"/>
                </a:lnTo>
                <a:close/>
                <a:moveTo>
                  <a:pt x="147368" y="27676"/>
                </a:moveTo>
                <a:cubicBezTo>
                  <a:pt x="82310" y="30192"/>
                  <a:pt x="30192" y="82670"/>
                  <a:pt x="27676" y="147728"/>
                </a:cubicBezTo>
                <a:lnTo>
                  <a:pt x="36011" y="147728"/>
                </a:lnTo>
                <a:lnTo>
                  <a:pt x="60025" y="147728"/>
                </a:lnTo>
                <a:cubicBezTo>
                  <a:pt x="60654" y="135866"/>
                  <a:pt x="63485" y="124612"/>
                  <a:pt x="68113" y="114368"/>
                </a:cubicBezTo>
                <a:lnTo>
                  <a:pt x="71500" y="109468"/>
                </a:lnTo>
                <a:lnTo>
                  <a:pt x="86983" y="87073"/>
                </a:lnTo>
                <a:lnTo>
                  <a:pt x="101702" y="76908"/>
                </a:lnTo>
                <a:lnTo>
                  <a:pt x="114210" y="68270"/>
                </a:lnTo>
                <a:cubicBezTo>
                  <a:pt x="124409" y="63687"/>
                  <a:pt x="135597" y="60924"/>
                  <a:pt x="147368" y="60385"/>
                </a:cubicBezTo>
                <a:lnTo>
                  <a:pt x="147368" y="27676"/>
                </a:lnTo>
                <a:close/>
                <a:moveTo>
                  <a:pt x="152041" y="0"/>
                </a:moveTo>
                <a:cubicBezTo>
                  <a:pt x="154557" y="0"/>
                  <a:pt x="156713" y="2156"/>
                  <a:pt x="156713" y="4672"/>
                </a:cubicBezTo>
                <a:lnTo>
                  <a:pt x="156713" y="18690"/>
                </a:lnTo>
                <a:cubicBezTo>
                  <a:pt x="179358" y="19409"/>
                  <a:pt x="201283" y="25879"/>
                  <a:pt x="220693" y="37381"/>
                </a:cubicBezTo>
                <a:cubicBezTo>
                  <a:pt x="222849" y="38459"/>
                  <a:pt x="223568" y="41694"/>
                  <a:pt x="222130" y="43491"/>
                </a:cubicBezTo>
                <a:cubicBezTo>
                  <a:pt x="221052" y="46007"/>
                  <a:pt x="217817" y="46726"/>
                  <a:pt x="216020" y="45288"/>
                </a:cubicBezTo>
                <a:cubicBezTo>
                  <a:pt x="198048" y="34505"/>
                  <a:pt x="177561" y="28754"/>
                  <a:pt x="156713" y="27676"/>
                </a:cubicBezTo>
                <a:lnTo>
                  <a:pt x="156713" y="60385"/>
                </a:lnTo>
                <a:cubicBezTo>
                  <a:pt x="184030" y="61463"/>
                  <a:pt x="208113" y="74762"/>
                  <a:pt x="224287" y="94890"/>
                </a:cubicBezTo>
                <a:lnTo>
                  <a:pt x="230038" y="89139"/>
                </a:lnTo>
                <a:lnTo>
                  <a:pt x="230038" y="53915"/>
                </a:lnTo>
                <a:cubicBezTo>
                  <a:pt x="230038" y="52837"/>
                  <a:pt x="230757" y="51758"/>
                  <a:pt x="231476" y="50680"/>
                </a:cubicBezTo>
                <a:lnTo>
                  <a:pt x="259152" y="23004"/>
                </a:lnTo>
                <a:cubicBezTo>
                  <a:pt x="260590" y="21566"/>
                  <a:pt x="262387" y="21206"/>
                  <a:pt x="264184" y="21925"/>
                </a:cubicBezTo>
                <a:cubicBezTo>
                  <a:pt x="265981" y="22644"/>
                  <a:pt x="267060" y="24441"/>
                  <a:pt x="267060" y="26238"/>
                </a:cubicBezTo>
                <a:lnTo>
                  <a:pt x="267060" y="52118"/>
                </a:lnTo>
                <a:lnTo>
                  <a:pt x="285750" y="33427"/>
                </a:lnTo>
                <a:cubicBezTo>
                  <a:pt x="287547" y="31271"/>
                  <a:pt x="290423" y="31271"/>
                  <a:pt x="292220" y="33427"/>
                </a:cubicBezTo>
                <a:cubicBezTo>
                  <a:pt x="294017" y="35224"/>
                  <a:pt x="294017" y="38100"/>
                  <a:pt x="292220" y="39897"/>
                </a:cubicBezTo>
                <a:lnTo>
                  <a:pt x="273529" y="58587"/>
                </a:lnTo>
                <a:lnTo>
                  <a:pt x="299409" y="58587"/>
                </a:lnTo>
                <a:cubicBezTo>
                  <a:pt x="301206" y="58587"/>
                  <a:pt x="303003" y="59666"/>
                  <a:pt x="303722" y="61463"/>
                </a:cubicBezTo>
                <a:cubicBezTo>
                  <a:pt x="304441" y="63260"/>
                  <a:pt x="304081" y="65057"/>
                  <a:pt x="302284" y="66495"/>
                </a:cubicBezTo>
                <a:lnTo>
                  <a:pt x="274967" y="94171"/>
                </a:lnTo>
                <a:cubicBezTo>
                  <a:pt x="273889" y="94890"/>
                  <a:pt x="272811" y="95609"/>
                  <a:pt x="271732" y="95609"/>
                </a:cubicBezTo>
                <a:lnTo>
                  <a:pt x="236508" y="95609"/>
                </a:lnTo>
                <a:lnTo>
                  <a:pt x="229679" y="102439"/>
                </a:lnTo>
                <a:cubicBezTo>
                  <a:pt x="237946" y="115738"/>
                  <a:pt x="243337" y="130834"/>
                  <a:pt x="244056" y="147728"/>
                </a:cubicBezTo>
                <a:lnTo>
                  <a:pt x="276405" y="147728"/>
                </a:lnTo>
                <a:cubicBezTo>
                  <a:pt x="276046" y="135507"/>
                  <a:pt x="273889" y="124005"/>
                  <a:pt x="270295" y="112863"/>
                </a:cubicBezTo>
                <a:cubicBezTo>
                  <a:pt x="269576" y="110346"/>
                  <a:pt x="270654" y="107830"/>
                  <a:pt x="273170" y="107112"/>
                </a:cubicBezTo>
                <a:cubicBezTo>
                  <a:pt x="275686" y="106033"/>
                  <a:pt x="278202" y="107471"/>
                  <a:pt x="278921" y="109987"/>
                </a:cubicBezTo>
                <a:cubicBezTo>
                  <a:pt x="282875" y="122208"/>
                  <a:pt x="285391" y="134788"/>
                  <a:pt x="285750" y="147728"/>
                </a:cubicBezTo>
                <a:lnTo>
                  <a:pt x="299768" y="147728"/>
                </a:lnTo>
                <a:cubicBezTo>
                  <a:pt x="302284" y="147728"/>
                  <a:pt x="304441" y="149884"/>
                  <a:pt x="304441" y="152400"/>
                </a:cubicBezTo>
                <a:cubicBezTo>
                  <a:pt x="304441" y="154916"/>
                  <a:pt x="302284" y="156713"/>
                  <a:pt x="299768" y="156713"/>
                </a:cubicBezTo>
                <a:lnTo>
                  <a:pt x="285750" y="156713"/>
                </a:lnTo>
                <a:cubicBezTo>
                  <a:pt x="283234" y="227163"/>
                  <a:pt x="226803" y="283594"/>
                  <a:pt x="156713" y="286110"/>
                </a:cubicBezTo>
                <a:lnTo>
                  <a:pt x="156713" y="300128"/>
                </a:lnTo>
                <a:cubicBezTo>
                  <a:pt x="156713" y="302284"/>
                  <a:pt x="154557" y="304441"/>
                  <a:pt x="152041" y="304441"/>
                </a:cubicBezTo>
                <a:cubicBezTo>
                  <a:pt x="149525" y="304441"/>
                  <a:pt x="147368" y="302284"/>
                  <a:pt x="147368" y="300128"/>
                </a:cubicBezTo>
                <a:lnTo>
                  <a:pt x="147368" y="286110"/>
                </a:lnTo>
                <a:cubicBezTo>
                  <a:pt x="77278" y="283594"/>
                  <a:pt x="20847" y="227163"/>
                  <a:pt x="18331" y="156713"/>
                </a:cubicBezTo>
                <a:lnTo>
                  <a:pt x="4673" y="156713"/>
                </a:lnTo>
                <a:cubicBezTo>
                  <a:pt x="1797" y="156713"/>
                  <a:pt x="0" y="154916"/>
                  <a:pt x="0" y="152400"/>
                </a:cubicBezTo>
                <a:cubicBezTo>
                  <a:pt x="0" y="149884"/>
                  <a:pt x="1797" y="147728"/>
                  <a:pt x="4673" y="147728"/>
                </a:cubicBezTo>
                <a:lnTo>
                  <a:pt x="18331" y="147728"/>
                </a:lnTo>
                <a:cubicBezTo>
                  <a:pt x="20847" y="77637"/>
                  <a:pt x="77278" y="20847"/>
                  <a:pt x="147368" y="18690"/>
                </a:cubicBezTo>
                <a:lnTo>
                  <a:pt x="147368" y="4672"/>
                </a:lnTo>
                <a:cubicBezTo>
                  <a:pt x="147368" y="2156"/>
                  <a:pt x="149525" y="0"/>
                  <a:pt x="152041" y="0"/>
                </a:cubicBezTo>
                <a:close/>
              </a:path>
            </a:pathLst>
          </a:custGeom>
          <a:solidFill>
            <a:schemeClr val="bg1"/>
          </a:solidFill>
          <a:ln>
            <a:noFill/>
          </a:ln>
          <a:effectLst/>
        </p:spPr>
        <p:txBody>
          <a:bodyPr anchor="ctr"/>
          <a:lstStyle/>
          <a:p>
            <a:endParaRPr lang="en-US">
              <a:latin typeface="Lato Light" panose="020F0502020204030203" pitchFamily="34" charset="0"/>
            </a:endParaRPr>
          </a:p>
        </p:txBody>
      </p:sp>
      <p:grpSp>
        <p:nvGrpSpPr>
          <p:cNvPr id="9" name="Group 30">
            <a:extLst>
              <a:ext uri="{FF2B5EF4-FFF2-40B4-BE49-F238E27FC236}">
                <a16:creationId xmlns:a16="http://schemas.microsoft.com/office/drawing/2014/main" id="{267EF46A-B4E8-1EA5-8B0B-78C6FDD5B092}"/>
              </a:ext>
            </a:extLst>
          </p:cNvPr>
          <p:cNvGrpSpPr>
            <a:grpSpLocks noChangeAspect="1"/>
          </p:cNvGrpSpPr>
          <p:nvPr/>
        </p:nvGrpSpPr>
        <p:grpSpPr>
          <a:xfrm>
            <a:off x="447896" y="2209972"/>
            <a:ext cx="2386432" cy="3335553"/>
            <a:chOff x="8736080" y="2297232"/>
            <a:chExt cx="3173135" cy="4435138"/>
          </a:xfrm>
        </p:grpSpPr>
        <p:grpSp>
          <p:nvGrpSpPr>
            <p:cNvPr id="10" name="Group 44">
              <a:extLst>
                <a:ext uri="{FF2B5EF4-FFF2-40B4-BE49-F238E27FC236}">
                  <a16:creationId xmlns:a16="http://schemas.microsoft.com/office/drawing/2014/main" id="{1A68E595-F73A-9298-662D-C28362F2FF86}"/>
                </a:ext>
              </a:extLst>
            </p:cNvPr>
            <p:cNvGrpSpPr>
              <a:grpSpLocks noChangeAspect="1"/>
            </p:cNvGrpSpPr>
            <p:nvPr/>
          </p:nvGrpSpPr>
          <p:grpSpPr>
            <a:xfrm>
              <a:off x="9682566" y="5708660"/>
              <a:ext cx="1280160" cy="1023710"/>
              <a:chOff x="7139017" y="5256212"/>
              <a:chExt cx="1359664" cy="1601788"/>
            </a:xfrm>
          </p:grpSpPr>
          <p:sp>
            <p:nvSpPr>
              <p:cNvPr id="23" name="Freeform: Shape 56">
                <a:extLst>
                  <a:ext uri="{FF2B5EF4-FFF2-40B4-BE49-F238E27FC236}">
                    <a16:creationId xmlns:a16="http://schemas.microsoft.com/office/drawing/2014/main" id="{F0094A3A-9EBB-BE5D-7063-B52EA1E73966}"/>
                  </a:ext>
                </a:extLst>
              </p:cNvPr>
              <p:cNvSpPr/>
              <p:nvPr/>
            </p:nvSpPr>
            <p:spPr>
              <a:xfrm>
                <a:off x="7194581" y="6385927"/>
                <a:ext cx="1252538" cy="472073"/>
              </a:xfrm>
              <a:custGeom>
                <a:avLst/>
                <a:gdLst>
                  <a:gd name="connsiteX0" fmla="*/ 909883 w 1252538"/>
                  <a:gd name="connsiteY0" fmla="*/ 459777 h 472073"/>
                  <a:gd name="connsiteX1" fmla="*/ 898897 w 1252538"/>
                  <a:gd name="connsiteY1" fmla="*/ 468483 h 472073"/>
                  <a:gd name="connsiteX2" fmla="*/ 893208 w 1252538"/>
                  <a:gd name="connsiteY2" fmla="*/ 472070 h 472073"/>
                  <a:gd name="connsiteX3" fmla="*/ 342646 w 1252538"/>
                  <a:gd name="connsiteY3" fmla="*/ 459769 h 472073"/>
                  <a:gd name="connsiteX4" fmla="*/ 359335 w 1252538"/>
                  <a:gd name="connsiteY4" fmla="*/ 472073 h 472073"/>
                  <a:gd name="connsiteX5" fmla="*/ 353641 w 1252538"/>
                  <a:gd name="connsiteY5" fmla="*/ 468483 h 472073"/>
                  <a:gd name="connsiteX6" fmla="*/ 970905 w 1252538"/>
                  <a:gd name="connsiteY6" fmla="*/ 410503 h 472073"/>
                  <a:gd name="connsiteX7" fmla="*/ 964123 w 1252538"/>
                  <a:gd name="connsiteY7" fmla="*/ 416793 h 472073"/>
                  <a:gd name="connsiteX8" fmla="*/ 953230 w 1252538"/>
                  <a:gd name="connsiteY8" fmla="*/ 425426 h 472073"/>
                  <a:gd name="connsiteX9" fmla="*/ 281625 w 1252538"/>
                  <a:gd name="connsiteY9" fmla="*/ 410495 h 472073"/>
                  <a:gd name="connsiteX10" fmla="*/ 299322 w 1252538"/>
                  <a:gd name="connsiteY10" fmla="*/ 425437 h 472073"/>
                  <a:gd name="connsiteX11" fmla="*/ 288416 w 1252538"/>
                  <a:gd name="connsiteY11" fmla="*/ 416793 h 472073"/>
                  <a:gd name="connsiteX12" fmla="*/ 0 w 1252538"/>
                  <a:gd name="connsiteY12" fmla="*/ 0 h 472073"/>
                  <a:gd name="connsiteX13" fmla="*/ 626269 w 1252538"/>
                  <a:gd name="connsiteY13" fmla="*/ 0 h 472073"/>
                  <a:gd name="connsiteX14" fmla="*/ 1252538 w 1252538"/>
                  <a:gd name="connsiteY14" fmla="*/ 0 h 472073"/>
                  <a:gd name="connsiteX15" fmla="*/ 1098600 w 1252538"/>
                  <a:gd name="connsiteY15" fmla="*/ 282774 h 472073"/>
                  <a:gd name="connsiteX16" fmla="*/ 1079200 w 1252538"/>
                  <a:gd name="connsiteY16" fmla="*/ 303485 h 472073"/>
                  <a:gd name="connsiteX17" fmla="*/ 173339 w 1252538"/>
                  <a:gd name="connsiteY17" fmla="*/ 303485 h 472073"/>
                  <a:gd name="connsiteX18" fmla="*/ 220287 w 1252538"/>
                  <a:gd name="connsiteY18" fmla="*/ 353606 h 472073"/>
                  <a:gd name="connsiteX19" fmla="*/ 220308 w 1252538"/>
                  <a:gd name="connsiteY19" fmla="*/ 353625 h 472073"/>
                  <a:gd name="connsiteX20" fmla="*/ 220287 w 1252538"/>
                  <a:gd name="connsiteY20" fmla="*/ 353606 h 472073"/>
                  <a:gd name="connsiteX21" fmla="*/ 0 w 1252538"/>
                  <a:gd name="connsiteY21" fmla="*/ 0 h 472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52538" h="472073">
                    <a:moveTo>
                      <a:pt x="909883" y="459777"/>
                    </a:moveTo>
                    <a:lnTo>
                      <a:pt x="898897" y="468483"/>
                    </a:lnTo>
                    <a:lnTo>
                      <a:pt x="893208" y="472070"/>
                    </a:lnTo>
                    <a:close/>
                    <a:moveTo>
                      <a:pt x="342646" y="459769"/>
                    </a:moveTo>
                    <a:lnTo>
                      <a:pt x="359335" y="472073"/>
                    </a:lnTo>
                    <a:lnTo>
                      <a:pt x="353641" y="468483"/>
                    </a:lnTo>
                    <a:close/>
                    <a:moveTo>
                      <a:pt x="970905" y="410503"/>
                    </a:moveTo>
                    <a:lnTo>
                      <a:pt x="964123" y="416793"/>
                    </a:lnTo>
                    <a:lnTo>
                      <a:pt x="953230" y="425426"/>
                    </a:lnTo>
                    <a:close/>
                    <a:moveTo>
                      <a:pt x="281625" y="410495"/>
                    </a:moveTo>
                    <a:lnTo>
                      <a:pt x="299322" y="425437"/>
                    </a:lnTo>
                    <a:lnTo>
                      <a:pt x="288416" y="416793"/>
                    </a:lnTo>
                    <a:close/>
                    <a:moveTo>
                      <a:pt x="0" y="0"/>
                    </a:moveTo>
                    <a:lnTo>
                      <a:pt x="626269" y="0"/>
                    </a:lnTo>
                    <a:lnTo>
                      <a:pt x="1252538" y="0"/>
                    </a:lnTo>
                    <a:cubicBezTo>
                      <a:pt x="1251760" y="76994"/>
                      <a:pt x="1183797" y="184944"/>
                      <a:pt x="1098600" y="282774"/>
                    </a:cubicBezTo>
                    <a:lnTo>
                      <a:pt x="1079200" y="303485"/>
                    </a:lnTo>
                    <a:lnTo>
                      <a:pt x="173339" y="303485"/>
                    </a:lnTo>
                    <a:lnTo>
                      <a:pt x="220287" y="353606"/>
                    </a:lnTo>
                    <a:lnTo>
                      <a:pt x="220308" y="353625"/>
                    </a:lnTo>
                    <a:lnTo>
                      <a:pt x="220287" y="353606"/>
                    </a:lnTo>
                    <a:cubicBezTo>
                      <a:pt x="106922" y="240854"/>
                      <a:pt x="974" y="96242"/>
                      <a:pt x="0" y="0"/>
                    </a:cubicBezTo>
                    <a:close/>
                  </a:path>
                </a:pathLst>
              </a:custGeom>
              <a:gradFill>
                <a:gsLst>
                  <a:gs pos="84000">
                    <a:srgbClr val="C9DAD7"/>
                  </a:gs>
                  <a:gs pos="52000">
                    <a:srgbClr val="6F6C6B"/>
                  </a:gs>
                  <a:gs pos="35000">
                    <a:srgbClr val="504B4C"/>
                  </a:gs>
                  <a:gs pos="0">
                    <a:srgbClr val="D8D8DA"/>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p>
            </p:txBody>
          </p:sp>
          <p:sp>
            <p:nvSpPr>
              <p:cNvPr id="24" name="Rectangle: Top Corners Rounded 57">
                <a:extLst>
                  <a:ext uri="{FF2B5EF4-FFF2-40B4-BE49-F238E27FC236}">
                    <a16:creationId xmlns:a16="http://schemas.microsoft.com/office/drawing/2014/main" id="{ABE0F9F6-5433-0591-C2B7-073E27F96EEC}"/>
                  </a:ext>
                </a:extLst>
              </p:cNvPr>
              <p:cNvSpPr/>
              <p:nvPr/>
            </p:nvSpPr>
            <p:spPr>
              <a:xfrm flipV="1">
                <a:off x="7166801" y="5340349"/>
                <a:ext cx="1308100" cy="428625"/>
              </a:xfrm>
              <a:prstGeom prst="round2SameRect">
                <a:avLst/>
              </a:prstGeom>
              <a:gradFill>
                <a:gsLst>
                  <a:gs pos="84000">
                    <a:srgbClr val="C9DAD7"/>
                  </a:gs>
                  <a:gs pos="52000">
                    <a:srgbClr val="6F6C6B"/>
                  </a:gs>
                  <a:gs pos="35000">
                    <a:srgbClr val="504B4C"/>
                  </a:gs>
                  <a:gs pos="0">
                    <a:schemeClr val="bg1"/>
                  </a:gs>
                  <a:gs pos="100000">
                    <a:srgbClr val="BCB6AC"/>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p>
            </p:txBody>
          </p:sp>
          <p:sp>
            <p:nvSpPr>
              <p:cNvPr id="25" name="Freeform: Shape 58">
                <a:extLst>
                  <a:ext uri="{FF2B5EF4-FFF2-40B4-BE49-F238E27FC236}">
                    <a16:creationId xmlns:a16="http://schemas.microsoft.com/office/drawing/2014/main" id="{8E485377-768E-AC51-A01E-D2AB4324530C}"/>
                  </a:ext>
                </a:extLst>
              </p:cNvPr>
              <p:cNvSpPr/>
              <p:nvPr/>
            </p:nvSpPr>
            <p:spPr>
              <a:xfrm>
                <a:off x="7166800" y="5768974"/>
                <a:ext cx="1308101" cy="212453"/>
              </a:xfrm>
              <a:custGeom>
                <a:avLst/>
                <a:gdLst>
                  <a:gd name="connsiteX0" fmla="*/ 60729 w 1399841"/>
                  <a:gd name="connsiteY0" fmla="*/ 0 h 212453"/>
                  <a:gd name="connsiteX1" fmla="*/ 508491 w 1399841"/>
                  <a:gd name="connsiteY1" fmla="*/ 0 h 212453"/>
                  <a:gd name="connsiteX2" fmla="*/ 627554 w 1399841"/>
                  <a:gd name="connsiteY2" fmla="*/ 0 h 212453"/>
                  <a:gd name="connsiteX3" fmla="*/ 772287 w 1399841"/>
                  <a:gd name="connsiteY3" fmla="*/ 0 h 212453"/>
                  <a:gd name="connsiteX4" fmla="*/ 879966 w 1399841"/>
                  <a:gd name="connsiteY4" fmla="*/ 0 h 212453"/>
                  <a:gd name="connsiteX5" fmla="*/ 1339112 w 1399841"/>
                  <a:gd name="connsiteY5" fmla="*/ 0 h 212453"/>
                  <a:gd name="connsiteX6" fmla="*/ 1369981 w 1399841"/>
                  <a:gd name="connsiteY6" fmla="*/ 212453 h 212453"/>
                  <a:gd name="connsiteX7" fmla="*/ 879966 w 1399841"/>
                  <a:gd name="connsiteY7" fmla="*/ 212453 h 212453"/>
                  <a:gd name="connsiteX8" fmla="*/ 772287 w 1399841"/>
                  <a:gd name="connsiteY8" fmla="*/ 212453 h 212453"/>
                  <a:gd name="connsiteX9" fmla="*/ 627554 w 1399841"/>
                  <a:gd name="connsiteY9" fmla="*/ 212453 h 212453"/>
                  <a:gd name="connsiteX10" fmla="*/ 508491 w 1399841"/>
                  <a:gd name="connsiteY10" fmla="*/ 212453 h 212453"/>
                  <a:gd name="connsiteX11" fmla="*/ 29860 w 1399841"/>
                  <a:gd name="connsiteY11" fmla="*/ 212453 h 212453"/>
                  <a:gd name="connsiteX12" fmla="*/ 60729 w 1399841"/>
                  <a:gd name="connsiteY12" fmla="*/ 0 h 212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99841" h="212453">
                    <a:moveTo>
                      <a:pt x="60729" y="0"/>
                    </a:moveTo>
                    <a:lnTo>
                      <a:pt x="508491" y="0"/>
                    </a:lnTo>
                    <a:lnTo>
                      <a:pt x="627554" y="0"/>
                    </a:lnTo>
                    <a:lnTo>
                      <a:pt x="772287" y="0"/>
                    </a:lnTo>
                    <a:lnTo>
                      <a:pt x="879966" y="0"/>
                    </a:lnTo>
                    <a:lnTo>
                      <a:pt x="1339112" y="0"/>
                    </a:lnTo>
                    <a:cubicBezTo>
                      <a:pt x="1337496" y="75580"/>
                      <a:pt x="1452559" y="110679"/>
                      <a:pt x="1369981" y="212453"/>
                    </a:cubicBezTo>
                    <a:lnTo>
                      <a:pt x="879966" y="212453"/>
                    </a:lnTo>
                    <a:lnTo>
                      <a:pt x="772287" y="212453"/>
                    </a:lnTo>
                    <a:lnTo>
                      <a:pt x="627554" y="212453"/>
                    </a:lnTo>
                    <a:lnTo>
                      <a:pt x="508491" y="212453"/>
                    </a:lnTo>
                    <a:lnTo>
                      <a:pt x="29860" y="212453"/>
                    </a:lnTo>
                    <a:cubicBezTo>
                      <a:pt x="-52718" y="110679"/>
                      <a:pt x="62345" y="75580"/>
                      <a:pt x="60729" y="0"/>
                    </a:cubicBezTo>
                    <a:close/>
                  </a:path>
                </a:pathLst>
              </a:custGeom>
              <a:gradFill>
                <a:gsLst>
                  <a:gs pos="83000">
                    <a:srgbClr val="BCB6AC"/>
                  </a:gs>
                  <a:gs pos="71000">
                    <a:srgbClr val="89857F"/>
                  </a:gs>
                  <a:gs pos="45000">
                    <a:srgbClr val="555352"/>
                  </a:gs>
                  <a:gs pos="23000">
                    <a:srgbClr val="6F6C6B"/>
                  </a:gs>
                  <a:gs pos="0">
                    <a:srgbClr val="504B4C"/>
                  </a:gs>
                  <a:gs pos="93000">
                    <a:srgbClr val="BCB6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p>
            </p:txBody>
          </p:sp>
          <p:sp>
            <p:nvSpPr>
              <p:cNvPr id="26" name="Freeform: Shape 59">
                <a:extLst>
                  <a:ext uri="{FF2B5EF4-FFF2-40B4-BE49-F238E27FC236}">
                    <a16:creationId xmlns:a16="http://schemas.microsoft.com/office/drawing/2014/main" id="{61844697-6A44-32C8-2E1B-E62DD79B35B0}"/>
                  </a:ext>
                </a:extLst>
              </p:cNvPr>
              <p:cNvSpPr/>
              <p:nvPr/>
            </p:nvSpPr>
            <p:spPr>
              <a:xfrm>
                <a:off x="7166800" y="6060281"/>
                <a:ext cx="1308101" cy="212453"/>
              </a:xfrm>
              <a:custGeom>
                <a:avLst/>
                <a:gdLst>
                  <a:gd name="connsiteX0" fmla="*/ 60729 w 1399841"/>
                  <a:gd name="connsiteY0" fmla="*/ 0 h 212453"/>
                  <a:gd name="connsiteX1" fmla="*/ 508491 w 1399841"/>
                  <a:gd name="connsiteY1" fmla="*/ 0 h 212453"/>
                  <a:gd name="connsiteX2" fmla="*/ 627554 w 1399841"/>
                  <a:gd name="connsiteY2" fmla="*/ 0 h 212453"/>
                  <a:gd name="connsiteX3" fmla="*/ 772287 w 1399841"/>
                  <a:gd name="connsiteY3" fmla="*/ 0 h 212453"/>
                  <a:gd name="connsiteX4" fmla="*/ 879966 w 1399841"/>
                  <a:gd name="connsiteY4" fmla="*/ 0 h 212453"/>
                  <a:gd name="connsiteX5" fmla="*/ 1339112 w 1399841"/>
                  <a:gd name="connsiteY5" fmla="*/ 0 h 212453"/>
                  <a:gd name="connsiteX6" fmla="*/ 1369981 w 1399841"/>
                  <a:gd name="connsiteY6" fmla="*/ 212453 h 212453"/>
                  <a:gd name="connsiteX7" fmla="*/ 879966 w 1399841"/>
                  <a:gd name="connsiteY7" fmla="*/ 212453 h 212453"/>
                  <a:gd name="connsiteX8" fmla="*/ 772287 w 1399841"/>
                  <a:gd name="connsiteY8" fmla="*/ 212453 h 212453"/>
                  <a:gd name="connsiteX9" fmla="*/ 627554 w 1399841"/>
                  <a:gd name="connsiteY9" fmla="*/ 212453 h 212453"/>
                  <a:gd name="connsiteX10" fmla="*/ 508491 w 1399841"/>
                  <a:gd name="connsiteY10" fmla="*/ 212453 h 212453"/>
                  <a:gd name="connsiteX11" fmla="*/ 29860 w 1399841"/>
                  <a:gd name="connsiteY11" fmla="*/ 212453 h 212453"/>
                  <a:gd name="connsiteX12" fmla="*/ 60729 w 1399841"/>
                  <a:gd name="connsiteY12" fmla="*/ 0 h 212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99841" h="212453">
                    <a:moveTo>
                      <a:pt x="60729" y="0"/>
                    </a:moveTo>
                    <a:lnTo>
                      <a:pt x="508491" y="0"/>
                    </a:lnTo>
                    <a:lnTo>
                      <a:pt x="627554" y="0"/>
                    </a:lnTo>
                    <a:lnTo>
                      <a:pt x="772287" y="0"/>
                    </a:lnTo>
                    <a:lnTo>
                      <a:pt x="879966" y="0"/>
                    </a:lnTo>
                    <a:lnTo>
                      <a:pt x="1339112" y="0"/>
                    </a:lnTo>
                    <a:cubicBezTo>
                      <a:pt x="1337496" y="75580"/>
                      <a:pt x="1452559" y="110679"/>
                      <a:pt x="1369981" y="212453"/>
                    </a:cubicBezTo>
                    <a:lnTo>
                      <a:pt x="879966" y="212453"/>
                    </a:lnTo>
                    <a:lnTo>
                      <a:pt x="772287" y="212453"/>
                    </a:lnTo>
                    <a:lnTo>
                      <a:pt x="627554" y="212453"/>
                    </a:lnTo>
                    <a:lnTo>
                      <a:pt x="508491" y="212453"/>
                    </a:lnTo>
                    <a:lnTo>
                      <a:pt x="29860" y="212453"/>
                    </a:lnTo>
                    <a:cubicBezTo>
                      <a:pt x="-52718" y="110679"/>
                      <a:pt x="62345" y="75580"/>
                      <a:pt x="60729" y="0"/>
                    </a:cubicBezTo>
                    <a:close/>
                  </a:path>
                </a:pathLst>
              </a:custGeom>
              <a:gradFill>
                <a:gsLst>
                  <a:gs pos="83000">
                    <a:srgbClr val="BCB6AC"/>
                  </a:gs>
                  <a:gs pos="71000">
                    <a:srgbClr val="89857F"/>
                  </a:gs>
                  <a:gs pos="45000">
                    <a:srgbClr val="555352"/>
                  </a:gs>
                  <a:gs pos="23000">
                    <a:srgbClr val="6F6C6B"/>
                  </a:gs>
                  <a:gs pos="0">
                    <a:srgbClr val="504B4C"/>
                  </a:gs>
                  <a:gs pos="93000">
                    <a:srgbClr val="BCB6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p>
            </p:txBody>
          </p:sp>
          <p:sp>
            <p:nvSpPr>
              <p:cNvPr id="27" name="Freeform: Shape 60">
                <a:extLst>
                  <a:ext uri="{FF2B5EF4-FFF2-40B4-BE49-F238E27FC236}">
                    <a16:creationId xmlns:a16="http://schemas.microsoft.com/office/drawing/2014/main" id="{31998D45-E8D2-2FE7-DAA8-EE067E3702B3}"/>
                  </a:ext>
                </a:extLst>
              </p:cNvPr>
              <p:cNvSpPr/>
              <p:nvPr/>
            </p:nvSpPr>
            <p:spPr>
              <a:xfrm>
                <a:off x="7194582" y="5981427"/>
                <a:ext cx="1252537" cy="81235"/>
              </a:xfrm>
              <a:custGeom>
                <a:avLst/>
                <a:gdLst>
                  <a:gd name="connsiteX0" fmla="*/ 1252537 w 1252537"/>
                  <a:gd name="connsiteY0" fmla="*/ 0 h 81235"/>
                  <a:gd name="connsiteX1" fmla="*/ 626269 w 1252537"/>
                  <a:gd name="connsiteY1" fmla="*/ 0 h 81235"/>
                  <a:gd name="connsiteX2" fmla="*/ 626268 w 1252537"/>
                  <a:gd name="connsiteY2" fmla="*/ 0 h 81235"/>
                  <a:gd name="connsiteX3" fmla="*/ 0 w 1252537"/>
                  <a:gd name="connsiteY3" fmla="*/ 0 h 81235"/>
                  <a:gd name="connsiteX4" fmla="*/ 28576 w 1252537"/>
                  <a:gd name="connsiteY4" fmla="*/ 81235 h 81235"/>
                  <a:gd name="connsiteX5" fmla="*/ 626269 w 1252537"/>
                  <a:gd name="connsiteY5" fmla="*/ 80073 h 81235"/>
                  <a:gd name="connsiteX6" fmla="*/ 1223961 w 1252537"/>
                  <a:gd name="connsiteY6" fmla="*/ 81235 h 81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52537" h="81235">
                    <a:moveTo>
                      <a:pt x="1252537" y="0"/>
                    </a:moveTo>
                    <a:lnTo>
                      <a:pt x="626269" y="0"/>
                    </a:lnTo>
                    <a:lnTo>
                      <a:pt x="626268" y="0"/>
                    </a:lnTo>
                    <a:lnTo>
                      <a:pt x="0" y="0"/>
                    </a:lnTo>
                    <a:lnTo>
                      <a:pt x="28576" y="81235"/>
                    </a:lnTo>
                    <a:lnTo>
                      <a:pt x="626269" y="80073"/>
                    </a:lnTo>
                    <a:lnTo>
                      <a:pt x="1223961" y="81235"/>
                    </a:lnTo>
                    <a:close/>
                  </a:path>
                </a:pathLst>
              </a:custGeom>
              <a:gradFill>
                <a:gsLst>
                  <a:gs pos="84000">
                    <a:srgbClr val="C9DAD7"/>
                  </a:gs>
                  <a:gs pos="52000">
                    <a:srgbClr val="6F6C6B"/>
                  </a:gs>
                  <a:gs pos="35000">
                    <a:srgbClr val="504B4C"/>
                  </a:gs>
                  <a:gs pos="0">
                    <a:srgbClr val="D8D8DA"/>
                  </a:gs>
                  <a:gs pos="100000">
                    <a:srgbClr val="BCB6AC"/>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p>
            </p:txBody>
          </p:sp>
          <p:sp>
            <p:nvSpPr>
              <p:cNvPr id="28" name="Freeform: Shape 61">
                <a:extLst>
                  <a:ext uri="{FF2B5EF4-FFF2-40B4-BE49-F238E27FC236}">
                    <a16:creationId xmlns:a16="http://schemas.microsoft.com/office/drawing/2014/main" id="{0D13E097-3604-C0AF-831E-BF67423127B3}"/>
                  </a:ext>
                </a:extLst>
              </p:cNvPr>
              <p:cNvSpPr/>
              <p:nvPr/>
            </p:nvSpPr>
            <p:spPr>
              <a:xfrm>
                <a:off x="7194581" y="6272734"/>
                <a:ext cx="1252537" cy="81235"/>
              </a:xfrm>
              <a:custGeom>
                <a:avLst/>
                <a:gdLst>
                  <a:gd name="connsiteX0" fmla="*/ 1252537 w 1252537"/>
                  <a:gd name="connsiteY0" fmla="*/ 0 h 81235"/>
                  <a:gd name="connsiteX1" fmla="*/ 626269 w 1252537"/>
                  <a:gd name="connsiteY1" fmla="*/ 0 h 81235"/>
                  <a:gd name="connsiteX2" fmla="*/ 626268 w 1252537"/>
                  <a:gd name="connsiteY2" fmla="*/ 0 h 81235"/>
                  <a:gd name="connsiteX3" fmla="*/ 0 w 1252537"/>
                  <a:gd name="connsiteY3" fmla="*/ 0 h 81235"/>
                  <a:gd name="connsiteX4" fmla="*/ 28576 w 1252537"/>
                  <a:gd name="connsiteY4" fmla="*/ 81235 h 81235"/>
                  <a:gd name="connsiteX5" fmla="*/ 626269 w 1252537"/>
                  <a:gd name="connsiteY5" fmla="*/ 80073 h 81235"/>
                  <a:gd name="connsiteX6" fmla="*/ 1223961 w 1252537"/>
                  <a:gd name="connsiteY6" fmla="*/ 81235 h 81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52537" h="81235">
                    <a:moveTo>
                      <a:pt x="1252537" y="0"/>
                    </a:moveTo>
                    <a:lnTo>
                      <a:pt x="626269" y="0"/>
                    </a:lnTo>
                    <a:lnTo>
                      <a:pt x="626268" y="0"/>
                    </a:lnTo>
                    <a:lnTo>
                      <a:pt x="0" y="0"/>
                    </a:lnTo>
                    <a:lnTo>
                      <a:pt x="28576" y="81235"/>
                    </a:lnTo>
                    <a:lnTo>
                      <a:pt x="626269" y="80073"/>
                    </a:lnTo>
                    <a:lnTo>
                      <a:pt x="1223961" y="81235"/>
                    </a:lnTo>
                    <a:close/>
                  </a:path>
                </a:pathLst>
              </a:custGeom>
              <a:gradFill>
                <a:gsLst>
                  <a:gs pos="84000">
                    <a:srgbClr val="C9DAD7"/>
                  </a:gs>
                  <a:gs pos="52000">
                    <a:srgbClr val="6F6C6B"/>
                  </a:gs>
                  <a:gs pos="35000">
                    <a:srgbClr val="504B4C"/>
                  </a:gs>
                  <a:gs pos="0">
                    <a:srgbClr val="D8D8DA"/>
                  </a:gs>
                  <a:gs pos="100000">
                    <a:srgbClr val="BCB6AC"/>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p>
            </p:txBody>
          </p:sp>
          <p:sp>
            <p:nvSpPr>
              <p:cNvPr id="29" name="Freeform: Shape 62">
                <a:extLst>
                  <a:ext uri="{FF2B5EF4-FFF2-40B4-BE49-F238E27FC236}">
                    <a16:creationId xmlns:a16="http://schemas.microsoft.com/office/drawing/2014/main" id="{4F6A73F3-C33D-3766-745E-10B16AFC6B66}"/>
                  </a:ext>
                </a:extLst>
              </p:cNvPr>
              <p:cNvSpPr/>
              <p:nvPr/>
            </p:nvSpPr>
            <p:spPr>
              <a:xfrm>
                <a:off x="7166798" y="6346825"/>
                <a:ext cx="1308101" cy="212453"/>
              </a:xfrm>
              <a:custGeom>
                <a:avLst/>
                <a:gdLst>
                  <a:gd name="connsiteX0" fmla="*/ 60729 w 1399841"/>
                  <a:gd name="connsiteY0" fmla="*/ 0 h 212453"/>
                  <a:gd name="connsiteX1" fmla="*/ 508491 w 1399841"/>
                  <a:gd name="connsiteY1" fmla="*/ 0 h 212453"/>
                  <a:gd name="connsiteX2" fmla="*/ 627554 w 1399841"/>
                  <a:gd name="connsiteY2" fmla="*/ 0 h 212453"/>
                  <a:gd name="connsiteX3" fmla="*/ 772287 w 1399841"/>
                  <a:gd name="connsiteY3" fmla="*/ 0 h 212453"/>
                  <a:gd name="connsiteX4" fmla="*/ 879966 w 1399841"/>
                  <a:gd name="connsiteY4" fmla="*/ 0 h 212453"/>
                  <a:gd name="connsiteX5" fmla="*/ 1339112 w 1399841"/>
                  <a:gd name="connsiteY5" fmla="*/ 0 h 212453"/>
                  <a:gd name="connsiteX6" fmla="*/ 1369981 w 1399841"/>
                  <a:gd name="connsiteY6" fmla="*/ 212453 h 212453"/>
                  <a:gd name="connsiteX7" fmla="*/ 879966 w 1399841"/>
                  <a:gd name="connsiteY7" fmla="*/ 212453 h 212453"/>
                  <a:gd name="connsiteX8" fmla="*/ 772287 w 1399841"/>
                  <a:gd name="connsiteY8" fmla="*/ 212453 h 212453"/>
                  <a:gd name="connsiteX9" fmla="*/ 627554 w 1399841"/>
                  <a:gd name="connsiteY9" fmla="*/ 212453 h 212453"/>
                  <a:gd name="connsiteX10" fmla="*/ 508491 w 1399841"/>
                  <a:gd name="connsiteY10" fmla="*/ 212453 h 212453"/>
                  <a:gd name="connsiteX11" fmla="*/ 29860 w 1399841"/>
                  <a:gd name="connsiteY11" fmla="*/ 212453 h 212453"/>
                  <a:gd name="connsiteX12" fmla="*/ 60729 w 1399841"/>
                  <a:gd name="connsiteY12" fmla="*/ 0 h 212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99841" h="212453">
                    <a:moveTo>
                      <a:pt x="60729" y="0"/>
                    </a:moveTo>
                    <a:lnTo>
                      <a:pt x="508491" y="0"/>
                    </a:lnTo>
                    <a:lnTo>
                      <a:pt x="627554" y="0"/>
                    </a:lnTo>
                    <a:lnTo>
                      <a:pt x="772287" y="0"/>
                    </a:lnTo>
                    <a:lnTo>
                      <a:pt x="879966" y="0"/>
                    </a:lnTo>
                    <a:lnTo>
                      <a:pt x="1339112" y="0"/>
                    </a:lnTo>
                    <a:cubicBezTo>
                      <a:pt x="1337496" y="75580"/>
                      <a:pt x="1452559" y="110679"/>
                      <a:pt x="1369981" y="212453"/>
                    </a:cubicBezTo>
                    <a:lnTo>
                      <a:pt x="879966" y="212453"/>
                    </a:lnTo>
                    <a:lnTo>
                      <a:pt x="772287" y="212453"/>
                    </a:lnTo>
                    <a:lnTo>
                      <a:pt x="627554" y="212453"/>
                    </a:lnTo>
                    <a:lnTo>
                      <a:pt x="508491" y="212453"/>
                    </a:lnTo>
                    <a:lnTo>
                      <a:pt x="29860" y="212453"/>
                    </a:lnTo>
                    <a:cubicBezTo>
                      <a:pt x="-52718" y="110679"/>
                      <a:pt x="62345" y="75580"/>
                      <a:pt x="60729" y="0"/>
                    </a:cubicBezTo>
                    <a:close/>
                  </a:path>
                </a:pathLst>
              </a:custGeom>
              <a:gradFill>
                <a:gsLst>
                  <a:gs pos="83000">
                    <a:srgbClr val="BCB6AC"/>
                  </a:gs>
                  <a:gs pos="71000">
                    <a:srgbClr val="89857F"/>
                  </a:gs>
                  <a:gs pos="45000">
                    <a:srgbClr val="555352"/>
                  </a:gs>
                  <a:gs pos="23000">
                    <a:srgbClr val="6F6C6B"/>
                  </a:gs>
                  <a:gs pos="0">
                    <a:srgbClr val="504B4C"/>
                  </a:gs>
                  <a:gs pos="93000">
                    <a:srgbClr val="BCB6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p>
            </p:txBody>
          </p:sp>
          <p:sp>
            <p:nvSpPr>
              <p:cNvPr id="30" name="Rectangle: Top Corners Rounded 63">
                <a:extLst>
                  <a:ext uri="{FF2B5EF4-FFF2-40B4-BE49-F238E27FC236}">
                    <a16:creationId xmlns:a16="http://schemas.microsoft.com/office/drawing/2014/main" id="{9EFEA238-BBC1-92DE-7B7D-3E3DDD7086A1}"/>
                  </a:ext>
                </a:extLst>
              </p:cNvPr>
              <p:cNvSpPr/>
              <p:nvPr/>
            </p:nvSpPr>
            <p:spPr>
              <a:xfrm flipV="1">
                <a:off x="7139017" y="5256212"/>
                <a:ext cx="1359664" cy="92868"/>
              </a:xfrm>
              <a:prstGeom prst="round2SameRect">
                <a:avLst>
                  <a:gd name="adj1" fmla="val 50000"/>
                  <a:gd name="adj2" fmla="val 0"/>
                </a:avLst>
              </a:prstGeom>
              <a:gradFill>
                <a:gsLst>
                  <a:gs pos="84000">
                    <a:srgbClr val="C9DAD7"/>
                  </a:gs>
                  <a:gs pos="52000">
                    <a:srgbClr val="6F6C6B"/>
                  </a:gs>
                  <a:gs pos="35000">
                    <a:srgbClr val="504B4C"/>
                  </a:gs>
                  <a:gs pos="0">
                    <a:srgbClr val="D8D8DA"/>
                  </a:gs>
                  <a:gs pos="100000">
                    <a:srgbClr val="BCB6AC"/>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p>
            </p:txBody>
          </p:sp>
          <p:sp>
            <p:nvSpPr>
              <p:cNvPr id="31" name="Freeform: Shape 64">
                <a:extLst>
                  <a:ext uri="{FF2B5EF4-FFF2-40B4-BE49-F238E27FC236}">
                    <a16:creationId xmlns:a16="http://schemas.microsoft.com/office/drawing/2014/main" id="{E8AAD25E-CFD2-388A-C466-70646BB8AEFF}"/>
                  </a:ext>
                </a:extLst>
              </p:cNvPr>
              <p:cNvSpPr/>
              <p:nvPr/>
            </p:nvSpPr>
            <p:spPr>
              <a:xfrm>
                <a:off x="7367920" y="6656660"/>
                <a:ext cx="905861" cy="201340"/>
              </a:xfrm>
              <a:custGeom>
                <a:avLst/>
                <a:gdLst>
                  <a:gd name="connsiteX0" fmla="*/ 0 w 905861"/>
                  <a:gd name="connsiteY0" fmla="*/ 0 h 201340"/>
                  <a:gd name="connsiteX1" fmla="*/ 905861 w 905861"/>
                  <a:gd name="connsiteY1" fmla="*/ 0 h 201340"/>
                  <a:gd name="connsiteX2" fmla="*/ 858913 w 905861"/>
                  <a:gd name="connsiteY2" fmla="*/ 50121 h 201340"/>
                  <a:gd name="connsiteX3" fmla="*/ 667918 w 905861"/>
                  <a:gd name="connsiteY3" fmla="*/ 201340 h 201340"/>
                  <a:gd name="connsiteX4" fmla="*/ 452930 w 905861"/>
                  <a:gd name="connsiteY4" fmla="*/ 201340 h 201340"/>
                  <a:gd name="connsiteX5" fmla="*/ 237942 w 905861"/>
                  <a:gd name="connsiteY5" fmla="*/ 201340 h 201340"/>
                  <a:gd name="connsiteX6" fmla="*/ 46948 w 905861"/>
                  <a:gd name="connsiteY6" fmla="*/ 50121 h 201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5861" h="201340">
                    <a:moveTo>
                      <a:pt x="0" y="0"/>
                    </a:moveTo>
                    <a:lnTo>
                      <a:pt x="905861" y="0"/>
                    </a:lnTo>
                    <a:lnTo>
                      <a:pt x="858913" y="50121"/>
                    </a:lnTo>
                    <a:cubicBezTo>
                      <a:pt x="790894" y="117773"/>
                      <a:pt x="720205" y="173956"/>
                      <a:pt x="667918" y="201340"/>
                    </a:cubicBezTo>
                    <a:lnTo>
                      <a:pt x="452930" y="201340"/>
                    </a:lnTo>
                    <a:lnTo>
                      <a:pt x="237942" y="201340"/>
                    </a:lnTo>
                    <a:cubicBezTo>
                      <a:pt x="185656" y="173956"/>
                      <a:pt x="114967" y="117773"/>
                      <a:pt x="46948" y="50121"/>
                    </a:cubicBezTo>
                    <a:close/>
                  </a:path>
                </a:pathLst>
              </a:custGeom>
              <a:solidFill>
                <a:srgbClr val="5553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200"/>
              </a:p>
            </p:txBody>
          </p:sp>
        </p:grpSp>
        <p:grpSp>
          <p:nvGrpSpPr>
            <p:cNvPr id="12" name="Group 45">
              <a:extLst>
                <a:ext uri="{FF2B5EF4-FFF2-40B4-BE49-F238E27FC236}">
                  <a16:creationId xmlns:a16="http://schemas.microsoft.com/office/drawing/2014/main" id="{103746BE-F0F1-FCE6-3377-F26064A5E1E4}"/>
                </a:ext>
              </a:extLst>
            </p:cNvPr>
            <p:cNvGrpSpPr>
              <a:grpSpLocks noChangeAspect="1"/>
            </p:cNvGrpSpPr>
            <p:nvPr/>
          </p:nvGrpSpPr>
          <p:grpSpPr>
            <a:xfrm>
              <a:off x="8736080" y="2297232"/>
              <a:ext cx="3173135" cy="3186675"/>
              <a:chOff x="3267097" y="2445265"/>
              <a:chExt cx="3591444" cy="4412735"/>
            </a:xfrm>
          </p:grpSpPr>
          <p:pic>
            <p:nvPicPr>
              <p:cNvPr id="13" name="Picture 46">
                <a:extLst>
                  <a:ext uri="{FF2B5EF4-FFF2-40B4-BE49-F238E27FC236}">
                    <a16:creationId xmlns:a16="http://schemas.microsoft.com/office/drawing/2014/main" id="{17D715DF-2CA5-8360-1AD1-D145E174A7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17958" y="6152357"/>
                <a:ext cx="1520253" cy="705643"/>
              </a:xfrm>
              <a:prstGeom prst="rect">
                <a:avLst/>
              </a:prstGeom>
            </p:spPr>
          </p:pic>
          <p:pic>
            <p:nvPicPr>
              <p:cNvPr id="14" name="Picture 47">
                <a:extLst>
                  <a:ext uri="{FF2B5EF4-FFF2-40B4-BE49-F238E27FC236}">
                    <a16:creationId xmlns:a16="http://schemas.microsoft.com/office/drawing/2014/main" id="{5E208750-4F7E-ED03-82E5-F32DCD041F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3857624" y="6070085"/>
                <a:ext cx="2234621" cy="787915"/>
              </a:xfrm>
              <a:prstGeom prst="rect">
                <a:avLst/>
              </a:prstGeom>
            </p:spPr>
          </p:pic>
          <p:pic>
            <p:nvPicPr>
              <p:cNvPr id="15" name="Picture 48">
                <a:extLst>
                  <a:ext uri="{FF2B5EF4-FFF2-40B4-BE49-F238E27FC236}">
                    <a16:creationId xmlns:a16="http://schemas.microsoft.com/office/drawing/2014/main" id="{683256FF-64B1-439E-285D-462E5A09097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08664" y="5228153"/>
                <a:ext cx="3329793" cy="787915"/>
              </a:xfrm>
              <a:prstGeom prst="rect">
                <a:avLst/>
              </a:prstGeom>
            </p:spPr>
          </p:pic>
          <p:pic>
            <p:nvPicPr>
              <p:cNvPr id="16" name="Picture 49">
                <a:extLst>
                  <a:ext uri="{FF2B5EF4-FFF2-40B4-BE49-F238E27FC236}">
                    <a16:creationId xmlns:a16="http://schemas.microsoft.com/office/drawing/2014/main" id="{8A670442-3604-C372-2568-70F5452C1C5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3267097" y="4069975"/>
                <a:ext cx="3571360" cy="787915"/>
              </a:xfrm>
              <a:prstGeom prst="rect">
                <a:avLst/>
              </a:prstGeom>
            </p:spPr>
          </p:pic>
          <p:pic>
            <p:nvPicPr>
              <p:cNvPr id="17" name="Picture 50">
                <a:extLst>
                  <a:ext uri="{FF2B5EF4-FFF2-40B4-BE49-F238E27FC236}">
                    <a16:creationId xmlns:a16="http://schemas.microsoft.com/office/drawing/2014/main" id="{4F1048CA-890E-0450-6939-64A2504B3A53}"/>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a:xfrm>
                <a:off x="3534171" y="2907132"/>
                <a:ext cx="3092221" cy="787915"/>
              </a:xfrm>
              <a:custGeom>
                <a:avLst/>
                <a:gdLst>
                  <a:gd name="connsiteX0" fmla="*/ 463154 w 3092221"/>
                  <a:gd name="connsiteY0" fmla="*/ 0 h 787915"/>
                  <a:gd name="connsiteX1" fmla="*/ 3092221 w 3092221"/>
                  <a:gd name="connsiteY1" fmla="*/ 0 h 787915"/>
                  <a:gd name="connsiteX2" fmla="*/ 3092221 w 3092221"/>
                  <a:gd name="connsiteY2" fmla="*/ 787915 h 787915"/>
                  <a:gd name="connsiteX3" fmla="*/ 0 w 3092221"/>
                  <a:gd name="connsiteY3" fmla="*/ 787915 h 787915"/>
                  <a:gd name="connsiteX4" fmla="*/ 0 w 3092221"/>
                  <a:gd name="connsiteY4" fmla="*/ 452018 h 787915"/>
                  <a:gd name="connsiteX5" fmla="*/ 463154 w 3092221"/>
                  <a:gd name="connsiteY5" fmla="*/ 452018 h 787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92221" h="787915">
                    <a:moveTo>
                      <a:pt x="463154" y="0"/>
                    </a:moveTo>
                    <a:lnTo>
                      <a:pt x="3092221" y="0"/>
                    </a:lnTo>
                    <a:lnTo>
                      <a:pt x="3092221" y="787915"/>
                    </a:lnTo>
                    <a:lnTo>
                      <a:pt x="0" y="787915"/>
                    </a:lnTo>
                    <a:lnTo>
                      <a:pt x="0" y="452018"/>
                    </a:lnTo>
                    <a:lnTo>
                      <a:pt x="463154" y="452018"/>
                    </a:lnTo>
                    <a:close/>
                  </a:path>
                </a:pathLst>
              </a:custGeom>
            </p:spPr>
          </p:pic>
          <p:sp>
            <p:nvSpPr>
              <p:cNvPr id="18" name="Freeform: Shape 51">
                <a:extLst>
                  <a:ext uri="{FF2B5EF4-FFF2-40B4-BE49-F238E27FC236}">
                    <a16:creationId xmlns:a16="http://schemas.microsoft.com/office/drawing/2014/main" id="{BB11E8AB-3723-35B1-CFE5-819150B1CFB8}"/>
                  </a:ext>
                </a:extLst>
              </p:cNvPr>
              <p:cNvSpPr/>
              <p:nvPr/>
            </p:nvSpPr>
            <p:spPr>
              <a:xfrm>
                <a:off x="3499246" y="2445265"/>
                <a:ext cx="3127146" cy="914400"/>
              </a:xfrm>
              <a:custGeom>
                <a:avLst/>
                <a:gdLst>
                  <a:gd name="connsiteX0" fmla="*/ 1563573 w 3127146"/>
                  <a:gd name="connsiteY0" fmla="*/ 0 h 914400"/>
                  <a:gd name="connsiteX1" fmla="*/ 3052614 w 3127146"/>
                  <a:gd name="connsiteY1" fmla="*/ 791717 h 914400"/>
                  <a:gd name="connsiteX2" fmla="*/ 3127146 w 3127146"/>
                  <a:gd name="connsiteY2" fmla="*/ 914400 h 914400"/>
                  <a:gd name="connsiteX3" fmla="*/ 0 w 3127146"/>
                  <a:gd name="connsiteY3" fmla="*/ 914400 h 914400"/>
                  <a:gd name="connsiteX4" fmla="*/ 74532 w 3127146"/>
                  <a:gd name="connsiteY4" fmla="*/ 791717 h 914400"/>
                  <a:gd name="connsiteX5" fmla="*/ 1563573 w 3127146"/>
                  <a:gd name="connsiteY5" fmla="*/ 0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27146" h="914400">
                    <a:moveTo>
                      <a:pt x="1563573" y="0"/>
                    </a:moveTo>
                    <a:cubicBezTo>
                      <a:pt x="2183417" y="0"/>
                      <a:pt x="2729910" y="314052"/>
                      <a:pt x="3052614" y="791717"/>
                    </a:cubicBezTo>
                    <a:lnTo>
                      <a:pt x="3127146" y="914400"/>
                    </a:lnTo>
                    <a:lnTo>
                      <a:pt x="0" y="914400"/>
                    </a:lnTo>
                    <a:lnTo>
                      <a:pt x="74532" y="791717"/>
                    </a:lnTo>
                    <a:cubicBezTo>
                      <a:pt x="397237" y="314052"/>
                      <a:pt x="943730" y="0"/>
                      <a:pt x="1563573" y="0"/>
                    </a:cubicBezTo>
                    <a:close/>
                  </a:path>
                </a:pathLst>
              </a:custGeom>
              <a:gradFill>
                <a:gsLst>
                  <a:gs pos="0">
                    <a:srgbClr val="F79830"/>
                  </a:gs>
                  <a:gs pos="54000">
                    <a:srgbClr val="FABA74"/>
                  </a:gs>
                </a:gsLst>
                <a:lin ang="2700000" scaled="0"/>
              </a:gradFill>
              <a:ln w="25400" cap="rnd">
                <a:solidFill>
                  <a:schemeClr val="bg1"/>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200"/>
              </a:p>
            </p:txBody>
          </p:sp>
          <p:sp>
            <p:nvSpPr>
              <p:cNvPr id="19" name="Freeform: Shape 52">
                <a:extLst>
                  <a:ext uri="{FF2B5EF4-FFF2-40B4-BE49-F238E27FC236}">
                    <a16:creationId xmlns:a16="http://schemas.microsoft.com/office/drawing/2014/main" id="{9C0BEEB7-49B4-5802-48A3-6E5CCCFD9A10}"/>
                  </a:ext>
                </a:extLst>
              </p:cNvPr>
              <p:cNvSpPr/>
              <p:nvPr/>
            </p:nvSpPr>
            <p:spPr>
              <a:xfrm>
                <a:off x="3267097" y="3608109"/>
                <a:ext cx="3591444" cy="914400"/>
              </a:xfrm>
              <a:custGeom>
                <a:avLst/>
                <a:gdLst>
                  <a:gd name="connsiteX0" fmla="*/ 232149 w 3591444"/>
                  <a:gd name="connsiteY0" fmla="*/ 0 h 914400"/>
                  <a:gd name="connsiteX1" fmla="*/ 3359295 w 3591444"/>
                  <a:gd name="connsiteY1" fmla="*/ 0 h 914400"/>
                  <a:gd name="connsiteX2" fmla="*/ 3374710 w 3591444"/>
                  <a:gd name="connsiteY2" fmla="*/ 25374 h 914400"/>
                  <a:gd name="connsiteX3" fmla="*/ 3591444 w 3591444"/>
                  <a:gd name="connsiteY3" fmla="*/ 881321 h 914400"/>
                  <a:gd name="connsiteX4" fmla="*/ 3589878 w 3591444"/>
                  <a:gd name="connsiteY4" fmla="*/ 914400 h 914400"/>
                  <a:gd name="connsiteX5" fmla="*/ 1671 w 3591444"/>
                  <a:gd name="connsiteY5" fmla="*/ 914400 h 914400"/>
                  <a:gd name="connsiteX6" fmla="*/ 0 w 3591444"/>
                  <a:gd name="connsiteY6" fmla="*/ 881321 h 914400"/>
                  <a:gd name="connsiteX7" fmla="*/ 216734 w 3591444"/>
                  <a:gd name="connsiteY7" fmla="*/ 25374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91444" h="914400">
                    <a:moveTo>
                      <a:pt x="232149" y="0"/>
                    </a:moveTo>
                    <a:lnTo>
                      <a:pt x="3359295" y="0"/>
                    </a:lnTo>
                    <a:lnTo>
                      <a:pt x="3374710" y="25374"/>
                    </a:lnTo>
                    <a:cubicBezTo>
                      <a:pt x="3512931" y="279816"/>
                      <a:pt x="3591444" y="571400"/>
                      <a:pt x="3591444" y="881321"/>
                    </a:cubicBezTo>
                    <a:lnTo>
                      <a:pt x="3589878" y="914400"/>
                    </a:lnTo>
                    <a:lnTo>
                      <a:pt x="1671" y="914400"/>
                    </a:lnTo>
                    <a:lnTo>
                      <a:pt x="0" y="881321"/>
                    </a:lnTo>
                    <a:cubicBezTo>
                      <a:pt x="0" y="571400"/>
                      <a:pt x="78513" y="279816"/>
                      <a:pt x="216734" y="25374"/>
                    </a:cubicBezTo>
                    <a:close/>
                  </a:path>
                </a:pathLst>
              </a:custGeom>
              <a:gradFill>
                <a:gsLst>
                  <a:gs pos="0">
                    <a:srgbClr val="292929"/>
                  </a:gs>
                  <a:gs pos="47000">
                    <a:srgbClr val="575757"/>
                  </a:gs>
                </a:gsLst>
                <a:lin ang="8100000" scaled="0"/>
              </a:gradFill>
              <a:ln w="25400" cap="rnd">
                <a:solidFill>
                  <a:schemeClr val="bg1"/>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200"/>
              </a:p>
            </p:txBody>
          </p:sp>
          <p:sp>
            <p:nvSpPr>
              <p:cNvPr id="20" name="Freeform: Shape 53">
                <a:extLst>
                  <a:ext uri="{FF2B5EF4-FFF2-40B4-BE49-F238E27FC236}">
                    <a16:creationId xmlns:a16="http://schemas.microsoft.com/office/drawing/2014/main" id="{4DDFAD90-0BB0-4942-416B-B22E86B78E46}"/>
                  </a:ext>
                </a:extLst>
              </p:cNvPr>
              <p:cNvSpPr/>
              <p:nvPr/>
            </p:nvSpPr>
            <p:spPr>
              <a:xfrm>
                <a:off x="3268769" y="4770953"/>
                <a:ext cx="3588207" cy="914400"/>
              </a:xfrm>
              <a:custGeom>
                <a:avLst/>
                <a:gdLst>
                  <a:gd name="connsiteX0" fmla="*/ 0 w 3588207"/>
                  <a:gd name="connsiteY0" fmla="*/ 0 h 914400"/>
                  <a:gd name="connsiteX1" fmla="*/ 3588207 w 3588207"/>
                  <a:gd name="connsiteY1" fmla="*/ 0 h 914400"/>
                  <a:gd name="connsiteX2" fmla="*/ 3581617 w 3588207"/>
                  <a:gd name="connsiteY2" fmla="*/ 139195 h 914400"/>
                  <a:gd name="connsiteX3" fmla="*/ 3465216 w 3588207"/>
                  <a:gd name="connsiteY3" fmla="*/ 625367 h 914400"/>
                  <a:gd name="connsiteX4" fmla="*/ 3429871 w 3588207"/>
                  <a:gd name="connsiteY4" fmla="*/ 706174 h 914400"/>
                  <a:gd name="connsiteX5" fmla="*/ 3425247 w 3588207"/>
                  <a:gd name="connsiteY5" fmla="*/ 719287 h 914400"/>
                  <a:gd name="connsiteX6" fmla="*/ 3336688 w 3588207"/>
                  <a:gd name="connsiteY6" fmla="*/ 914400 h 914400"/>
                  <a:gd name="connsiteX7" fmla="*/ 239895 w 3588207"/>
                  <a:gd name="connsiteY7" fmla="*/ 914400 h 914400"/>
                  <a:gd name="connsiteX8" fmla="*/ 201453 w 3588207"/>
                  <a:gd name="connsiteY8" fmla="*/ 838247 h 914400"/>
                  <a:gd name="connsiteX9" fmla="*/ 93718 w 3588207"/>
                  <a:gd name="connsiteY9" fmla="*/ 556751 h 914400"/>
                  <a:gd name="connsiteX10" fmla="*/ 79319 w 3588207"/>
                  <a:gd name="connsiteY10" fmla="*/ 501617 h 914400"/>
                  <a:gd name="connsiteX11" fmla="*/ 79061 w 3588207"/>
                  <a:gd name="connsiteY11" fmla="*/ 500914 h 914400"/>
                  <a:gd name="connsiteX12" fmla="*/ 74359 w 3588207"/>
                  <a:gd name="connsiteY12" fmla="*/ 482627 h 914400"/>
                  <a:gd name="connsiteX13" fmla="*/ 49894 w 3588207"/>
                  <a:gd name="connsiteY13" fmla="*/ 388947 h 914400"/>
                  <a:gd name="connsiteX14" fmla="*/ 49265 w 3588207"/>
                  <a:gd name="connsiteY14" fmla="*/ 385034 h 914400"/>
                  <a:gd name="connsiteX15" fmla="*/ 34812 w 3588207"/>
                  <a:gd name="connsiteY15" fmla="*/ 328822 h 914400"/>
                  <a:gd name="connsiteX16" fmla="*/ 7600 w 3588207"/>
                  <a:gd name="connsiteY16" fmla="*/ 150524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88207" h="914400">
                    <a:moveTo>
                      <a:pt x="0" y="0"/>
                    </a:moveTo>
                    <a:lnTo>
                      <a:pt x="3588207" y="0"/>
                    </a:lnTo>
                    <a:lnTo>
                      <a:pt x="3581617" y="139195"/>
                    </a:lnTo>
                    <a:cubicBezTo>
                      <a:pt x="3565427" y="309286"/>
                      <a:pt x="3525512" y="472458"/>
                      <a:pt x="3465216" y="625367"/>
                    </a:cubicBezTo>
                    <a:lnTo>
                      <a:pt x="3429871" y="706174"/>
                    </a:lnTo>
                    <a:lnTo>
                      <a:pt x="3425247" y="719287"/>
                    </a:lnTo>
                    <a:lnTo>
                      <a:pt x="3336688" y="914400"/>
                    </a:lnTo>
                    <a:lnTo>
                      <a:pt x="239895" y="914400"/>
                    </a:lnTo>
                    <a:lnTo>
                      <a:pt x="201453" y="838247"/>
                    </a:lnTo>
                    <a:cubicBezTo>
                      <a:pt x="160073" y="746593"/>
                      <a:pt x="123451" y="653017"/>
                      <a:pt x="93718" y="556751"/>
                    </a:cubicBezTo>
                    <a:lnTo>
                      <a:pt x="79319" y="501617"/>
                    </a:lnTo>
                    <a:lnTo>
                      <a:pt x="79061" y="500914"/>
                    </a:lnTo>
                    <a:lnTo>
                      <a:pt x="74359" y="482627"/>
                    </a:lnTo>
                    <a:lnTo>
                      <a:pt x="49894" y="388947"/>
                    </a:lnTo>
                    <a:lnTo>
                      <a:pt x="49265" y="385034"/>
                    </a:lnTo>
                    <a:lnTo>
                      <a:pt x="34812" y="328822"/>
                    </a:lnTo>
                    <a:cubicBezTo>
                      <a:pt x="22852" y="270374"/>
                      <a:pt x="13731" y="210891"/>
                      <a:pt x="7600" y="150524"/>
                    </a:cubicBezTo>
                    <a:close/>
                  </a:path>
                </a:pathLst>
              </a:custGeom>
              <a:gradFill>
                <a:gsLst>
                  <a:gs pos="0">
                    <a:srgbClr val="548335"/>
                  </a:gs>
                  <a:gs pos="37000">
                    <a:srgbClr val="70AD47"/>
                  </a:gs>
                </a:gsLst>
                <a:lin ang="2700000" scaled="0"/>
              </a:gradFill>
              <a:ln w="25400" cap="rnd">
                <a:solidFill>
                  <a:schemeClr val="bg1"/>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200"/>
              </a:p>
            </p:txBody>
          </p:sp>
          <p:sp>
            <p:nvSpPr>
              <p:cNvPr id="21" name="Freeform: Shape 54">
                <a:extLst>
                  <a:ext uri="{FF2B5EF4-FFF2-40B4-BE49-F238E27FC236}">
                    <a16:creationId xmlns:a16="http://schemas.microsoft.com/office/drawing/2014/main" id="{609FD70F-2849-A438-A64A-C6C50399DBE2}"/>
                  </a:ext>
                </a:extLst>
              </p:cNvPr>
              <p:cNvSpPr/>
              <p:nvPr/>
            </p:nvSpPr>
            <p:spPr>
              <a:xfrm>
                <a:off x="3508664" y="5933797"/>
                <a:ext cx="3096793" cy="914400"/>
              </a:xfrm>
              <a:custGeom>
                <a:avLst/>
                <a:gdLst>
                  <a:gd name="connsiteX0" fmla="*/ 0 w 3096793"/>
                  <a:gd name="connsiteY0" fmla="*/ 0 h 914400"/>
                  <a:gd name="connsiteX1" fmla="*/ 3096793 w 3096793"/>
                  <a:gd name="connsiteY1" fmla="*/ 0 h 914400"/>
                  <a:gd name="connsiteX2" fmla="*/ 3069569 w 3096793"/>
                  <a:gd name="connsiteY2" fmla="*/ 59981 h 914400"/>
                  <a:gd name="connsiteX3" fmla="*/ 2648669 w 3096793"/>
                  <a:gd name="connsiteY3" fmla="*/ 792197 h 914400"/>
                  <a:gd name="connsiteX4" fmla="*/ 2583585 w 3096793"/>
                  <a:gd name="connsiteY4" fmla="*/ 914400 h 914400"/>
                  <a:gd name="connsiteX5" fmla="*/ 513459 w 3096793"/>
                  <a:gd name="connsiteY5" fmla="*/ 914400 h 914400"/>
                  <a:gd name="connsiteX6" fmla="*/ 404804 w 3096793"/>
                  <a:gd name="connsiteY6" fmla="*/ 717503 h 914400"/>
                  <a:gd name="connsiteX7" fmla="*/ 97832 w 3096793"/>
                  <a:gd name="connsiteY7" fmla="*/ 193805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96793" h="914400">
                    <a:moveTo>
                      <a:pt x="0" y="0"/>
                    </a:moveTo>
                    <a:lnTo>
                      <a:pt x="3096793" y="0"/>
                    </a:lnTo>
                    <a:lnTo>
                      <a:pt x="3069569" y="59981"/>
                    </a:lnTo>
                    <a:cubicBezTo>
                      <a:pt x="2942533" y="310478"/>
                      <a:pt x="2786861" y="549027"/>
                      <a:pt x="2648669" y="792197"/>
                    </a:cubicBezTo>
                    <a:lnTo>
                      <a:pt x="2583585" y="914400"/>
                    </a:lnTo>
                    <a:lnTo>
                      <a:pt x="513459" y="914400"/>
                    </a:lnTo>
                    <a:lnTo>
                      <a:pt x="404804" y="717503"/>
                    </a:lnTo>
                    <a:cubicBezTo>
                      <a:pt x="303363" y="543475"/>
                      <a:pt x="195351" y="370953"/>
                      <a:pt x="97832" y="193805"/>
                    </a:cubicBezTo>
                    <a:close/>
                  </a:path>
                </a:pathLst>
              </a:custGeom>
              <a:gradFill>
                <a:gsLst>
                  <a:gs pos="0">
                    <a:srgbClr val="C0C0C0"/>
                  </a:gs>
                  <a:gs pos="45000">
                    <a:srgbClr val="F2F2F2"/>
                  </a:gs>
                </a:gsLst>
                <a:lin ang="8100000" scaled="0"/>
              </a:gradFill>
              <a:ln w="25400" cap="rnd">
                <a:solidFill>
                  <a:schemeClr val="bg1"/>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200"/>
              </a:p>
            </p:txBody>
          </p:sp>
          <p:sp>
            <p:nvSpPr>
              <p:cNvPr id="22" name="Freeform: Shape 55">
                <a:extLst>
                  <a:ext uri="{FF2B5EF4-FFF2-40B4-BE49-F238E27FC236}">
                    <a16:creationId xmlns:a16="http://schemas.microsoft.com/office/drawing/2014/main" id="{114A8347-965F-BB78-319C-5A5723D09659}"/>
                  </a:ext>
                </a:extLst>
              </p:cNvPr>
              <p:cNvSpPr/>
              <p:nvPr/>
            </p:nvSpPr>
            <p:spPr>
              <a:xfrm>
                <a:off x="4022122" y="5943600"/>
                <a:ext cx="2070126" cy="914400"/>
              </a:xfrm>
              <a:custGeom>
                <a:avLst/>
                <a:gdLst>
                  <a:gd name="connsiteX0" fmla="*/ 0 w 2070126"/>
                  <a:gd name="connsiteY0" fmla="*/ 0 h 914400"/>
                  <a:gd name="connsiteX1" fmla="*/ 2070126 w 2070126"/>
                  <a:gd name="connsiteY1" fmla="*/ 0 h 914400"/>
                  <a:gd name="connsiteX2" fmla="*/ 2004553 w 2070126"/>
                  <a:gd name="connsiteY2" fmla="*/ 123121 h 914400"/>
                  <a:gd name="connsiteX3" fmla="*/ 1784975 w 2070126"/>
                  <a:gd name="connsiteY3" fmla="*/ 914400 h 914400"/>
                  <a:gd name="connsiteX4" fmla="*/ 1607766 w 2070126"/>
                  <a:gd name="connsiteY4" fmla="*/ 914400 h 914400"/>
                  <a:gd name="connsiteX5" fmla="*/ 461812 w 2070126"/>
                  <a:gd name="connsiteY5" fmla="*/ 914400 h 914400"/>
                  <a:gd name="connsiteX6" fmla="*/ 284603 w 2070126"/>
                  <a:gd name="connsiteY6" fmla="*/ 914400 h 914400"/>
                  <a:gd name="connsiteX7" fmla="*/ 36444 w 2070126"/>
                  <a:gd name="connsiteY7" fmla="*/ 66041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70126" h="914400">
                    <a:moveTo>
                      <a:pt x="0" y="0"/>
                    </a:moveTo>
                    <a:lnTo>
                      <a:pt x="2070126" y="0"/>
                    </a:lnTo>
                    <a:lnTo>
                      <a:pt x="2004553" y="123121"/>
                    </a:lnTo>
                    <a:cubicBezTo>
                      <a:pt x="1883138" y="371213"/>
                      <a:pt x="1794573" y="629450"/>
                      <a:pt x="1784975" y="914400"/>
                    </a:cubicBezTo>
                    <a:lnTo>
                      <a:pt x="1607766" y="914400"/>
                    </a:lnTo>
                    <a:lnTo>
                      <a:pt x="461812" y="914400"/>
                    </a:lnTo>
                    <a:lnTo>
                      <a:pt x="284603" y="914400"/>
                    </a:lnTo>
                    <a:cubicBezTo>
                      <a:pt x="274266" y="607530"/>
                      <a:pt x="172347" y="331642"/>
                      <a:pt x="36444" y="66041"/>
                    </a:cubicBezTo>
                    <a:close/>
                  </a:path>
                </a:pathLst>
              </a:custGeom>
              <a:gradFill>
                <a:gsLst>
                  <a:gs pos="0">
                    <a:srgbClr val="007572"/>
                  </a:gs>
                  <a:gs pos="37000">
                    <a:srgbClr val="009898"/>
                  </a:gs>
                </a:gsLst>
                <a:lin ang="2700000" scaled="0"/>
              </a:gradFill>
              <a:ln w="25400" cap="rnd">
                <a:solidFill>
                  <a:schemeClr val="bg1"/>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200"/>
              </a:p>
            </p:txBody>
          </p:sp>
        </p:grpSp>
      </p:grpSp>
      <p:sp>
        <p:nvSpPr>
          <p:cNvPr id="33" name="Freeform 88">
            <a:extLst>
              <a:ext uri="{FF2B5EF4-FFF2-40B4-BE49-F238E27FC236}">
                <a16:creationId xmlns:a16="http://schemas.microsoft.com/office/drawing/2014/main" id="{5AE60801-4F55-86D0-2EDF-005B2759DA39}"/>
              </a:ext>
            </a:extLst>
          </p:cNvPr>
          <p:cNvSpPr>
            <a:spLocks noEditPoints="1"/>
          </p:cNvSpPr>
          <p:nvPr/>
        </p:nvSpPr>
        <p:spPr bwMode="auto">
          <a:xfrm>
            <a:off x="2308962" y="2865614"/>
            <a:ext cx="331370" cy="329315"/>
          </a:xfrm>
          <a:custGeom>
            <a:avLst/>
            <a:gdLst>
              <a:gd name="T0" fmla="*/ 1297 w 2061"/>
              <a:gd name="T1" fmla="*/ 2018 h 2048"/>
              <a:gd name="T2" fmla="*/ 2061 w 2061"/>
              <a:gd name="T3" fmla="*/ 1439 h 2048"/>
              <a:gd name="T4" fmla="*/ 1862 w 2061"/>
              <a:gd name="T5" fmla="*/ 1405 h 2048"/>
              <a:gd name="T6" fmla="*/ 1852 w 2061"/>
              <a:gd name="T7" fmla="*/ 1222 h 2048"/>
              <a:gd name="T8" fmla="*/ 1587 w 2061"/>
              <a:gd name="T9" fmla="*/ 1197 h 2048"/>
              <a:gd name="T10" fmla="*/ 1003 w 2061"/>
              <a:gd name="T11" fmla="*/ 1365 h 2048"/>
              <a:gd name="T12" fmla="*/ 1310 w 2061"/>
              <a:gd name="T13" fmla="*/ 887 h 2048"/>
              <a:gd name="T14" fmla="*/ 1424 w 2061"/>
              <a:gd name="T15" fmla="*/ 585 h 2048"/>
              <a:gd name="T16" fmla="*/ 1041 w 2061"/>
              <a:gd name="T17" fmla="*/ 75 h 2048"/>
              <a:gd name="T18" fmla="*/ 631 w 2061"/>
              <a:gd name="T19" fmla="*/ 76 h 2048"/>
              <a:gd name="T20" fmla="*/ 354 w 2061"/>
              <a:gd name="T21" fmla="*/ 194 h 2048"/>
              <a:gd name="T22" fmla="*/ 61 w 2061"/>
              <a:gd name="T23" fmla="*/ 734 h 2048"/>
              <a:gd name="T24" fmla="*/ 593 w 2061"/>
              <a:gd name="T25" fmla="*/ 1247 h 2048"/>
              <a:gd name="T26" fmla="*/ 13 w 2061"/>
              <a:gd name="T27" fmla="*/ 1809 h 2048"/>
              <a:gd name="T28" fmla="*/ 1635 w 2061"/>
              <a:gd name="T29" fmla="*/ 1246 h 2048"/>
              <a:gd name="T30" fmla="*/ 1697 w 2061"/>
              <a:gd name="T31" fmla="*/ 1294 h 2048"/>
              <a:gd name="T32" fmla="*/ 1780 w 2061"/>
              <a:gd name="T33" fmla="*/ 1473 h 2048"/>
              <a:gd name="T34" fmla="*/ 1993 w 2061"/>
              <a:gd name="T35" fmla="*/ 1439 h 2048"/>
              <a:gd name="T36" fmla="*/ 1661 w 2061"/>
              <a:gd name="T37" fmla="*/ 1557 h 2048"/>
              <a:gd name="T38" fmla="*/ 1613 w 2061"/>
              <a:gd name="T39" fmla="*/ 1509 h 2048"/>
              <a:gd name="T40" fmla="*/ 1139 w 2061"/>
              <a:gd name="T41" fmla="*/ 1889 h 2048"/>
              <a:gd name="T42" fmla="*/ 1071 w 2061"/>
              <a:gd name="T43" fmla="*/ 1980 h 2048"/>
              <a:gd name="T44" fmla="*/ 457 w 2061"/>
              <a:gd name="T45" fmla="*/ 1673 h 2048"/>
              <a:gd name="T46" fmla="*/ 1003 w 2061"/>
              <a:gd name="T47" fmla="*/ 1434 h 2048"/>
              <a:gd name="T48" fmla="*/ 474 w 2061"/>
              <a:gd name="T49" fmla="*/ 956 h 2048"/>
              <a:gd name="T50" fmla="*/ 259 w 2061"/>
              <a:gd name="T51" fmla="*/ 687 h 2048"/>
              <a:gd name="T52" fmla="*/ 1201 w 2061"/>
              <a:gd name="T53" fmla="*/ 686 h 2048"/>
              <a:gd name="T54" fmla="*/ 986 w 2061"/>
              <a:gd name="T55" fmla="*/ 956 h 2048"/>
              <a:gd name="T56" fmla="*/ 1272 w 2061"/>
              <a:gd name="T57" fmla="*/ 819 h 2048"/>
              <a:gd name="T58" fmla="*/ 1310 w 2061"/>
              <a:gd name="T59" fmla="*/ 751 h 2048"/>
              <a:gd name="T60" fmla="*/ 1003 w 2061"/>
              <a:gd name="T61" fmla="*/ 137 h 2048"/>
              <a:gd name="T62" fmla="*/ 969 w 2061"/>
              <a:gd name="T63" fmla="*/ 239 h 2048"/>
              <a:gd name="T64" fmla="*/ 730 w 2061"/>
              <a:gd name="T65" fmla="*/ 68 h 2048"/>
              <a:gd name="T66" fmla="*/ 696 w 2061"/>
              <a:gd name="T67" fmla="*/ 171 h 2048"/>
              <a:gd name="T68" fmla="*/ 491 w 2061"/>
              <a:gd name="T69" fmla="*/ 171 h 2048"/>
              <a:gd name="T70" fmla="*/ 423 w 2061"/>
              <a:gd name="T71" fmla="*/ 171 h 2048"/>
              <a:gd name="T72" fmla="*/ 559 w 2061"/>
              <a:gd name="T73" fmla="*/ 171 h 2048"/>
              <a:gd name="T74" fmla="*/ 730 w 2061"/>
              <a:gd name="T75" fmla="*/ 273 h 2048"/>
              <a:gd name="T76" fmla="*/ 900 w 2061"/>
              <a:gd name="T77" fmla="*/ 171 h 2048"/>
              <a:gd name="T78" fmla="*/ 1232 w 2061"/>
              <a:gd name="T79" fmla="*/ 459 h 2048"/>
              <a:gd name="T80" fmla="*/ 89 w 2061"/>
              <a:gd name="T81" fmla="*/ 627 h 2048"/>
              <a:gd name="T82" fmla="*/ 1344 w 2061"/>
              <a:gd name="T83" fmla="*/ 683 h 2048"/>
              <a:gd name="T84" fmla="*/ 94 w 2061"/>
              <a:gd name="T85" fmla="*/ 674 h 2048"/>
              <a:gd name="T86" fmla="*/ 126 w 2061"/>
              <a:gd name="T87" fmla="*/ 761 h 2048"/>
              <a:gd name="T88" fmla="*/ 187 w 2061"/>
              <a:gd name="T89" fmla="*/ 813 h 2048"/>
              <a:gd name="T90" fmla="*/ 474 w 2061"/>
              <a:gd name="T91" fmla="*/ 1024 h 2048"/>
              <a:gd name="T92" fmla="*/ 986 w 2061"/>
              <a:gd name="T93" fmla="*/ 1024 h 2048"/>
              <a:gd name="T94" fmla="*/ 627 w 2061"/>
              <a:gd name="T95" fmla="*/ 1536 h 2048"/>
              <a:gd name="T96" fmla="*/ 798 w 2061"/>
              <a:gd name="T97" fmla="*/ 1259 h 2048"/>
              <a:gd name="T98" fmla="*/ 866 w 2061"/>
              <a:gd name="T99" fmla="*/ 1434 h 2048"/>
              <a:gd name="T100" fmla="*/ 559 w 2061"/>
              <a:gd name="T101" fmla="*/ 1707 h 2048"/>
              <a:gd name="T102" fmla="*/ 593 w 2061"/>
              <a:gd name="T103" fmla="*/ 1502 h 2048"/>
              <a:gd name="T104" fmla="*/ 320 w 2061"/>
              <a:gd name="T105" fmla="*/ 1980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61" h="2048">
                <a:moveTo>
                  <a:pt x="115" y="2048"/>
                </a:moveTo>
                <a:cubicBezTo>
                  <a:pt x="1225" y="2048"/>
                  <a:pt x="1225" y="2048"/>
                  <a:pt x="1225" y="2048"/>
                </a:cubicBezTo>
                <a:cubicBezTo>
                  <a:pt x="1225" y="2048"/>
                  <a:pt x="1225" y="2048"/>
                  <a:pt x="1225" y="2048"/>
                </a:cubicBezTo>
                <a:cubicBezTo>
                  <a:pt x="1252" y="2048"/>
                  <a:pt x="1278" y="2037"/>
                  <a:pt x="1297" y="2018"/>
                </a:cubicBezTo>
                <a:cubicBezTo>
                  <a:pt x="1690" y="1625"/>
                  <a:pt x="1690" y="1625"/>
                  <a:pt x="1690" y="1625"/>
                </a:cubicBezTo>
                <a:cubicBezTo>
                  <a:pt x="1783" y="1675"/>
                  <a:pt x="1898" y="1659"/>
                  <a:pt x="1973" y="1584"/>
                </a:cubicBezTo>
                <a:cubicBezTo>
                  <a:pt x="2021" y="1535"/>
                  <a:pt x="2021" y="1535"/>
                  <a:pt x="2021" y="1535"/>
                </a:cubicBezTo>
                <a:cubicBezTo>
                  <a:pt x="2047" y="1510"/>
                  <a:pt x="2061" y="1475"/>
                  <a:pt x="2061" y="1439"/>
                </a:cubicBezTo>
                <a:cubicBezTo>
                  <a:pt x="2061" y="1403"/>
                  <a:pt x="2047" y="1368"/>
                  <a:pt x="2021" y="1342"/>
                </a:cubicBezTo>
                <a:cubicBezTo>
                  <a:pt x="1997" y="1318"/>
                  <a:pt x="1997" y="1318"/>
                  <a:pt x="1997" y="1318"/>
                </a:cubicBezTo>
                <a:cubicBezTo>
                  <a:pt x="1983" y="1305"/>
                  <a:pt x="1962" y="1305"/>
                  <a:pt x="1949" y="1318"/>
                </a:cubicBezTo>
                <a:cubicBezTo>
                  <a:pt x="1862" y="1405"/>
                  <a:pt x="1862" y="1405"/>
                  <a:pt x="1862" y="1405"/>
                </a:cubicBezTo>
                <a:cubicBezTo>
                  <a:pt x="1794" y="1405"/>
                  <a:pt x="1794" y="1405"/>
                  <a:pt x="1794" y="1405"/>
                </a:cubicBezTo>
                <a:cubicBezTo>
                  <a:pt x="1766" y="1376"/>
                  <a:pt x="1766" y="1376"/>
                  <a:pt x="1766" y="1376"/>
                </a:cubicBezTo>
                <a:cubicBezTo>
                  <a:pt x="1766" y="1308"/>
                  <a:pt x="1766" y="1308"/>
                  <a:pt x="1766" y="1308"/>
                </a:cubicBezTo>
                <a:cubicBezTo>
                  <a:pt x="1852" y="1222"/>
                  <a:pt x="1852" y="1222"/>
                  <a:pt x="1852" y="1222"/>
                </a:cubicBezTo>
                <a:cubicBezTo>
                  <a:pt x="1865" y="1208"/>
                  <a:pt x="1865" y="1187"/>
                  <a:pt x="1852" y="1173"/>
                </a:cubicBezTo>
                <a:cubicBezTo>
                  <a:pt x="1828" y="1149"/>
                  <a:pt x="1828" y="1149"/>
                  <a:pt x="1828" y="1149"/>
                </a:cubicBezTo>
                <a:cubicBezTo>
                  <a:pt x="1775" y="1096"/>
                  <a:pt x="1688" y="1096"/>
                  <a:pt x="1635" y="1149"/>
                </a:cubicBezTo>
                <a:cubicBezTo>
                  <a:pt x="1587" y="1197"/>
                  <a:pt x="1587" y="1197"/>
                  <a:pt x="1587" y="1197"/>
                </a:cubicBezTo>
                <a:cubicBezTo>
                  <a:pt x="1511" y="1272"/>
                  <a:pt x="1495" y="1387"/>
                  <a:pt x="1545" y="1480"/>
                </a:cubicBezTo>
                <a:cubicBezTo>
                  <a:pt x="1404" y="1621"/>
                  <a:pt x="1404" y="1621"/>
                  <a:pt x="1404" y="1621"/>
                </a:cubicBezTo>
                <a:cubicBezTo>
                  <a:pt x="1348" y="1501"/>
                  <a:pt x="1242" y="1413"/>
                  <a:pt x="1114" y="1379"/>
                </a:cubicBezTo>
                <a:cubicBezTo>
                  <a:pt x="1078" y="1370"/>
                  <a:pt x="1040" y="1365"/>
                  <a:pt x="1003" y="1365"/>
                </a:cubicBezTo>
                <a:cubicBezTo>
                  <a:pt x="866" y="1365"/>
                  <a:pt x="866" y="1365"/>
                  <a:pt x="866" y="1365"/>
                </a:cubicBezTo>
                <a:cubicBezTo>
                  <a:pt x="866" y="1247"/>
                  <a:pt x="866" y="1247"/>
                  <a:pt x="866" y="1247"/>
                </a:cubicBezTo>
                <a:cubicBezTo>
                  <a:pt x="1052" y="1206"/>
                  <a:pt x="1202" y="1069"/>
                  <a:pt x="1258" y="887"/>
                </a:cubicBezTo>
                <a:cubicBezTo>
                  <a:pt x="1310" y="887"/>
                  <a:pt x="1310" y="887"/>
                  <a:pt x="1310" y="887"/>
                </a:cubicBezTo>
                <a:cubicBezTo>
                  <a:pt x="1367" y="887"/>
                  <a:pt x="1412" y="842"/>
                  <a:pt x="1412" y="785"/>
                </a:cubicBezTo>
                <a:cubicBezTo>
                  <a:pt x="1412" y="767"/>
                  <a:pt x="1408" y="750"/>
                  <a:pt x="1399" y="735"/>
                </a:cubicBezTo>
                <a:cubicBezTo>
                  <a:pt x="1423" y="719"/>
                  <a:pt x="1440" y="694"/>
                  <a:pt x="1445" y="665"/>
                </a:cubicBezTo>
                <a:cubicBezTo>
                  <a:pt x="1450" y="637"/>
                  <a:pt x="1442" y="607"/>
                  <a:pt x="1424" y="585"/>
                </a:cubicBezTo>
                <a:cubicBezTo>
                  <a:pt x="1395" y="551"/>
                  <a:pt x="1360" y="524"/>
                  <a:pt x="1321" y="502"/>
                </a:cubicBezTo>
                <a:cubicBezTo>
                  <a:pt x="1284" y="379"/>
                  <a:pt x="1208" y="271"/>
                  <a:pt x="1105" y="194"/>
                </a:cubicBezTo>
                <a:cubicBezTo>
                  <a:pt x="1105" y="171"/>
                  <a:pt x="1105" y="171"/>
                  <a:pt x="1105" y="171"/>
                </a:cubicBezTo>
                <a:cubicBezTo>
                  <a:pt x="1105" y="129"/>
                  <a:pt x="1080" y="91"/>
                  <a:pt x="1041" y="75"/>
                </a:cubicBezTo>
                <a:cubicBezTo>
                  <a:pt x="1002" y="60"/>
                  <a:pt x="957" y="70"/>
                  <a:pt x="929" y="101"/>
                </a:cubicBezTo>
                <a:cubicBezTo>
                  <a:pt x="896" y="90"/>
                  <a:pt x="862" y="82"/>
                  <a:pt x="828" y="76"/>
                </a:cubicBezTo>
                <a:cubicBezTo>
                  <a:pt x="817" y="31"/>
                  <a:pt x="776" y="0"/>
                  <a:pt x="730" y="0"/>
                </a:cubicBezTo>
                <a:cubicBezTo>
                  <a:pt x="683" y="0"/>
                  <a:pt x="643" y="31"/>
                  <a:pt x="631" y="76"/>
                </a:cubicBezTo>
                <a:cubicBezTo>
                  <a:pt x="597" y="82"/>
                  <a:pt x="564" y="90"/>
                  <a:pt x="531" y="101"/>
                </a:cubicBezTo>
                <a:cubicBezTo>
                  <a:pt x="502" y="70"/>
                  <a:pt x="458" y="60"/>
                  <a:pt x="419" y="75"/>
                </a:cubicBezTo>
                <a:cubicBezTo>
                  <a:pt x="380" y="91"/>
                  <a:pt x="354" y="129"/>
                  <a:pt x="354" y="171"/>
                </a:cubicBezTo>
                <a:cubicBezTo>
                  <a:pt x="354" y="194"/>
                  <a:pt x="354" y="194"/>
                  <a:pt x="354" y="194"/>
                </a:cubicBezTo>
                <a:cubicBezTo>
                  <a:pt x="251" y="271"/>
                  <a:pt x="176" y="379"/>
                  <a:pt x="139" y="502"/>
                </a:cubicBezTo>
                <a:cubicBezTo>
                  <a:pt x="100" y="524"/>
                  <a:pt x="65" y="551"/>
                  <a:pt x="35" y="585"/>
                </a:cubicBezTo>
                <a:cubicBezTo>
                  <a:pt x="0" y="628"/>
                  <a:pt x="7" y="691"/>
                  <a:pt x="50" y="727"/>
                </a:cubicBezTo>
                <a:cubicBezTo>
                  <a:pt x="54" y="729"/>
                  <a:pt x="57" y="732"/>
                  <a:pt x="61" y="734"/>
                </a:cubicBezTo>
                <a:cubicBezTo>
                  <a:pt x="52" y="750"/>
                  <a:pt x="47" y="767"/>
                  <a:pt x="47" y="785"/>
                </a:cubicBezTo>
                <a:cubicBezTo>
                  <a:pt x="47" y="842"/>
                  <a:pt x="93" y="887"/>
                  <a:pt x="150" y="887"/>
                </a:cubicBezTo>
                <a:cubicBezTo>
                  <a:pt x="202" y="887"/>
                  <a:pt x="202" y="887"/>
                  <a:pt x="202" y="887"/>
                </a:cubicBezTo>
                <a:cubicBezTo>
                  <a:pt x="257" y="1070"/>
                  <a:pt x="407" y="1207"/>
                  <a:pt x="593" y="1247"/>
                </a:cubicBezTo>
                <a:cubicBezTo>
                  <a:pt x="593" y="1365"/>
                  <a:pt x="593" y="1365"/>
                  <a:pt x="593" y="1365"/>
                </a:cubicBezTo>
                <a:cubicBezTo>
                  <a:pt x="457" y="1365"/>
                  <a:pt x="457" y="1365"/>
                  <a:pt x="457" y="1365"/>
                </a:cubicBezTo>
                <a:cubicBezTo>
                  <a:pt x="339" y="1365"/>
                  <a:pt x="226" y="1412"/>
                  <a:pt x="143" y="1495"/>
                </a:cubicBezTo>
                <a:cubicBezTo>
                  <a:pt x="60" y="1578"/>
                  <a:pt x="13" y="1691"/>
                  <a:pt x="13" y="1809"/>
                </a:cubicBezTo>
                <a:cubicBezTo>
                  <a:pt x="13" y="1946"/>
                  <a:pt x="13" y="1946"/>
                  <a:pt x="13" y="1946"/>
                </a:cubicBezTo>
                <a:cubicBezTo>
                  <a:pt x="13" y="2002"/>
                  <a:pt x="59" y="2048"/>
                  <a:pt x="115" y="2048"/>
                </a:cubicBezTo>
                <a:close/>
                <a:moveTo>
                  <a:pt x="1616" y="1465"/>
                </a:moveTo>
                <a:cubicBezTo>
                  <a:pt x="1568" y="1397"/>
                  <a:pt x="1576" y="1304"/>
                  <a:pt x="1635" y="1246"/>
                </a:cubicBezTo>
                <a:cubicBezTo>
                  <a:pt x="1683" y="1197"/>
                  <a:pt x="1683" y="1197"/>
                  <a:pt x="1683" y="1197"/>
                </a:cubicBezTo>
                <a:cubicBezTo>
                  <a:pt x="1710" y="1171"/>
                  <a:pt x="1753" y="1171"/>
                  <a:pt x="1780" y="1197"/>
                </a:cubicBezTo>
                <a:cubicBezTo>
                  <a:pt x="1707" y="1270"/>
                  <a:pt x="1707" y="1270"/>
                  <a:pt x="1707" y="1270"/>
                </a:cubicBezTo>
                <a:cubicBezTo>
                  <a:pt x="1701" y="1276"/>
                  <a:pt x="1697" y="1285"/>
                  <a:pt x="1697" y="1294"/>
                </a:cubicBezTo>
                <a:cubicBezTo>
                  <a:pt x="1697" y="1390"/>
                  <a:pt x="1697" y="1390"/>
                  <a:pt x="1697" y="1390"/>
                </a:cubicBezTo>
                <a:cubicBezTo>
                  <a:pt x="1697" y="1400"/>
                  <a:pt x="1701" y="1408"/>
                  <a:pt x="1707" y="1415"/>
                </a:cubicBezTo>
                <a:cubicBezTo>
                  <a:pt x="1756" y="1463"/>
                  <a:pt x="1756" y="1463"/>
                  <a:pt x="1756" y="1463"/>
                </a:cubicBezTo>
                <a:cubicBezTo>
                  <a:pt x="1762" y="1469"/>
                  <a:pt x="1771" y="1473"/>
                  <a:pt x="1780" y="1473"/>
                </a:cubicBezTo>
                <a:cubicBezTo>
                  <a:pt x="1876" y="1473"/>
                  <a:pt x="1876" y="1473"/>
                  <a:pt x="1876" y="1473"/>
                </a:cubicBezTo>
                <a:cubicBezTo>
                  <a:pt x="1885" y="1473"/>
                  <a:pt x="1894" y="1469"/>
                  <a:pt x="1900" y="1463"/>
                </a:cubicBezTo>
                <a:cubicBezTo>
                  <a:pt x="1973" y="1390"/>
                  <a:pt x="1973" y="1390"/>
                  <a:pt x="1973" y="1390"/>
                </a:cubicBezTo>
                <a:cubicBezTo>
                  <a:pt x="1986" y="1403"/>
                  <a:pt x="1993" y="1421"/>
                  <a:pt x="1993" y="1439"/>
                </a:cubicBezTo>
                <a:cubicBezTo>
                  <a:pt x="1993" y="1457"/>
                  <a:pt x="1986" y="1474"/>
                  <a:pt x="1973" y="1487"/>
                </a:cubicBezTo>
                <a:cubicBezTo>
                  <a:pt x="1924" y="1535"/>
                  <a:pt x="1924" y="1535"/>
                  <a:pt x="1924" y="1535"/>
                </a:cubicBezTo>
                <a:cubicBezTo>
                  <a:pt x="1866" y="1595"/>
                  <a:pt x="1773" y="1602"/>
                  <a:pt x="1705" y="1554"/>
                </a:cubicBezTo>
                <a:cubicBezTo>
                  <a:pt x="1692" y="1544"/>
                  <a:pt x="1673" y="1545"/>
                  <a:pt x="1661" y="1557"/>
                </a:cubicBezTo>
                <a:cubicBezTo>
                  <a:pt x="1249" y="1970"/>
                  <a:pt x="1249" y="1970"/>
                  <a:pt x="1249" y="1970"/>
                </a:cubicBezTo>
                <a:cubicBezTo>
                  <a:pt x="1235" y="1983"/>
                  <a:pt x="1214" y="1983"/>
                  <a:pt x="1200" y="1970"/>
                </a:cubicBezTo>
                <a:cubicBezTo>
                  <a:pt x="1187" y="1956"/>
                  <a:pt x="1187" y="1935"/>
                  <a:pt x="1200" y="1921"/>
                </a:cubicBezTo>
                <a:cubicBezTo>
                  <a:pt x="1613" y="1509"/>
                  <a:pt x="1613" y="1509"/>
                  <a:pt x="1613" y="1509"/>
                </a:cubicBezTo>
                <a:cubicBezTo>
                  <a:pt x="1625" y="1497"/>
                  <a:pt x="1626" y="1479"/>
                  <a:pt x="1616" y="1465"/>
                </a:cubicBezTo>
                <a:close/>
                <a:moveTo>
                  <a:pt x="1352" y="1673"/>
                </a:moveTo>
                <a:cubicBezTo>
                  <a:pt x="1152" y="1873"/>
                  <a:pt x="1152" y="1873"/>
                  <a:pt x="1152" y="1873"/>
                </a:cubicBezTo>
                <a:cubicBezTo>
                  <a:pt x="1147" y="1878"/>
                  <a:pt x="1143" y="1883"/>
                  <a:pt x="1139" y="1889"/>
                </a:cubicBezTo>
                <a:cubicBezTo>
                  <a:pt x="1139" y="1459"/>
                  <a:pt x="1139" y="1459"/>
                  <a:pt x="1139" y="1459"/>
                </a:cubicBezTo>
                <a:cubicBezTo>
                  <a:pt x="1237" y="1498"/>
                  <a:pt x="1314" y="1576"/>
                  <a:pt x="1352" y="1673"/>
                </a:cubicBezTo>
                <a:close/>
                <a:moveTo>
                  <a:pt x="1071" y="1441"/>
                </a:moveTo>
                <a:cubicBezTo>
                  <a:pt x="1071" y="1980"/>
                  <a:pt x="1071" y="1980"/>
                  <a:pt x="1071" y="1980"/>
                </a:cubicBezTo>
                <a:cubicBezTo>
                  <a:pt x="388" y="1980"/>
                  <a:pt x="388" y="1980"/>
                  <a:pt x="388" y="1980"/>
                </a:cubicBezTo>
                <a:cubicBezTo>
                  <a:pt x="388" y="1441"/>
                  <a:pt x="388" y="1441"/>
                  <a:pt x="388" y="1441"/>
                </a:cubicBezTo>
                <a:cubicBezTo>
                  <a:pt x="411" y="1436"/>
                  <a:pt x="434" y="1434"/>
                  <a:pt x="457" y="1434"/>
                </a:cubicBezTo>
                <a:cubicBezTo>
                  <a:pt x="457" y="1673"/>
                  <a:pt x="457" y="1673"/>
                  <a:pt x="457" y="1673"/>
                </a:cubicBezTo>
                <a:cubicBezTo>
                  <a:pt x="457" y="1729"/>
                  <a:pt x="503" y="1775"/>
                  <a:pt x="559" y="1775"/>
                </a:cubicBezTo>
                <a:cubicBezTo>
                  <a:pt x="900" y="1775"/>
                  <a:pt x="900" y="1775"/>
                  <a:pt x="900" y="1775"/>
                </a:cubicBezTo>
                <a:cubicBezTo>
                  <a:pt x="957" y="1775"/>
                  <a:pt x="1003" y="1729"/>
                  <a:pt x="1003" y="1673"/>
                </a:cubicBezTo>
                <a:cubicBezTo>
                  <a:pt x="1003" y="1434"/>
                  <a:pt x="1003" y="1434"/>
                  <a:pt x="1003" y="1434"/>
                </a:cubicBezTo>
                <a:cubicBezTo>
                  <a:pt x="1026" y="1434"/>
                  <a:pt x="1049" y="1436"/>
                  <a:pt x="1071" y="1441"/>
                </a:cubicBezTo>
                <a:close/>
                <a:moveTo>
                  <a:pt x="730" y="895"/>
                </a:moveTo>
                <a:cubicBezTo>
                  <a:pt x="679" y="892"/>
                  <a:pt x="629" y="904"/>
                  <a:pt x="585" y="930"/>
                </a:cubicBezTo>
                <a:cubicBezTo>
                  <a:pt x="552" y="950"/>
                  <a:pt x="513" y="959"/>
                  <a:pt x="474" y="956"/>
                </a:cubicBezTo>
                <a:cubicBezTo>
                  <a:pt x="417" y="959"/>
                  <a:pt x="362" y="938"/>
                  <a:pt x="321" y="900"/>
                </a:cubicBezTo>
                <a:cubicBezTo>
                  <a:pt x="281" y="854"/>
                  <a:pt x="257" y="796"/>
                  <a:pt x="253" y="735"/>
                </a:cubicBezTo>
                <a:cubicBezTo>
                  <a:pt x="253" y="730"/>
                  <a:pt x="254" y="725"/>
                  <a:pt x="254" y="720"/>
                </a:cubicBezTo>
                <a:cubicBezTo>
                  <a:pt x="255" y="708"/>
                  <a:pt x="257" y="697"/>
                  <a:pt x="259" y="687"/>
                </a:cubicBezTo>
                <a:cubicBezTo>
                  <a:pt x="260" y="680"/>
                  <a:pt x="262" y="674"/>
                  <a:pt x="263" y="668"/>
                </a:cubicBezTo>
                <a:cubicBezTo>
                  <a:pt x="339" y="629"/>
                  <a:pt x="483" y="580"/>
                  <a:pt x="730" y="580"/>
                </a:cubicBezTo>
                <a:cubicBezTo>
                  <a:pt x="977" y="580"/>
                  <a:pt x="1121" y="629"/>
                  <a:pt x="1196" y="668"/>
                </a:cubicBezTo>
                <a:cubicBezTo>
                  <a:pt x="1198" y="674"/>
                  <a:pt x="1200" y="680"/>
                  <a:pt x="1201" y="686"/>
                </a:cubicBezTo>
                <a:cubicBezTo>
                  <a:pt x="1203" y="697"/>
                  <a:pt x="1204" y="708"/>
                  <a:pt x="1206" y="721"/>
                </a:cubicBezTo>
                <a:cubicBezTo>
                  <a:pt x="1206" y="725"/>
                  <a:pt x="1206" y="730"/>
                  <a:pt x="1207" y="735"/>
                </a:cubicBezTo>
                <a:cubicBezTo>
                  <a:pt x="1203" y="796"/>
                  <a:pt x="1179" y="854"/>
                  <a:pt x="1138" y="900"/>
                </a:cubicBezTo>
                <a:cubicBezTo>
                  <a:pt x="1097" y="938"/>
                  <a:pt x="1042" y="959"/>
                  <a:pt x="986" y="956"/>
                </a:cubicBezTo>
                <a:cubicBezTo>
                  <a:pt x="947" y="959"/>
                  <a:pt x="908" y="950"/>
                  <a:pt x="874" y="930"/>
                </a:cubicBezTo>
                <a:cubicBezTo>
                  <a:pt x="831" y="904"/>
                  <a:pt x="780" y="892"/>
                  <a:pt x="730" y="895"/>
                </a:cubicBezTo>
                <a:close/>
                <a:moveTo>
                  <a:pt x="1310" y="819"/>
                </a:moveTo>
                <a:cubicBezTo>
                  <a:pt x="1272" y="819"/>
                  <a:pt x="1272" y="819"/>
                  <a:pt x="1272" y="819"/>
                </a:cubicBezTo>
                <a:cubicBezTo>
                  <a:pt x="1272" y="817"/>
                  <a:pt x="1273" y="815"/>
                  <a:pt x="1273" y="813"/>
                </a:cubicBezTo>
                <a:cubicBezTo>
                  <a:pt x="1275" y="796"/>
                  <a:pt x="1276" y="778"/>
                  <a:pt x="1276" y="761"/>
                </a:cubicBezTo>
                <a:cubicBezTo>
                  <a:pt x="1276" y="757"/>
                  <a:pt x="1276" y="754"/>
                  <a:pt x="1276" y="751"/>
                </a:cubicBezTo>
                <a:cubicBezTo>
                  <a:pt x="1310" y="751"/>
                  <a:pt x="1310" y="751"/>
                  <a:pt x="1310" y="751"/>
                </a:cubicBezTo>
                <a:cubicBezTo>
                  <a:pt x="1319" y="751"/>
                  <a:pt x="1328" y="755"/>
                  <a:pt x="1334" y="761"/>
                </a:cubicBezTo>
                <a:cubicBezTo>
                  <a:pt x="1341" y="768"/>
                  <a:pt x="1344" y="776"/>
                  <a:pt x="1344" y="785"/>
                </a:cubicBezTo>
                <a:cubicBezTo>
                  <a:pt x="1344" y="804"/>
                  <a:pt x="1329" y="819"/>
                  <a:pt x="1310" y="819"/>
                </a:cubicBezTo>
                <a:close/>
                <a:moveTo>
                  <a:pt x="1003" y="137"/>
                </a:moveTo>
                <a:cubicBezTo>
                  <a:pt x="1022" y="137"/>
                  <a:pt x="1037" y="152"/>
                  <a:pt x="1037" y="171"/>
                </a:cubicBezTo>
                <a:cubicBezTo>
                  <a:pt x="1037" y="239"/>
                  <a:pt x="1037" y="239"/>
                  <a:pt x="1037" y="239"/>
                </a:cubicBezTo>
                <a:cubicBezTo>
                  <a:pt x="1037" y="258"/>
                  <a:pt x="1022" y="273"/>
                  <a:pt x="1003" y="273"/>
                </a:cubicBezTo>
                <a:cubicBezTo>
                  <a:pt x="984" y="273"/>
                  <a:pt x="969" y="258"/>
                  <a:pt x="969" y="239"/>
                </a:cubicBezTo>
                <a:cubicBezTo>
                  <a:pt x="969" y="171"/>
                  <a:pt x="969" y="171"/>
                  <a:pt x="969" y="171"/>
                </a:cubicBezTo>
                <a:cubicBezTo>
                  <a:pt x="969" y="152"/>
                  <a:pt x="984" y="137"/>
                  <a:pt x="1003" y="137"/>
                </a:cubicBezTo>
                <a:close/>
                <a:moveTo>
                  <a:pt x="696" y="102"/>
                </a:moveTo>
                <a:cubicBezTo>
                  <a:pt x="696" y="84"/>
                  <a:pt x="711" y="68"/>
                  <a:pt x="730" y="68"/>
                </a:cubicBezTo>
                <a:cubicBezTo>
                  <a:pt x="749" y="68"/>
                  <a:pt x="764" y="84"/>
                  <a:pt x="764" y="102"/>
                </a:cubicBezTo>
                <a:cubicBezTo>
                  <a:pt x="764" y="171"/>
                  <a:pt x="764" y="171"/>
                  <a:pt x="764" y="171"/>
                </a:cubicBezTo>
                <a:cubicBezTo>
                  <a:pt x="764" y="190"/>
                  <a:pt x="749" y="205"/>
                  <a:pt x="730" y="205"/>
                </a:cubicBezTo>
                <a:cubicBezTo>
                  <a:pt x="711" y="205"/>
                  <a:pt x="696" y="190"/>
                  <a:pt x="696" y="171"/>
                </a:cubicBezTo>
                <a:lnTo>
                  <a:pt x="696" y="102"/>
                </a:lnTo>
                <a:close/>
                <a:moveTo>
                  <a:pt x="423" y="171"/>
                </a:moveTo>
                <a:cubicBezTo>
                  <a:pt x="423" y="152"/>
                  <a:pt x="438" y="137"/>
                  <a:pt x="457" y="137"/>
                </a:cubicBezTo>
                <a:cubicBezTo>
                  <a:pt x="476" y="137"/>
                  <a:pt x="491" y="152"/>
                  <a:pt x="491" y="171"/>
                </a:cubicBezTo>
                <a:cubicBezTo>
                  <a:pt x="491" y="239"/>
                  <a:pt x="491" y="239"/>
                  <a:pt x="491" y="239"/>
                </a:cubicBezTo>
                <a:cubicBezTo>
                  <a:pt x="491" y="258"/>
                  <a:pt x="476" y="273"/>
                  <a:pt x="457" y="273"/>
                </a:cubicBezTo>
                <a:cubicBezTo>
                  <a:pt x="438" y="273"/>
                  <a:pt x="423" y="258"/>
                  <a:pt x="423" y="239"/>
                </a:cubicBezTo>
                <a:lnTo>
                  <a:pt x="423" y="171"/>
                </a:lnTo>
                <a:close/>
                <a:moveTo>
                  <a:pt x="361" y="276"/>
                </a:moveTo>
                <a:cubicBezTo>
                  <a:pt x="379" y="322"/>
                  <a:pt x="427" y="349"/>
                  <a:pt x="476" y="340"/>
                </a:cubicBezTo>
                <a:cubicBezTo>
                  <a:pt x="524" y="331"/>
                  <a:pt x="559" y="288"/>
                  <a:pt x="559" y="239"/>
                </a:cubicBezTo>
                <a:cubicBezTo>
                  <a:pt x="559" y="171"/>
                  <a:pt x="559" y="171"/>
                  <a:pt x="559" y="171"/>
                </a:cubicBezTo>
                <a:cubicBezTo>
                  <a:pt x="559" y="168"/>
                  <a:pt x="559" y="166"/>
                  <a:pt x="558" y="163"/>
                </a:cubicBezTo>
                <a:cubicBezTo>
                  <a:pt x="581" y="156"/>
                  <a:pt x="604" y="150"/>
                  <a:pt x="627" y="146"/>
                </a:cubicBezTo>
                <a:cubicBezTo>
                  <a:pt x="627" y="171"/>
                  <a:pt x="627" y="171"/>
                  <a:pt x="627" y="171"/>
                </a:cubicBezTo>
                <a:cubicBezTo>
                  <a:pt x="627" y="227"/>
                  <a:pt x="673" y="273"/>
                  <a:pt x="730" y="273"/>
                </a:cubicBezTo>
                <a:cubicBezTo>
                  <a:pt x="786" y="273"/>
                  <a:pt x="832" y="227"/>
                  <a:pt x="832" y="171"/>
                </a:cubicBezTo>
                <a:cubicBezTo>
                  <a:pt x="832" y="146"/>
                  <a:pt x="832" y="146"/>
                  <a:pt x="832" y="146"/>
                </a:cubicBezTo>
                <a:cubicBezTo>
                  <a:pt x="856" y="150"/>
                  <a:pt x="879" y="156"/>
                  <a:pt x="901" y="163"/>
                </a:cubicBezTo>
                <a:cubicBezTo>
                  <a:pt x="901" y="166"/>
                  <a:pt x="900" y="168"/>
                  <a:pt x="900" y="171"/>
                </a:cubicBezTo>
                <a:cubicBezTo>
                  <a:pt x="900" y="239"/>
                  <a:pt x="900" y="239"/>
                  <a:pt x="900" y="239"/>
                </a:cubicBezTo>
                <a:cubicBezTo>
                  <a:pt x="900" y="288"/>
                  <a:pt x="936" y="331"/>
                  <a:pt x="984" y="340"/>
                </a:cubicBezTo>
                <a:cubicBezTo>
                  <a:pt x="1033" y="349"/>
                  <a:pt x="1081" y="322"/>
                  <a:pt x="1098" y="276"/>
                </a:cubicBezTo>
                <a:cubicBezTo>
                  <a:pt x="1156" y="326"/>
                  <a:pt x="1201" y="389"/>
                  <a:pt x="1232" y="459"/>
                </a:cubicBezTo>
                <a:cubicBezTo>
                  <a:pt x="1124" y="414"/>
                  <a:pt x="963" y="375"/>
                  <a:pt x="730" y="375"/>
                </a:cubicBezTo>
                <a:cubicBezTo>
                  <a:pt x="496" y="375"/>
                  <a:pt x="335" y="414"/>
                  <a:pt x="227" y="459"/>
                </a:cubicBezTo>
                <a:cubicBezTo>
                  <a:pt x="258" y="389"/>
                  <a:pt x="304" y="326"/>
                  <a:pt x="361" y="276"/>
                </a:cubicBezTo>
                <a:close/>
                <a:moveTo>
                  <a:pt x="89" y="627"/>
                </a:moveTo>
                <a:cubicBezTo>
                  <a:pt x="95" y="620"/>
                  <a:pt x="241" y="444"/>
                  <a:pt x="730" y="444"/>
                </a:cubicBezTo>
                <a:cubicBezTo>
                  <a:pt x="1218" y="444"/>
                  <a:pt x="1365" y="620"/>
                  <a:pt x="1371" y="627"/>
                </a:cubicBezTo>
                <a:cubicBezTo>
                  <a:pt x="1379" y="637"/>
                  <a:pt x="1381" y="651"/>
                  <a:pt x="1375" y="663"/>
                </a:cubicBezTo>
                <a:cubicBezTo>
                  <a:pt x="1369" y="675"/>
                  <a:pt x="1357" y="683"/>
                  <a:pt x="1344" y="683"/>
                </a:cubicBezTo>
                <a:cubicBezTo>
                  <a:pt x="1333" y="682"/>
                  <a:pt x="1323" y="677"/>
                  <a:pt x="1316" y="668"/>
                </a:cubicBezTo>
                <a:cubicBezTo>
                  <a:pt x="1301" y="652"/>
                  <a:pt x="1160" y="512"/>
                  <a:pt x="730" y="512"/>
                </a:cubicBezTo>
                <a:cubicBezTo>
                  <a:pt x="284" y="512"/>
                  <a:pt x="148" y="663"/>
                  <a:pt x="142" y="670"/>
                </a:cubicBezTo>
                <a:cubicBezTo>
                  <a:pt x="130" y="684"/>
                  <a:pt x="109" y="686"/>
                  <a:pt x="94" y="674"/>
                </a:cubicBezTo>
                <a:cubicBezTo>
                  <a:pt x="80" y="663"/>
                  <a:pt x="77" y="642"/>
                  <a:pt x="89" y="627"/>
                </a:cubicBezTo>
                <a:close/>
                <a:moveTo>
                  <a:pt x="150" y="819"/>
                </a:moveTo>
                <a:cubicBezTo>
                  <a:pt x="131" y="819"/>
                  <a:pt x="115" y="804"/>
                  <a:pt x="115" y="785"/>
                </a:cubicBezTo>
                <a:cubicBezTo>
                  <a:pt x="115" y="776"/>
                  <a:pt x="119" y="767"/>
                  <a:pt x="126" y="761"/>
                </a:cubicBezTo>
                <a:cubicBezTo>
                  <a:pt x="132" y="754"/>
                  <a:pt x="141" y="751"/>
                  <a:pt x="150" y="751"/>
                </a:cubicBezTo>
                <a:cubicBezTo>
                  <a:pt x="184" y="751"/>
                  <a:pt x="184" y="751"/>
                  <a:pt x="184" y="751"/>
                </a:cubicBezTo>
                <a:cubicBezTo>
                  <a:pt x="184" y="754"/>
                  <a:pt x="184" y="757"/>
                  <a:pt x="184" y="761"/>
                </a:cubicBezTo>
                <a:cubicBezTo>
                  <a:pt x="184" y="778"/>
                  <a:pt x="185" y="796"/>
                  <a:pt x="187" y="813"/>
                </a:cubicBezTo>
                <a:cubicBezTo>
                  <a:pt x="187" y="815"/>
                  <a:pt x="187" y="817"/>
                  <a:pt x="188" y="819"/>
                </a:cubicBezTo>
                <a:lnTo>
                  <a:pt x="150" y="819"/>
                </a:lnTo>
                <a:close/>
                <a:moveTo>
                  <a:pt x="320" y="985"/>
                </a:moveTo>
                <a:cubicBezTo>
                  <a:pt x="367" y="1012"/>
                  <a:pt x="420" y="1025"/>
                  <a:pt x="474" y="1024"/>
                </a:cubicBezTo>
                <a:cubicBezTo>
                  <a:pt x="524" y="1027"/>
                  <a:pt x="575" y="1015"/>
                  <a:pt x="618" y="989"/>
                </a:cubicBezTo>
                <a:cubicBezTo>
                  <a:pt x="652" y="969"/>
                  <a:pt x="691" y="960"/>
                  <a:pt x="730" y="963"/>
                </a:cubicBezTo>
                <a:cubicBezTo>
                  <a:pt x="769" y="960"/>
                  <a:pt x="808" y="969"/>
                  <a:pt x="841" y="989"/>
                </a:cubicBezTo>
                <a:cubicBezTo>
                  <a:pt x="885" y="1015"/>
                  <a:pt x="935" y="1027"/>
                  <a:pt x="986" y="1024"/>
                </a:cubicBezTo>
                <a:cubicBezTo>
                  <a:pt x="1040" y="1025"/>
                  <a:pt x="1093" y="1012"/>
                  <a:pt x="1139" y="985"/>
                </a:cubicBezTo>
                <a:cubicBezTo>
                  <a:pt x="1046" y="1118"/>
                  <a:pt x="893" y="1197"/>
                  <a:pt x="730" y="1195"/>
                </a:cubicBezTo>
                <a:cubicBezTo>
                  <a:pt x="567" y="1197"/>
                  <a:pt x="413" y="1119"/>
                  <a:pt x="320" y="985"/>
                </a:cubicBezTo>
                <a:close/>
                <a:moveTo>
                  <a:pt x="627" y="1536"/>
                </a:moveTo>
                <a:cubicBezTo>
                  <a:pt x="646" y="1536"/>
                  <a:pt x="662" y="1521"/>
                  <a:pt x="662" y="1502"/>
                </a:cubicBezTo>
                <a:cubicBezTo>
                  <a:pt x="662" y="1259"/>
                  <a:pt x="662" y="1259"/>
                  <a:pt x="662" y="1259"/>
                </a:cubicBezTo>
                <a:cubicBezTo>
                  <a:pt x="684" y="1261"/>
                  <a:pt x="707" y="1263"/>
                  <a:pt x="730" y="1263"/>
                </a:cubicBezTo>
                <a:cubicBezTo>
                  <a:pt x="753" y="1263"/>
                  <a:pt x="775" y="1261"/>
                  <a:pt x="798" y="1259"/>
                </a:cubicBezTo>
                <a:cubicBezTo>
                  <a:pt x="798" y="1502"/>
                  <a:pt x="798" y="1502"/>
                  <a:pt x="798" y="1502"/>
                </a:cubicBezTo>
                <a:cubicBezTo>
                  <a:pt x="798" y="1521"/>
                  <a:pt x="813" y="1536"/>
                  <a:pt x="832" y="1536"/>
                </a:cubicBezTo>
                <a:cubicBezTo>
                  <a:pt x="851" y="1536"/>
                  <a:pt x="866" y="1521"/>
                  <a:pt x="866" y="1502"/>
                </a:cubicBezTo>
                <a:cubicBezTo>
                  <a:pt x="866" y="1434"/>
                  <a:pt x="866" y="1434"/>
                  <a:pt x="866" y="1434"/>
                </a:cubicBezTo>
                <a:cubicBezTo>
                  <a:pt x="935" y="1434"/>
                  <a:pt x="935" y="1434"/>
                  <a:pt x="935" y="1434"/>
                </a:cubicBezTo>
                <a:cubicBezTo>
                  <a:pt x="935" y="1673"/>
                  <a:pt x="935" y="1673"/>
                  <a:pt x="935" y="1673"/>
                </a:cubicBezTo>
                <a:cubicBezTo>
                  <a:pt x="935" y="1691"/>
                  <a:pt x="919" y="1707"/>
                  <a:pt x="900" y="1707"/>
                </a:cubicBezTo>
                <a:cubicBezTo>
                  <a:pt x="559" y="1707"/>
                  <a:pt x="559" y="1707"/>
                  <a:pt x="559" y="1707"/>
                </a:cubicBezTo>
                <a:cubicBezTo>
                  <a:pt x="540" y="1707"/>
                  <a:pt x="525" y="1691"/>
                  <a:pt x="525" y="1673"/>
                </a:cubicBezTo>
                <a:cubicBezTo>
                  <a:pt x="525" y="1434"/>
                  <a:pt x="525" y="1434"/>
                  <a:pt x="525" y="1434"/>
                </a:cubicBezTo>
                <a:cubicBezTo>
                  <a:pt x="593" y="1434"/>
                  <a:pt x="593" y="1434"/>
                  <a:pt x="593" y="1434"/>
                </a:cubicBezTo>
                <a:cubicBezTo>
                  <a:pt x="593" y="1502"/>
                  <a:pt x="593" y="1502"/>
                  <a:pt x="593" y="1502"/>
                </a:cubicBezTo>
                <a:cubicBezTo>
                  <a:pt x="593" y="1521"/>
                  <a:pt x="609" y="1536"/>
                  <a:pt x="627" y="1536"/>
                </a:cubicBezTo>
                <a:close/>
                <a:moveTo>
                  <a:pt x="81" y="1809"/>
                </a:moveTo>
                <a:cubicBezTo>
                  <a:pt x="81" y="1654"/>
                  <a:pt x="176" y="1516"/>
                  <a:pt x="320" y="1460"/>
                </a:cubicBezTo>
                <a:cubicBezTo>
                  <a:pt x="320" y="1980"/>
                  <a:pt x="320" y="1980"/>
                  <a:pt x="320" y="1980"/>
                </a:cubicBezTo>
                <a:cubicBezTo>
                  <a:pt x="115" y="1980"/>
                  <a:pt x="115" y="1980"/>
                  <a:pt x="115" y="1980"/>
                </a:cubicBezTo>
                <a:cubicBezTo>
                  <a:pt x="97" y="1980"/>
                  <a:pt x="81" y="1964"/>
                  <a:pt x="81" y="1946"/>
                </a:cubicBezTo>
                <a:lnTo>
                  <a:pt x="81" y="180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TextBox 42">
            <a:extLst>
              <a:ext uri="{FF2B5EF4-FFF2-40B4-BE49-F238E27FC236}">
                <a16:creationId xmlns:a16="http://schemas.microsoft.com/office/drawing/2014/main" id="{BC9ABEAB-3DE6-E5AF-EF2D-68CF94F74F89}"/>
              </a:ext>
            </a:extLst>
          </p:cNvPr>
          <p:cNvSpPr txBox="1"/>
          <p:nvPr/>
        </p:nvSpPr>
        <p:spPr>
          <a:xfrm>
            <a:off x="1096546" y="2942306"/>
            <a:ext cx="1046196" cy="276999"/>
          </a:xfrm>
          <a:prstGeom prst="rect">
            <a:avLst/>
          </a:prstGeom>
          <a:noFill/>
        </p:spPr>
        <p:txBody>
          <a:bodyPr wrap="square" rtlCol="0">
            <a:spAutoFit/>
          </a:bodyPr>
          <a:lstStyle/>
          <a:p>
            <a:pPr algn="ctr"/>
            <a:r>
              <a:rPr lang="es-CL" sz="1200" b="1" spc="450">
                <a:solidFill>
                  <a:schemeClr val="bg1"/>
                </a:solidFill>
                <a:latin typeface="Bebas Neue" pitchFamily="2" charset="0"/>
              </a:rPr>
              <a:t>Interna</a:t>
            </a:r>
            <a:endParaRPr lang="en-US" sz="1200" b="1" spc="450">
              <a:solidFill>
                <a:schemeClr val="bg1"/>
              </a:solidFill>
              <a:latin typeface="Bebas Neue" pitchFamily="2" charset="0"/>
            </a:endParaRPr>
          </a:p>
        </p:txBody>
      </p:sp>
      <p:sp>
        <p:nvSpPr>
          <p:cNvPr id="35" name="Freeform 1021">
            <a:extLst>
              <a:ext uri="{FF2B5EF4-FFF2-40B4-BE49-F238E27FC236}">
                <a16:creationId xmlns:a16="http://schemas.microsoft.com/office/drawing/2014/main" id="{5A74ABD9-6DC1-F5DE-FED9-1C1EFD0A9308}"/>
              </a:ext>
            </a:extLst>
          </p:cNvPr>
          <p:cNvSpPr>
            <a:spLocks noChangeAspect="1" noChangeArrowheads="1"/>
          </p:cNvSpPr>
          <p:nvPr/>
        </p:nvSpPr>
        <p:spPr bwMode="auto">
          <a:xfrm>
            <a:off x="687818" y="3511021"/>
            <a:ext cx="363757" cy="363757"/>
          </a:xfrm>
          <a:custGeom>
            <a:avLst/>
            <a:gdLst>
              <a:gd name="T0" fmla="*/ 531922 w 290150"/>
              <a:gd name="T1" fmla="*/ 934381 h 290152"/>
              <a:gd name="T2" fmla="*/ 779740 w 290150"/>
              <a:gd name="T3" fmla="*/ 801481 h 290152"/>
              <a:gd name="T4" fmla="*/ 935426 w 290150"/>
              <a:gd name="T5" fmla="*/ 934397 h 290152"/>
              <a:gd name="T6" fmla="*/ 945084 w 290150"/>
              <a:gd name="T7" fmla="*/ 803873 h 290152"/>
              <a:gd name="T8" fmla="*/ 754398 w 290150"/>
              <a:gd name="T9" fmla="*/ 964327 h 290152"/>
              <a:gd name="T10" fmla="*/ 779740 w 290150"/>
              <a:gd name="T11" fmla="*/ 801481 h 290152"/>
              <a:gd name="T12" fmla="*/ 28446 w 290150"/>
              <a:gd name="T13" fmla="*/ 934397 h 290152"/>
              <a:gd name="T14" fmla="*/ 181319 w 290150"/>
              <a:gd name="T15" fmla="*/ 801481 h 290152"/>
              <a:gd name="T16" fmla="*/ 206210 w 290150"/>
              <a:gd name="T17" fmla="*/ 964327 h 290152"/>
              <a:gd name="T18" fmla="*/ 20154 w 290150"/>
              <a:gd name="T19" fmla="*/ 803873 h 290152"/>
              <a:gd name="T20" fmla="*/ 619392 w 290150"/>
              <a:gd name="T21" fmla="*/ 846927 h 290152"/>
              <a:gd name="T22" fmla="*/ 814870 w 290150"/>
              <a:gd name="T23" fmla="*/ 743930 h 290152"/>
              <a:gd name="T24" fmla="*/ 109606 w 290150"/>
              <a:gd name="T25" fmla="*/ 709288 h 290152"/>
              <a:gd name="T26" fmla="*/ 109606 w 290150"/>
              <a:gd name="T27" fmla="*/ 709288 h 290152"/>
              <a:gd name="T28" fmla="*/ 786195 w 290150"/>
              <a:gd name="T29" fmla="*/ 743930 h 290152"/>
              <a:gd name="T30" fmla="*/ 109606 w 290150"/>
              <a:gd name="T31" fmla="*/ 806051 h 290152"/>
              <a:gd name="T32" fmla="*/ 438462 w 290150"/>
              <a:gd name="T33" fmla="*/ 759474 h 290152"/>
              <a:gd name="T34" fmla="*/ 583448 w 290150"/>
              <a:gd name="T35" fmla="*/ 545028 h 290152"/>
              <a:gd name="T36" fmla="*/ 613402 w 290150"/>
              <a:gd name="T37" fmla="*/ 573780 h 290152"/>
              <a:gd name="T38" fmla="*/ 379752 w 290150"/>
              <a:gd name="T39" fmla="*/ 603730 h 290152"/>
              <a:gd name="T40" fmla="*/ 59806 w 290150"/>
              <a:gd name="T41" fmla="*/ 332391 h 290152"/>
              <a:gd name="T42" fmla="*/ 68014 w 290150"/>
              <a:gd name="T43" fmla="*/ 657116 h 290152"/>
              <a:gd name="T44" fmla="*/ 0 w 290150"/>
              <a:gd name="T45" fmla="*/ 393500 h 290152"/>
              <a:gd name="T46" fmla="*/ 931780 w 290150"/>
              <a:gd name="T47" fmla="*/ 581053 h 290152"/>
              <a:gd name="T48" fmla="*/ 903242 w 290150"/>
              <a:gd name="T49" fmla="*/ 571521 h 290152"/>
              <a:gd name="T50" fmla="*/ 672993 w 290150"/>
              <a:gd name="T51" fmla="*/ 451587 h 290152"/>
              <a:gd name="T52" fmla="*/ 478719 w 290150"/>
              <a:gd name="T53" fmla="*/ 314891 h 290152"/>
              <a:gd name="T54" fmla="*/ 223989 w 290150"/>
              <a:gd name="T55" fmla="*/ 481533 h 290152"/>
              <a:gd name="T56" fmla="*/ 409709 w 290150"/>
              <a:gd name="T57" fmla="*/ 632483 h 290152"/>
              <a:gd name="T58" fmla="*/ 438462 w 290150"/>
              <a:gd name="T59" fmla="*/ 573780 h 290152"/>
              <a:gd name="T60" fmla="*/ 583448 w 290150"/>
              <a:gd name="T61" fmla="*/ 516275 h 290152"/>
              <a:gd name="T62" fmla="*/ 554691 w 290150"/>
              <a:gd name="T63" fmla="*/ 759474 h 290152"/>
              <a:gd name="T64" fmla="*/ 481600 w 290150"/>
              <a:gd name="T65" fmla="*/ 223968 h 290152"/>
              <a:gd name="T66" fmla="*/ 649346 w 290150"/>
              <a:gd name="T67" fmla="*/ 777440 h 290152"/>
              <a:gd name="T68" fmla="*/ 605015 w 290150"/>
              <a:gd name="T69" fmla="*/ 891254 h 290152"/>
              <a:gd name="T70" fmla="*/ 361784 w 290150"/>
              <a:gd name="T71" fmla="*/ 875676 h 290152"/>
              <a:gd name="T72" fmla="*/ 279105 w 290150"/>
              <a:gd name="T73" fmla="*/ 683996 h 290152"/>
              <a:gd name="T74" fmla="*/ 782154 w 290150"/>
              <a:gd name="T75" fmla="*/ 141221 h 290152"/>
              <a:gd name="T76" fmla="*/ 935426 w 290150"/>
              <a:gd name="T77" fmla="*/ 178344 h 290152"/>
              <a:gd name="T78" fmla="*/ 964386 w 290150"/>
              <a:gd name="T79" fmla="*/ 178344 h 290152"/>
              <a:gd name="T80" fmla="*/ 738704 w 290150"/>
              <a:gd name="T81" fmla="*/ 269347 h 290152"/>
              <a:gd name="T82" fmla="*/ 39112 w 290150"/>
              <a:gd name="T83" fmla="*/ 122064 h 290152"/>
              <a:gd name="T84" fmla="*/ 191983 w 290150"/>
              <a:gd name="T85" fmla="*/ 254973 h 290152"/>
              <a:gd name="T86" fmla="*/ 201465 w 290150"/>
              <a:gd name="T87" fmla="*/ 123252 h 290152"/>
              <a:gd name="T88" fmla="*/ 14212 w 290150"/>
              <a:gd name="T89" fmla="*/ 283713 h 290152"/>
              <a:gd name="T90" fmla="*/ 39112 w 290150"/>
              <a:gd name="T91" fmla="*/ 122064 h 290152"/>
              <a:gd name="T92" fmla="*/ 882963 w 290150"/>
              <a:gd name="T93" fmla="*/ 62722 h 290152"/>
              <a:gd name="T94" fmla="*/ 109606 w 290150"/>
              <a:gd name="T95" fmla="*/ 97039 h 290152"/>
              <a:gd name="T96" fmla="*/ 655122 w 290150"/>
              <a:gd name="T97" fmla="*/ 54478 h 290152"/>
              <a:gd name="T98" fmla="*/ 643105 w 290150"/>
              <a:gd name="T99" fmla="*/ 79361 h 290152"/>
              <a:gd name="T100" fmla="*/ 240581 w 290150"/>
              <a:gd name="T101" fmla="*/ 87652 h 290152"/>
              <a:gd name="T102" fmla="*/ 849516 w 290150"/>
              <a:gd name="T103" fmla="*/ 125443 h 290152"/>
              <a:gd name="T104" fmla="*/ 172923 w 290150"/>
              <a:gd name="T105" fmla="*/ 62722 h 29015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90150" h="290152">
                <a:moveTo>
                  <a:pt x="117499" y="263478"/>
                </a:moveTo>
                <a:lnTo>
                  <a:pt x="117499" y="268164"/>
                </a:lnTo>
                <a:cubicBezTo>
                  <a:pt x="117499" y="275373"/>
                  <a:pt x="123627" y="281140"/>
                  <a:pt x="130837" y="281140"/>
                </a:cubicBezTo>
                <a:lnTo>
                  <a:pt x="160037" y="281140"/>
                </a:lnTo>
                <a:cubicBezTo>
                  <a:pt x="167247" y="281140"/>
                  <a:pt x="173015" y="275373"/>
                  <a:pt x="173015" y="268164"/>
                </a:cubicBezTo>
                <a:lnTo>
                  <a:pt x="173015" y="263478"/>
                </a:lnTo>
                <a:lnTo>
                  <a:pt x="117499" y="263478"/>
                </a:lnTo>
                <a:close/>
                <a:moveTo>
                  <a:pt x="234596" y="241153"/>
                </a:moveTo>
                <a:cubicBezTo>
                  <a:pt x="236774" y="242955"/>
                  <a:pt x="236774" y="245477"/>
                  <a:pt x="235322" y="247278"/>
                </a:cubicBezTo>
                <a:cubicBezTo>
                  <a:pt x="232417" y="250521"/>
                  <a:pt x="231328" y="254124"/>
                  <a:pt x="231328" y="258447"/>
                </a:cubicBezTo>
                <a:lnTo>
                  <a:pt x="231328" y="281145"/>
                </a:lnTo>
                <a:lnTo>
                  <a:pt x="281436" y="281145"/>
                </a:lnTo>
                <a:lnTo>
                  <a:pt x="281436" y="258447"/>
                </a:lnTo>
                <a:cubicBezTo>
                  <a:pt x="281436" y="254124"/>
                  <a:pt x="279983" y="250521"/>
                  <a:pt x="277442" y="247278"/>
                </a:cubicBezTo>
                <a:cubicBezTo>
                  <a:pt x="275626" y="245477"/>
                  <a:pt x="275989" y="242955"/>
                  <a:pt x="278168" y="241153"/>
                </a:cubicBezTo>
                <a:cubicBezTo>
                  <a:pt x="279983" y="239712"/>
                  <a:pt x="282525" y="239712"/>
                  <a:pt x="284341" y="241874"/>
                </a:cubicBezTo>
                <a:cubicBezTo>
                  <a:pt x="287972" y="246558"/>
                  <a:pt x="290150" y="252322"/>
                  <a:pt x="290150" y="258447"/>
                </a:cubicBezTo>
                <a:lnTo>
                  <a:pt x="290150" y="285829"/>
                </a:lnTo>
                <a:cubicBezTo>
                  <a:pt x="290150" y="287990"/>
                  <a:pt x="288335" y="290152"/>
                  <a:pt x="285793" y="290152"/>
                </a:cubicBezTo>
                <a:lnTo>
                  <a:pt x="226971" y="290152"/>
                </a:lnTo>
                <a:cubicBezTo>
                  <a:pt x="224429" y="290152"/>
                  <a:pt x="222250" y="287990"/>
                  <a:pt x="222250" y="285829"/>
                </a:cubicBezTo>
                <a:lnTo>
                  <a:pt x="222250" y="258447"/>
                </a:lnTo>
                <a:cubicBezTo>
                  <a:pt x="222250" y="252322"/>
                  <a:pt x="224429" y="246558"/>
                  <a:pt x="228423" y="241874"/>
                </a:cubicBezTo>
                <a:cubicBezTo>
                  <a:pt x="229875" y="239712"/>
                  <a:pt x="232780" y="239712"/>
                  <a:pt x="234596" y="241153"/>
                </a:cubicBezTo>
                <a:close/>
                <a:moveTo>
                  <a:pt x="11766" y="241153"/>
                </a:moveTo>
                <a:cubicBezTo>
                  <a:pt x="13905" y="242955"/>
                  <a:pt x="14262" y="245477"/>
                  <a:pt x="12479" y="247278"/>
                </a:cubicBezTo>
                <a:cubicBezTo>
                  <a:pt x="9983" y="250521"/>
                  <a:pt x="8557" y="254124"/>
                  <a:pt x="8557" y="258447"/>
                </a:cubicBezTo>
                <a:lnTo>
                  <a:pt x="8557" y="281145"/>
                </a:lnTo>
                <a:lnTo>
                  <a:pt x="57761" y="281145"/>
                </a:lnTo>
                <a:lnTo>
                  <a:pt x="57761" y="258447"/>
                </a:lnTo>
                <a:cubicBezTo>
                  <a:pt x="57761" y="254124"/>
                  <a:pt x="56335" y="250521"/>
                  <a:pt x="53839" y="247278"/>
                </a:cubicBezTo>
                <a:cubicBezTo>
                  <a:pt x="52413" y="245477"/>
                  <a:pt x="52413" y="242955"/>
                  <a:pt x="54552" y="241153"/>
                </a:cubicBezTo>
                <a:cubicBezTo>
                  <a:pt x="56335" y="239712"/>
                  <a:pt x="59188" y="239712"/>
                  <a:pt x="60614" y="241874"/>
                </a:cubicBezTo>
                <a:cubicBezTo>
                  <a:pt x="64179" y="246558"/>
                  <a:pt x="66319" y="252322"/>
                  <a:pt x="66319" y="258447"/>
                </a:cubicBezTo>
                <a:lnTo>
                  <a:pt x="66319" y="285829"/>
                </a:lnTo>
                <a:cubicBezTo>
                  <a:pt x="66319" y="287990"/>
                  <a:pt x="64536" y="290152"/>
                  <a:pt x="62040" y="290152"/>
                </a:cubicBezTo>
                <a:lnTo>
                  <a:pt x="4278" y="290152"/>
                </a:lnTo>
                <a:cubicBezTo>
                  <a:pt x="1783" y="290152"/>
                  <a:pt x="0" y="287990"/>
                  <a:pt x="0" y="285829"/>
                </a:cubicBezTo>
                <a:lnTo>
                  <a:pt x="0" y="258447"/>
                </a:lnTo>
                <a:cubicBezTo>
                  <a:pt x="0" y="252322"/>
                  <a:pt x="2139" y="246558"/>
                  <a:pt x="6061" y="241874"/>
                </a:cubicBezTo>
                <a:cubicBezTo>
                  <a:pt x="7487" y="239712"/>
                  <a:pt x="9983" y="239712"/>
                  <a:pt x="11766" y="241153"/>
                </a:cubicBezTo>
                <a:close/>
                <a:moveTo>
                  <a:pt x="104160" y="237525"/>
                </a:moveTo>
                <a:lnTo>
                  <a:pt x="104160" y="254827"/>
                </a:lnTo>
                <a:lnTo>
                  <a:pt x="186353" y="254827"/>
                </a:lnTo>
                <a:lnTo>
                  <a:pt x="186353" y="237525"/>
                </a:lnTo>
                <a:lnTo>
                  <a:pt x="104160" y="237525"/>
                </a:lnTo>
                <a:close/>
                <a:moveTo>
                  <a:pt x="255588" y="213414"/>
                </a:moveTo>
                <a:cubicBezTo>
                  <a:pt x="249837" y="213414"/>
                  <a:pt x="245165" y="218086"/>
                  <a:pt x="245165" y="223837"/>
                </a:cubicBezTo>
                <a:cubicBezTo>
                  <a:pt x="245165" y="229229"/>
                  <a:pt x="249837" y="233901"/>
                  <a:pt x="255588" y="233901"/>
                </a:cubicBezTo>
                <a:cubicBezTo>
                  <a:pt x="260980" y="233901"/>
                  <a:pt x="265652" y="229229"/>
                  <a:pt x="265652" y="223837"/>
                </a:cubicBezTo>
                <a:cubicBezTo>
                  <a:pt x="265652" y="218086"/>
                  <a:pt x="260980" y="213414"/>
                  <a:pt x="255588" y="213414"/>
                </a:cubicBezTo>
                <a:close/>
                <a:moveTo>
                  <a:pt x="32978" y="213414"/>
                </a:moveTo>
                <a:cubicBezTo>
                  <a:pt x="27587" y="213414"/>
                  <a:pt x="22914" y="218086"/>
                  <a:pt x="22914" y="223837"/>
                </a:cubicBezTo>
                <a:cubicBezTo>
                  <a:pt x="22914" y="229229"/>
                  <a:pt x="27587" y="233901"/>
                  <a:pt x="32978" y="233901"/>
                </a:cubicBezTo>
                <a:cubicBezTo>
                  <a:pt x="38729" y="233901"/>
                  <a:pt x="43402" y="229229"/>
                  <a:pt x="43402" y="223837"/>
                </a:cubicBezTo>
                <a:cubicBezTo>
                  <a:pt x="43402" y="218086"/>
                  <a:pt x="38729" y="213414"/>
                  <a:pt x="32978" y="213414"/>
                </a:cubicBezTo>
                <a:close/>
                <a:moveTo>
                  <a:pt x="255588" y="204787"/>
                </a:moveTo>
                <a:cubicBezTo>
                  <a:pt x="266012" y="204787"/>
                  <a:pt x="274279" y="213414"/>
                  <a:pt x="274279" y="223837"/>
                </a:cubicBezTo>
                <a:cubicBezTo>
                  <a:pt x="274279" y="234261"/>
                  <a:pt x="266012" y="242528"/>
                  <a:pt x="255588" y="242528"/>
                </a:cubicBezTo>
                <a:cubicBezTo>
                  <a:pt x="245165" y="242528"/>
                  <a:pt x="236538" y="234261"/>
                  <a:pt x="236538" y="223837"/>
                </a:cubicBezTo>
                <a:cubicBezTo>
                  <a:pt x="236538" y="213414"/>
                  <a:pt x="245165" y="204787"/>
                  <a:pt x="255588" y="204787"/>
                </a:cubicBezTo>
                <a:close/>
                <a:moveTo>
                  <a:pt x="32978" y="204787"/>
                </a:moveTo>
                <a:cubicBezTo>
                  <a:pt x="43402" y="204787"/>
                  <a:pt x="52028" y="213414"/>
                  <a:pt x="52028" y="223837"/>
                </a:cubicBezTo>
                <a:cubicBezTo>
                  <a:pt x="52028" y="234261"/>
                  <a:pt x="43402" y="242528"/>
                  <a:pt x="32978" y="242528"/>
                </a:cubicBezTo>
                <a:cubicBezTo>
                  <a:pt x="22555" y="242528"/>
                  <a:pt x="14288" y="234261"/>
                  <a:pt x="14288" y="223837"/>
                </a:cubicBezTo>
                <a:cubicBezTo>
                  <a:pt x="14288" y="213414"/>
                  <a:pt x="22555" y="204787"/>
                  <a:pt x="32978" y="204787"/>
                </a:cubicBezTo>
                <a:close/>
                <a:moveTo>
                  <a:pt x="131918" y="190305"/>
                </a:moveTo>
                <a:lnTo>
                  <a:pt x="131918" y="228513"/>
                </a:lnTo>
                <a:lnTo>
                  <a:pt x="158235" y="228513"/>
                </a:lnTo>
                <a:lnTo>
                  <a:pt x="158235" y="190305"/>
                </a:lnTo>
                <a:lnTo>
                  <a:pt x="131918" y="190305"/>
                </a:lnTo>
                <a:close/>
                <a:moveTo>
                  <a:pt x="175538" y="163991"/>
                </a:moveTo>
                <a:cubicBezTo>
                  <a:pt x="171212" y="163991"/>
                  <a:pt x="166886" y="168317"/>
                  <a:pt x="166886" y="172642"/>
                </a:cubicBezTo>
                <a:lnTo>
                  <a:pt x="166886" y="181654"/>
                </a:lnTo>
                <a:lnTo>
                  <a:pt x="175538" y="181654"/>
                </a:lnTo>
                <a:cubicBezTo>
                  <a:pt x="180585" y="181654"/>
                  <a:pt x="184551" y="177689"/>
                  <a:pt x="184551" y="172642"/>
                </a:cubicBezTo>
                <a:cubicBezTo>
                  <a:pt x="184551" y="168317"/>
                  <a:pt x="180585" y="163991"/>
                  <a:pt x="175538" y="163991"/>
                </a:cubicBezTo>
                <a:close/>
                <a:moveTo>
                  <a:pt x="114254" y="163991"/>
                </a:moveTo>
                <a:cubicBezTo>
                  <a:pt x="109568" y="163991"/>
                  <a:pt x="105602" y="168317"/>
                  <a:pt x="105602" y="172642"/>
                </a:cubicBezTo>
                <a:cubicBezTo>
                  <a:pt x="105602" y="177689"/>
                  <a:pt x="109568" y="181654"/>
                  <a:pt x="114254" y="181654"/>
                </a:cubicBezTo>
                <a:lnTo>
                  <a:pt x="123267" y="181654"/>
                </a:lnTo>
                <a:lnTo>
                  <a:pt x="123267" y="172642"/>
                </a:lnTo>
                <a:cubicBezTo>
                  <a:pt x="123267" y="168317"/>
                  <a:pt x="119301" y="163991"/>
                  <a:pt x="114254" y="163991"/>
                </a:cubicBezTo>
                <a:close/>
                <a:moveTo>
                  <a:pt x="17991" y="100012"/>
                </a:moveTo>
                <a:lnTo>
                  <a:pt x="25047" y="125249"/>
                </a:lnTo>
                <a:lnTo>
                  <a:pt x="16580" y="123086"/>
                </a:lnTo>
                <a:cubicBezTo>
                  <a:pt x="12700" y="146160"/>
                  <a:pt x="14816" y="169955"/>
                  <a:pt x="22930" y="191948"/>
                </a:cubicBezTo>
                <a:cubicBezTo>
                  <a:pt x="23636" y="194471"/>
                  <a:pt x="22578" y="196995"/>
                  <a:pt x="20461" y="197716"/>
                </a:cubicBezTo>
                <a:cubicBezTo>
                  <a:pt x="19755" y="198077"/>
                  <a:pt x="19403" y="198077"/>
                  <a:pt x="18697" y="198077"/>
                </a:cubicBezTo>
                <a:cubicBezTo>
                  <a:pt x="17286" y="198077"/>
                  <a:pt x="15522" y="196995"/>
                  <a:pt x="14816" y="195192"/>
                </a:cubicBezTo>
                <a:cubicBezTo>
                  <a:pt x="5997" y="171397"/>
                  <a:pt x="3880" y="145800"/>
                  <a:pt x="8114" y="120923"/>
                </a:cubicBezTo>
                <a:lnTo>
                  <a:pt x="0" y="118399"/>
                </a:lnTo>
                <a:lnTo>
                  <a:pt x="17991" y="100012"/>
                </a:lnTo>
                <a:close/>
                <a:moveTo>
                  <a:pt x="270322" y="95609"/>
                </a:moveTo>
                <a:cubicBezTo>
                  <a:pt x="272469" y="95250"/>
                  <a:pt x="274615" y="95967"/>
                  <a:pt x="275689" y="98476"/>
                </a:cubicBezTo>
                <a:cubicBezTo>
                  <a:pt x="284275" y="123211"/>
                  <a:pt x="285706" y="149020"/>
                  <a:pt x="280339" y="174830"/>
                </a:cubicBezTo>
                <a:lnTo>
                  <a:pt x="288568" y="176980"/>
                </a:lnTo>
                <a:lnTo>
                  <a:pt x="269249" y="194904"/>
                </a:lnTo>
                <a:lnTo>
                  <a:pt x="263525" y="169453"/>
                </a:lnTo>
                <a:lnTo>
                  <a:pt x="271753" y="171962"/>
                </a:lnTo>
                <a:cubicBezTo>
                  <a:pt x="276762" y="148662"/>
                  <a:pt x="275331" y="124286"/>
                  <a:pt x="267460" y="101344"/>
                </a:cubicBezTo>
                <a:cubicBezTo>
                  <a:pt x="266745" y="99193"/>
                  <a:pt x="267818" y="96326"/>
                  <a:pt x="270322" y="95609"/>
                </a:cubicBezTo>
                <a:close/>
                <a:moveTo>
                  <a:pt x="144030" y="85725"/>
                </a:moveTo>
                <a:cubicBezTo>
                  <a:pt x="173615" y="85725"/>
                  <a:pt x="197788" y="107012"/>
                  <a:pt x="202479" y="135875"/>
                </a:cubicBezTo>
                <a:cubicBezTo>
                  <a:pt x="202839" y="138401"/>
                  <a:pt x="201396" y="140205"/>
                  <a:pt x="198871" y="140926"/>
                </a:cubicBezTo>
                <a:cubicBezTo>
                  <a:pt x="198510" y="140926"/>
                  <a:pt x="198149" y="140926"/>
                  <a:pt x="198149" y="140926"/>
                </a:cubicBezTo>
                <a:cubicBezTo>
                  <a:pt x="195984" y="140926"/>
                  <a:pt x="194180" y="139483"/>
                  <a:pt x="193820" y="137319"/>
                </a:cubicBezTo>
                <a:cubicBezTo>
                  <a:pt x="190212" y="112785"/>
                  <a:pt x="168925" y="94745"/>
                  <a:pt x="144030" y="94745"/>
                </a:cubicBezTo>
                <a:cubicBezTo>
                  <a:pt x="141865" y="94745"/>
                  <a:pt x="139700" y="92580"/>
                  <a:pt x="139700" y="90416"/>
                </a:cubicBezTo>
                <a:cubicBezTo>
                  <a:pt x="139700" y="87890"/>
                  <a:pt x="141865" y="85725"/>
                  <a:pt x="144030" y="85725"/>
                </a:cubicBezTo>
                <a:close/>
                <a:moveTo>
                  <a:pt x="144896" y="67388"/>
                </a:moveTo>
                <a:cubicBezTo>
                  <a:pt x="102358" y="67388"/>
                  <a:pt x="67390" y="102353"/>
                  <a:pt x="67390" y="144887"/>
                </a:cubicBezTo>
                <a:cubicBezTo>
                  <a:pt x="67390" y="165433"/>
                  <a:pt x="75681" y="184898"/>
                  <a:pt x="89741" y="199677"/>
                </a:cubicBezTo>
                <a:cubicBezTo>
                  <a:pt x="97672" y="207607"/>
                  <a:pt x="102718" y="217700"/>
                  <a:pt x="103800" y="228513"/>
                </a:cubicBezTo>
                <a:lnTo>
                  <a:pt x="123267" y="228513"/>
                </a:lnTo>
                <a:lnTo>
                  <a:pt x="123267" y="190305"/>
                </a:lnTo>
                <a:lnTo>
                  <a:pt x="114254" y="190305"/>
                </a:lnTo>
                <a:cubicBezTo>
                  <a:pt x="104881" y="190305"/>
                  <a:pt x="96590" y="182375"/>
                  <a:pt x="96590" y="172642"/>
                </a:cubicBezTo>
                <a:cubicBezTo>
                  <a:pt x="96590" y="163270"/>
                  <a:pt x="104881" y="155340"/>
                  <a:pt x="114254" y="155340"/>
                </a:cubicBezTo>
                <a:cubicBezTo>
                  <a:pt x="123988" y="155340"/>
                  <a:pt x="131918" y="163270"/>
                  <a:pt x="131918" y="172642"/>
                </a:cubicBezTo>
                <a:lnTo>
                  <a:pt x="131918" y="181654"/>
                </a:lnTo>
                <a:lnTo>
                  <a:pt x="158235" y="181654"/>
                </a:lnTo>
                <a:lnTo>
                  <a:pt x="158235" y="172642"/>
                </a:lnTo>
                <a:cubicBezTo>
                  <a:pt x="158235" y="163270"/>
                  <a:pt x="166165" y="155340"/>
                  <a:pt x="175538" y="155340"/>
                </a:cubicBezTo>
                <a:cubicBezTo>
                  <a:pt x="185272" y="155340"/>
                  <a:pt x="193202" y="163270"/>
                  <a:pt x="193202" y="172642"/>
                </a:cubicBezTo>
                <a:cubicBezTo>
                  <a:pt x="193202" y="182375"/>
                  <a:pt x="185272" y="190305"/>
                  <a:pt x="175538" y="190305"/>
                </a:cubicBezTo>
                <a:lnTo>
                  <a:pt x="166886" y="190305"/>
                </a:lnTo>
                <a:lnTo>
                  <a:pt x="166886" y="228513"/>
                </a:lnTo>
                <a:lnTo>
                  <a:pt x="187074" y="228513"/>
                </a:lnTo>
                <a:cubicBezTo>
                  <a:pt x="187795" y="217339"/>
                  <a:pt x="192842" y="207246"/>
                  <a:pt x="200412" y="199316"/>
                </a:cubicBezTo>
                <a:cubicBezTo>
                  <a:pt x="214832" y="184537"/>
                  <a:pt x="222402" y="165433"/>
                  <a:pt x="222402" y="144887"/>
                </a:cubicBezTo>
                <a:cubicBezTo>
                  <a:pt x="222402" y="102353"/>
                  <a:pt x="187795" y="67388"/>
                  <a:pt x="144896" y="67388"/>
                </a:cubicBezTo>
                <a:close/>
                <a:moveTo>
                  <a:pt x="144896" y="58737"/>
                </a:moveTo>
                <a:cubicBezTo>
                  <a:pt x="192481" y="58737"/>
                  <a:pt x="231415" y="97306"/>
                  <a:pt x="231415" y="144887"/>
                </a:cubicBezTo>
                <a:cubicBezTo>
                  <a:pt x="231415" y="167596"/>
                  <a:pt x="222763" y="189223"/>
                  <a:pt x="206901" y="205444"/>
                </a:cubicBezTo>
                <a:cubicBezTo>
                  <a:pt x="199331" y="213014"/>
                  <a:pt x="195365" y="223106"/>
                  <a:pt x="195365" y="233920"/>
                </a:cubicBezTo>
                <a:lnTo>
                  <a:pt x="195365" y="254827"/>
                </a:lnTo>
                <a:cubicBezTo>
                  <a:pt x="195365" y="259513"/>
                  <a:pt x="191400" y="263478"/>
                  <a:pt x="186353" y="263478"/>
                </a:cubicBezTo>
                <a:lnTo>
                  <a:pt x="182027" y="263478"/>
                </a:lnTo>
                <a:lnTo>
                  <a:pt x="182027" y="268164"/>
                </a:lnTo>
                <a:cubicBezTo>
                  <a:pt x="182027" y="280059"/>
                  <a:pt x="171933" y="290152"/>
                  <a:pt x="160037" y="290152"/>
                </a:cubicBezTo>
                <a:lnTo>
                  <a:pt x="130837" y="290152"/>
                </a:lnTo>
                <a:cubicBezTo>
                  <a:pt x="118580" y="290152"/>
                  <a:pt x="108847" y="280059"/>
                  <a:pt x="108847" y="268164"/>
                </a:cubicBezTo>
                <a:lnTo>
                  <a:pt x="108847" y="263478"/>
                </a:lnTo>
                <a:lnTo>
                  <a:pt x="104521" y="263478"/>
                </a:lnTo>
                <a:cubicBezTo>
                  <a:pt x="99474" y="263478"/>
                  <a:pt x="95509" y="259513"/>
                  <a:pt x="95509" y="254827"/>
                </a:cubicBezTo>
                <a:lnTo>
                  <a:pt x="95509" y="234641"/>
                </a:lnTo>
                <a:cubicBezTo>
                  <a:pt x="95509" y="223467"/>
                  <a:pt x="91543" y="213374"/>
                  <a:pt x="83973" y="205804"/>
                </a:cubicBezTo>
                <a:cubicBezTo>
                  <a:pt x="67751" y="189584"/>
                  <a:pt x="58738" y="167956"/>
                  <a:pt x="58738" y="144887"/>
                </a:cubicBezTo>
                <a:cubicBezTo>
                  <a:pt x="58738" y="97306"/>
                  <a:pt x="97672" y="58737"/>
                  <a:pt x="144896" y="58737"/>
                </a:cubicBezTo>
                <a:close/>
                <a:moveTo>
                  <a:pt x="234596" y="36726"/>
                </a:moveTo>
                <a:cubicBezTo>
                  <a:pt x="236774" y="38167"/>
                  <a:pt x="236774" y="40689"/>
                  <a:pt x="235322" y="42491"/>
                </a:cubicBezTo>
                <a:cubicBezTo>
                  <a:pt x="232417" y="45733"/>
                  <a:pt x="231328" y="49696"/>
                  <a:pt x="231328" y="53660"/>
                </a:cubicBezTo>
                <a:lnTo>
                  <a:pt x="231328" y="76718"/>
                </a:lnTo>
                <a:lnTo>
                  <a:pt x="281436" y="76718"/>
                </a:lnTo>
                <a:lnTo>
                  <a:pt x="281436" y="53660"/>
                </a:lnTo>
                <a:cubicBezTo>
                  <a:pt x="281436" y="49696"/>
                  <a:pt x="279983" y="45733"/>
                  <a:pt x="277442" y="42491"/>
                </a:cubicBezTo>
                <a:cubicBezTo>
                  <a:pt x="275626" y="40689"/>
                  <a:pt x="275989" y="38167"/>
                  <a:pt x="278168" y="36726"/>
                </a:cubicBezTo>
                <a:cubicBezTo>
                  <a:pt x="279983" y="34925"/>
                  <a:pt x="282525" y="35285"/>
                  <a:pt x="284341" y="37086"/>
                </a:cubicBezTo>
                <a:cubicBezTo>
                  <a:pt x="287972" y="41770"/>
                  <a:pt x="290150" y="47895"/>
                  <a:pt x="290150" y="53660"/>
                </a:cubicBezTo>
                <a:lnTo>
                  <a:pt x="290150" y="81042"/>
                </a:lnTo>
                <a:cubicBezTo>
                  <a:pt x="290150" y="83203"/>
                  <a:pt x="288335" y="85365"/>
                  <a:pt x="285793" y="85365"/>
                </a:cubicBezTo>
                <a:lnTo>
                  <a:pt x="226971" y="85365"/>
                </a:lnTo>
                <a:cubicBezTo>
                  <a:pt x="224429" y="85365"/>
                  <a:pt x="222250" y="83203"/>
                  <a:pt x="222250" y="81042"/>
                </a:cubicBezTo>
                <a:lnTo>
                  <a:pt x="222250" y="53660"/>
                </a:lnTo>
                <a:cubicBezTo>
                  <a:pt x="222250" y="47895"/>
                  <a:pt x="224429" y="41770"/>
                  <a:pt x="228423" y="37086"/>
                </a:cubicBezTo>
                <a:cubicBezTo>
                  <a:pt x="229875" y="35285"/>
                  <a:pt x="232780" y="34925"/>
                  <a:pt x="234596" y="36726"/>
                </a:cubicBezTo>
                <a:close/>
                <a:moveTo>
                  <a:pt x="11766" y="36726"/>
                </a:moveTo>
                <a:cubicBezTo>
                  <a:pt x="13905" y="38167"/>
                  <a:pt x="14262" y="40689"/>
                  <a:pt x="12479" y="42491"/>
                </a:cubicBezTo>
                <a:cubicBezTo>
                  <a:pt x="9983" y="45733"/>
                  <a:pt x="8557" y="49696"/>
                  <a:pt x="8557" y="53660"/>
                </a:cubicBezTo>
                <a:lnTo>
                  <a:pt x="8557" y="76718"/>
                </a:lnTo>
                <a:lnTo>
                  <a:pt x="57761" y="76718"/>
                </a:lnTo>
                <a:lnTo>
                  <a:pt x="57761" y="53660"/>
                </a:lnTo>
                <a:cubicBezTo>
                  <a:pt x="57761" y="49696"/>
                  <a:pt x="56335" y="45733"/>
                  <a:pt x="53839" y="42491"/>
                </a:cubicBezTo>
                <a:cubicBezTo>
                  <a:pt x="52413" y="40689"/>
                  <a:pt x="52413" y="38167"/>
                  <a:pt x="54552" y="36726"/>
                </a:cubicBezTo>
                <a:cubicBezTo>
                  <a:pt x="56335" y="34925"/>
                  <a:pt x="59188" y="35285"/>
                  <a:pt x="60614" y="37086"/>
                </a:cubicBezTo>
                <a:cubicBezTo>
                  <a:pt x="64179" y="41770"/>
                  <a:pt x="66319" y="47895"/>
                  <a:pt x="66319" y="53660"/>
                </a:cubicBezTo>
                <a:lnTo>
                  <a:pt x="66319" y="81042"/>
                </a:lnTo>
                <a:cubicBezTo>
                  <a:pt x="66319" y="83203"/>
                  <a:pt x="64536" y="85365"/>
                  <a:pt x="62040" y="85365"/>
                </a:cubicBezTo>
                <a:lnTo>
                  <a:pt x="4278" y="85365"/>
                </a:lnTo>
                <a:cubicBezTo>
                  <a:pt x="1783" y="85365"/>
                  <a:pt x="0" y="83203"/>
                  <a:pt x="0" y="81042"/>
                </a:cubicBezTo>
                <a:lnTo>
                  <a:pt x="0" y="53660"/>
                </a:lnTo>
                <a:cubicBezTo>
                  <a:pt x="0" y="47895"/>
                  <a:pt x="2139" y="41770"/>
                  <a:pt x="6061" y="37086"/>
                </a:cubicBezTo>
                <a:cubicBezTo>
                  <a:pt x="7487" y="35285"/>
                  <a:pt x="9983" y="34925"/>
                  <a:pt x="11766" y="36726"/>
                </a:cubicBezTo>
                <a:close/>
                <a:moveTo>
                  <a:pt x="255588" y="8902"/>
                </a:moveTo>
                <a:cubicBezTo>
                  <a:pt x="249837" y="8902"/>
                  <a:pt x="245165" y="13531"/>
                  <a:pt x="245165" y="18872"/>
                </a:cubicBezTo>
                <a:cubicBezTo>
                  <a:pt x="245165" y="24569"/>
                  <a:pt x="249837" y="29198"/>
                  <a:pt x="255588" y="29198"/>
                </a:cubicBezTo>
                <a:cubicBezTo>
                  <a:pt x="260980" y="29198"/>
                  <a:pt x="265652" y="24569"/>
                  <a:pt x="265652" y="18872"/>
                </a:cubicBezTo>
                <a:cubicBezTo>
                  <a:pt x="265652" y="13531"/>
                  <a:pt x="260980" y="8902"/>
                  <a:pt x="255588" y="8902"/>
                </a:cubicBezTo>
                <a:close/>
                <a:moveTo>
                  <a:pt x="32978" y="8902"/>
                </a:moveTo>
                <a:cubicBezTo>
                  <a:pt x="27587" y="8902"/>
                  <a:pt x="22914" y="13531"/>
                  <a:pt x="22914" y="18872"/>
                </a:cubicBezTo>
                <a:cubicBezTo>
                  <a:pt x="22914" y="24569"/>
                  <a:pt x="27587" y="29198"/>
                  <a:pt x="32978" y="29198"/>
                </a:cubicBezTo>
                <a:cubicBezTo>
                  <a:pt x="38729" y="29198"/>
                  <a:pt x="43402" y="24569"/>
                  <a:pt x="43402" y="18872"/>
                </a:cubicBezTo>
                <a:cubicBezTo>
                  <a:pt x="43402" y="13531"/>
                  <a:pt x="38729" y="8902"/>
                  <a:pt x="32978" y="8902"/>
                </a:cubicBezTo>
                <a:close/>
                <a:moveTo>
                  <a:pt x="133521" y="6815"/>
                </a:moveTo>
                <a:cubicBezTo>
                  <a:pt x="154896" y="5078"/>
                  <a:pt x="176676" y="8197"/>
                  <a:pt x="197102" y="16393"/>
                </a:cubicBezTo>
                <a:lnTo>
                  <a:pt x="201078" y="8553"/>
                </a:lnTo>
                <a:lnTo>
                  <a:pt x="215539" y="30292"/>
                </a:lnTo>
                <a:lnTo>
                  <a:pt x="189149" y="31717"/>
                </a:lnTo>
                <a:lnTo>
                  <a:pt x="193487" y="23877"/>
                </a:lnTo>
                <a:cubicBezTo>
                  <a:pt x="155167" y="9266"/>
                  <a:pt x="112147" y="12829"/>
                  <a:pt x="77080" y="33856"/>
                </a:cubicBezTo>
                <a:cubicBezTo>
                  <a:pt x="76357" y="34212"/>
                  <a:pt x="75634" y="34568"/>
                  <a:pt x="74911" y="34568"/>
                </a:cubicBezTo>
                <a:cubicBezTo>
                  <a:pt x="73465" y="34568"/>
                  <a:pt x="72019" y="33856"/>
                  <a:pt x="70935" y="32430"/>
                </a:cubicBezTo>
                <a:cubicBezTo>
                  <a:pt x="69850" y="30292"/>
                  <a:pt x="70212" y="27441"/>
                  <a:pt x="72381" y="26372"/>
                </a:cubicBezTo>
                <a:cubicBezTo>
                  <a:pt x="91179" y="15146"/>
                  <a:pt x="112147" y="8553"/>
                  <a:pt x="133521" y="6815"/>
                </a:cubicBezTo>
                <a:close/>
                <a:moveTo>
                  <a:pt x="255588" y="0"/>
                </a:moveTo>
                <a:cubicBezTo>
                  <a:pt x="266012" y="0"/>
                  <a:pt x="274279" y="8546"/>
                  <a:pt x="274279" y="18872"/>
                </a:cubicBezTo>
                <a:cubicBezTo>
                  <a:pt x="274279" y="29198"/>
                  <a:pt x="266012" y="37744"/>
                  <a:pt x="255588" y="37744"/>
                </a:cubicBezTo>
                <a:cubicBezTo>
                  <a:pt x="245165" y="37744"/>
                  <a:pt x="236538" y="29198"/>
                  <a:pt x="236538" y="18872"/>
                </a:cubicBezTo>
                <a:cubicBezTo>
                  <a:pt x="236538" y="8546"/>
                  <a:pt x="245165" y="0"/>
                  <a:pt x="255588" y="0"/>
                </a:cubicBezTo>
                <a:close/>
                <a:moveTo>
                  <a:pt x="32978" y="0"/>
                </a:moveTo>
                <a:cubicBezTo>
                  <a:pt x="43402" y="0"/>
                  <a:pt x="52028" y="8546"/>
                  <a:pt x="52028" y="18872"/>
                </a:cubicBezTo>
                <a:cubicBezTo>
                  <a:pt x="52028" y="29198"/>
                  <a:pt x="43402" y="37744"/>
                  <a:pt x="32978" y="37744"/>
                </a:cubicBezTo>
                <a:cubicBezTo>
                  <a:pt x="22555" y="37744"/>
                  <a:pt x="14288" y="29198"/>
                  <a:pt x="14288" y="18872"/>
                </a:cubicBezTo>
                <a:cubicBezTo>
                  <a:pt x="14288" y="8546"/>
                  <a:pt x="22555" y="0"/>
                  <a:pt x="32978" y="0"/>
                </a:cubicBezTo>
                <a:close/>
              </a:path>
            </a:pathLst>
          </a:custGeom>
          <a:solidFill>
            <a:schemeClr val="bg1"/>
          </a:solidFill>
          <a:ln>
            <a:noFill/>
          </a:ln>
          <a:effectLst/>
        </p:spPr>
        <p:txBody>
          <a:bodyPr anchor="ctr"/>
          <a:lstStyle/>
          <a:p>
            <a:endParaRPr lang="en-US">
              <a:latin typeface="Source Sans Pro Light" panose="020B0403030403020204" pitchFamily="34" charset="0"/>
            </a:endParaRPr>
          </a:p>
        </p:txBody>
      </p:sp>
      <p:sp>
        <p:nvSpPr>
          <p:cNvPr id="36" name="TextBox 42">
            <a:extLst>
              <a:ext uri="{FF2B5EF4-FFF2-40B4-BE49-F238E27FC236}">
                <a16:creationId xmlns:a16="http://schemas.microsoft.com/office/drawing/2014/main" id="{CDFBCB79-7716-2B8E-8733-78CF95C7781F}"/>
              </a:ext>
            </a:extLst>
          </p:cNvPr>
          <p:cNvSpPr txBox="1"/>
          <p:nvPr/>
        </p:nvSpPr>
        <p:spPr>
          <a:xfrm>
            <a:off x="1125801" y="3561511"/>
            <a:ext cx="1184558" cy="276999"/>
          </a:xfrm>
          <a:prstGeom prst="rect">
            <a:avLst/>
          </a:prstGeom>
          <a:noFill/>
        </p:spPr>
        <p:txBody>
          <a:bodyPr wrap="square" rtlCol="0">
            <a:spAutoFit/>
          </a:bodyPr>
          <a:lstStyle/>
          <a:p>
            <a:pPr algn="ctr"/>
            <a:r>
              <a:rPr lang="es-CL" sz="1200" b="1" spc="450" noProof="0">
                <a:solidFill>
                  <a:schemeClr val="bg1"/>
                </a:solidFill>
                <a:latin typeface="Bebas Neue" pitchFamily="2" charset="0"/>
              </a:rPr>
              <a:t>Externa </a:t>
            </a:r>
            <a:endParaRPr lang="en-US" sz="1200" b="1" spc="450">
              <a:solidFill>
                <a:schemeClr val="bg1"/>
              </a:solidFill>
              <a:latin typeface="Bebas Neue" pitchFamily="2" charset="0"/>
            </a:endParaRPr>
          </a:p>
        </p:txBody>
      </p:sp>
      <p:sp>
        <p:nvSpPr>
          <p:cNvPr id="38" name="TextBox 42">
            <a:extLst>
              <a:ext uri="{FF2B5EF4-FFF2-40B4-BE49-F238E27FC236}">
                <a16:creationId xmlns:a16="http://schemas.microsoft.com/office/drawing/2014/main" id="{800303C0-EB7A-20E4-C5E9-88906287FD1E}"/>
              </a:ext>
            </a:extLst>
          </p:cNvPr>
          <p:cNvSpPr txBox="1"/>
          <p:nvPr/>
        </p:nvSpPr>
        <p:spPr>
          <a:xfrm>
            <a:off x="922086" y="4156433"/>
            <a:ext cx="1493203" cy="461665"/>
          </a:xfrm>
          <a:prstGeom prst="rect">
            <a:avLst/>
          </a:prstGeom>
          <a:noFill/>
        </p:spPr>
        <p:txBody>
          <a:bodyPr wrap="square" rtlCol="0">
            <a:spAutoFit/>
          </a:bodyPr>
          <a:lstStyle/>
          <a:p>
            <a:pPr algn="ctr"/>
            <a:r>
              <a:rPr lang="es-CL" sz="1200" b="1" spc="450">
                <a:solidFill>
                  <a:schemeClr val="tx2"/>
                </a:solidFill>
                <a:latin typeface="Bebas Neue" pitchFamily="2" charset="0"/>
              </a:rPr>
              <a:t>Fuerza Mayor </a:t>
            </a:r>
            <a:endParaRPr lang="en-US" sz="1200" b="1" spc="450">
              <a:solidFill>
                <a:schemeClr val="tx2"/>
              </a:solidFill>
              <a:latin typeface="Bebas Neue" pitchFamily="2" charset="0"/>
            </a:endParaRPr>
          </a:p>
        </p:txBody>
      </p:sp>
      <p:sp>
        <p:nvSpPr>
          <p:cNvPr id="39" name="Freeform 982">
            <a:extLst>
              <a:ext uri="{FF2B5EF4-FFF2-40B4-BE49-F238E27FC236}">
                <a16:creationId xmlns:a16="http://schemas.microsoft.com/office/drawing/2014/main" id="{E3726ACE-024A-1F75-8BAD-220FD7169750}"/>
              </a:ext>
            </a:extLst>
          </p:cNvPr>
          <p:cNvSpPr>
            <a:spLocks noChangeAspect="1" noChangeArrowheads="1"/>
          </p:cNvSpPr>
          <p:nvPr/>
        </p:nvSpPr>
        <p:spPr bwMode="auto">
          <a:xfrm>
            <a:off x="976001" y="2329832"/>
            <a:ext cx="248457" cy="246961"/>
          </a:xfrm>
          <a:custGeom>
            <a:avLst/>
            <a:gdLst>
              <a:gd name="T0" fmla="*/ 120216 w 290152"/>
              <a:gd name="T1" fmla="*/ 396833 h 288566"/>
              <a:gd name="T2" fmla="*/ 147102 w 290152"/>
              <a:gd name="T3" fmla="*/ 392852 h 288566"/>
              <a:gd name="T4" fmla="*/ 147102 w 290152"/>
              <a:gd name="T5" fmla="*/ 435285 h 288566"/>
              <a:gd name="T6" fmla="*/ 120216 w 290152"/>
              <a:gd name="T7" fmla="*/ 420037 h 288566"/>
              <a:gd name="T8" fmla="*/ 93327 w 290152"/>
              <a:gd name="T9" fmla="*/ 435285 h 288566"/>
              <a:gd name="T10" fmla="*/ 93327 w 290152"/>
              <a:gd name="T11" fmla="*/ 392852 h 288566"/>
              <a:gd name="T12" fmla="*/ 68659 w 290152"/>
              <a:gd name="T13" fmla="*/ 361742 h 288566"/>
              <a:gd name="T14" fmla="*/ 166903 w 290152"/>
              <a:gd name="T15" fmla="*/ 459989 h 288566"/>
              <a:gd name="T16" fmla="*/ 166903 w 290152"/>
              <a:gd name="T17" fmla="*/ 358467 h 288566"/>
              <a:gd name="T18" fmla="*/ 401989 w 290152"/>
              <a:gd name="T19" fmla="*/ 350275 h 288566"/>
              <a:gd name="T20" fmla="*/ 429982 w 290152"/>
              <a:gd name="T21" fmla="*/ 378514 h 288566"/>
              <a:gd name="T22" fmla="*/ 71280 w 290152"/>
              <a:gd name="T23" fmla="*/ 342749 h 288566"/>
              <a:gd name="T24" fmla="*/ 185238 w 290152"/>
              <a:gd name="T25" fmla="*/ 457369 h 288566"/>
              <a:gd name="T26" fmla="*/ 52287 w 290152"/>
              <a:gd name="T27" fmla="*/ 457369 h 288566"/>
              <a:gd name="T28" fmla="*/ 415987 w 290152"/>
              <a:gd name="T29" fmla="*/ 328769 h 288566"/>
              <a:gd name="T30" fmla="*/ 416312 w 290152"/>
              <a:gd name="T31" fmla="*/ 400183 h 288566"/>
              <a:gd name="T32" fmla="*/ 390921 w 290152"/>
              <a:gd name="T33" fmla="*/ 339111 h 288566"/>
              <a:gd name="T34" fmla="*/ 309230 w 290152"/>
              <a:gd name="T35" fmla="*/ 256219 h 288566"/>
              <a:gd name="T36" fmla="*/ 337466 w 290152"/>
              <a:gd name="T37" fmla="*/ 285369 h 288566"/>
              <a:gd name="T38" fmla="*/ 441434 w 290152"/>
              <a:gd name="T39" fmla="*/ 237895 h 288566"/>
              <a:gd name="T40" fmla="*/ 302149 w 290152"/>
              <a:gd name="T41" fmla="*/ 398222 h 288566"/>
              <a:gd name="T42" fmla="*/ 290212 w 290152"/>
              <a:gd name="T43" fmla="*/ 387100 h 288566"/>
              <a:gd name="T44" fmla="*/ 348632 w 290152"/>
              <a:gd name="T45" fmla="*/ 245620 h 288566"/>
              <a:gd name="T46" fmla="*/ 298064 w 290152"/>
              <a:gd name="T47" fmla="*/ 296631 h 288566"/>
              <a:gd name="T48" fmla="*/ 323348 w 290152"/>
              <a:gd name="T49" fmla="*/ 235683 h 288566"/>
              <a:gd name="T50" fmla="*/ 126580 w 290152"/>
              <a:gd name="T51" fmla="*/ 218671 h 288566"/>
              <a:gd name="T52" fmla="*/ 144826 w 290152"/>
              <a:gd name="T53" fmla="*/ 234453 h 288566"/>
              <a:gd name="T54" fmla="*/ 118765 w 290152"/>
              <a:gd name="T55" fmla="*/ 260759 h 288566"/>
              <a:gd name="T56" fmla="*/ 92056 w 290152"/>
              <a:gd name="T57" fmla="*/ 234453 h 288566"/>
              <a:gd name="T58" fmla="*/ 110293 w 290152"/>
              <a:gd name="T59" fmla="*/ 218671 h 288566"/>
              <a:gd name="T60" fmla="*/ 373075 w 290152"/>
              <a:gd name="T61" fmla="*/ 176874 h 288566"/>
              <a:gd name="T62" fmla="*/ 515039 w 290152"/>
              <a:gd name="T63" fmla="*/ 317580 h 288566"/>
              <a:gd name="T64" fmla="*/ 68659 w 290152"/>
              <a:gd name="T65" fmla="*/ 178183 h 288566"/>
              <a:gd name="T66" fmla="*/ 166903 w 290152"/>
              <a:gd name="T67" fmla="*/ 276914 h 288566"/>
              <a:gd name="T68" fmla="*/ 166903 w 290152"/>
              <a:gd name="T69" fmla="*/ 175552 h 288566"/>
              <a:gd name="T70" fmla="*/ 166903 w 290152"/>
              <a:gd name="T71" fmla="*/ 159755 h 288566"/>
              <a:gd name="T72" fmla="*/ 166903 w 290152"/>
              <a:gd name="T73" fmla="*/ 292710 h 288566"/>
              <a:gd name="T74" fmla="*/ 52287 w 290152"/>
              <a:gd name="T75" fmla="*/ 178183 h 288566"/>
              <a:gd name="T76" fmla="*/ 15849 w 290152"/>
              <a:gd name="T77" fmla="*/ 147284 h 288566"/>
              <a:gd name="T78" fmla="*/ 383639 w 290152"/>
              <a:gd name="T79" fmla="*/ 512208 h 288566"/>
              <a:gd name="T80" fmla="*/ 373075 w 290152"/>
              <a:gd name="T81" fmla="*/ 475386 h 288566"/>
              <a:gd name="T82" fmla="*/ 407410 w 290152"/>
              <a:gd name="T83" fmla="*/ 165036 h 288566"/>
              <a:gd name="T84" fmla="*/ 40274 w 290152"/>
              <a:gd name="T85" fmla="*/ 122957 h 288566"/>
              <a:gd name="T86" fmla="*/ 368216 w 290152"/>
              <a:gd name="T87" fmla="*/ 61322 h 288566"/>
              <a:gd name="T88" fmla="*/ 354142 w 290152"/>
              <a:gd name="T89" fmla="*/ 66480 h 288566"/>
              <a:gd name="T90" fmla="*/ 246081 w 290152"/>
              <a:gd name="T91" fmla="*/ 55513 h 288566"/>
              <a:gd name="T92" fmla="*/ 258626 w 290152"/>
              <a:gd name="T93" fmla="*/ 66480 h 288566"/>
              <a:gd name="T94" fmla="*/ 243987 w 290152"/>
              <a:gd name="T95" fmla="*/ 61322 h 288566"/>
              <a:gd name="T96" fmla="*/ 315908 w 290152"/>
              <a:gd name="T97" fmla="*/ 63549 h 288566"/>
              <a:gd name="T98" fmla="*/ 307543 w 290152"/>
              <a:gd name="T99" fmla="*/ 55191 h 288566"/>
              <a:gd name="T100" fmla="*/ 15849 w 290152"/>
              <a:gd name="T101" fmla="*/ 82847 h 288566"/>
              <a:gd name="T102" fmla="*/ 407410 w 290152"/>
              <a:gd name="T103" fmla="*/ 82847 h 288566"/>
              <a:gd name="T104" fmla="*/ 40274 w 290152"/>
              <a:gd name="T105" fmla="*/ 15784 h 288566"/>
              <a:gd name="T106" fmla="*/ 423916 w 290152"/>
              <a:gd name="T107" fmla="*/ 40105 h 288566"/>
              <a:gd name="T108" fmla="*/ 423916 w 290152"/>
              <a:gd name="T109" fmla="*/ 147284 h 288566"/>
              <a:gd name="T110" fmla="*/ 423916 w 290152"/>
              <a:gd name="T111" fmla="*/ 466838 h 288566"/>
              <a:gd name="T112" fmla="*/ 40274 w 290152"/>
              <a:gd name="T113" fmla="*/ 527988 h 288566"/>
              <a:gd name="T114" fmla="*/ 16505 w 290152"/>
              <a:gd name="T115" fmla="*/ 115066 h 288566"/>
              <a:gd name="T116" fmla="*/ 40274 w 290152"/>
              <a:gd name="T117" fmla="*/ 0 h 28856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90152" h="288566">
                <a:moveTo>
                  <a:pt x="51006" y="208187"/>
                </a:moveTo>
                <a:cubicBezTo>
                  <a:pt x="52798" y="206375"/>
                  <a:pt x="55307" y="206375"/>
                  <a:pt x="57099" y="208187"/>
                </a:cubicBezTo>
                <a:lnTo>
                  <a:pt x="65703" y="216884"/>
                </a:lnTo>
                <a:lnTo>
                  <a:pt x="74306" y="208187"/>
                </a:lnTo>
                <a:cubicBezTo>
                  <a:pt x="76098" y="206375"/>
                  <a:pt x="78607" y="206375"/>
                  <a:pt x="80399" y="208187"/>
                </a:cubicBezTo>
                <a:cubicBezTo>
                  <a:pt x="82192" y="209999"/>
                  <a:pt x="82192" y="212898"/>
                  <a:pt x="80399" y="214709"/>
                </a:cubicBezTo>
                <a:lnTo>
                  <a:pt x="71796" y="223044"/>
                </a:lnTo>
                <a:lnTo>
                  <a:pt x="80399" y="231740"/>
                </a:lnTo>
                <a:cubicBezTo>
                  <a:pt x="82192" y="233552"/>
                  <a:pt x="82192" y="236451"/>
                  <a:pt x="80399" y="237900"/>
                </a:cubicBezTo>
                <a:cubicBezTo>
                  <a:pt x="79683" y="238987"/>
                  <a:pt x="78607" y="239350"/>
                  <a:pt x="77173" y="239350"/>
                </a:cubicBezTo>
                <a:cubicBezTo>
                  <a:pt x="76098" y="239350"/>
                  <a:pt x="75023" y="238987"/>
                  <a:pt x="74306" y="237900"/>
                </a:cubicBezTo>
                <a:lnTo>
                  <a:pt x="65703" y="229566"/>
                </a:lnTo>
                <a:lnTo>
                  <a:pt x="57099" y="237900"/>
                </a:lnTo>
                <a:cubicBezTo>
                  <a:pt x="56024" y="238987"/>
                  <a:pt x="54949" y="239350"/>
                  <a:pt x="53873" y="239350"/>
                </a:cubicBezTo>
                <a:cubicBezTo>
                  <a:pt x="53156" y="239350"/>
                  <a:pt x="51722" y="238987"/>
                  <a:pt x="51006" y="237900"/>
                </a:cubicBezTo>
                <a:cubicBezTo>
                  <a:pt x="49213" y="236451"/>
                  <a:pt x="49213" y="233552"/>
                  <a:pt x="51006" y="231740"/>
                </a:cubicBezTo>
                <a:lnTo>
                  <a:pt x="59609" y="223044"/>
                </a:lnTo>
                <a:lnTo>
                  <a:pt x="51006" y="214709"/>
                </a:lnTo>
                <a:cubicBezTo>
                  <a:pt x="49213" y="212898"/>
                  <a:pt x="49213" y="209999"/>
                  <a:pt x="51006" y="208187"/>
                </a:cubicBezTo>
                <a:close/>
                <a:moveTo>
                  <a:pt x="38956" y="195916"/>
                </a:moveTo>
                <a:cubicBezTo>
                  <a:pt x="38240" y="195916"/>
                  <a:pt x="37524" y="196632"/>
                  <a:pt x="37524" y="197706"/>
                </a:cubicBezTo>
                <a:lnTo>
                  <a:pt x="37524" y="249969"/>
                </a:lnTo>
                <a:cubicBezTo>
                  <a:pt x="37524" y="250685"/>
                  <a:pt x="38240" y="251401"/>
                  <a:pt x="38956" y="251401"/>
                </a:cubicBezTo>
                <a:lnTo>
                  <a:pt x="91219" y="251401"/>
                </a:lnTo>
                <a:cubicBezTo>
                  <a:pt x="91935" y="251401"/>
                  <a:pt x="92651" y="250685"/>
                  <a:pt x="92651" y="249969"/>
                </a:cubicBezTo>
                <a:lnTo>
                  <a:pt x="92651" y="197706"/>
                </a:lnTo>
                <a:cubicBezTo>
                  <a:pt x="92651" y="196632"/>
                  <a:pt x="91935" y="195916"/>
                  <a:pt x="91219" y="195916"/>
                </a:cubicBezTo>
                <a:lnTo>
                  <a:pt x="38956" y="195916"/>
                </a:lnTo>
                <a:close/>
                <a:moveTo>
                  <a:pt x="227533" y="188208"/>
                </a:moveTo>
                <a:cubicBezTo>
                  <a:pt x="224687" y="188208"/>
                  <a:pt x="221840" y="189285"/>
                  <a:pt x="219705" y="191439"/>
                </a:cubicBezTo>
                <a:cubicBezTo>
                  <a:pt x="217926" y="193592"/>
                  <a:pt x="216503" y="196104"/>
                  <a:pt x="216503" y="198976"/>
                </a:cubicBezTo>
                <a:cubicBezTo>
                  <a:pt x="216503" y="202206"/>
                  <a:pt x="217926" y="204718"/>
                  <a:pt x="219705" y="206872"/>
                </a:cubicBezTo>
                <a:cubicBezTo>
                  <a:pt x="223975" y="211179"/>
                  <a:pt x="231091" y="211179"/>
                  <a:pt x="235005" y="206872"/>
                </a:cubicBezTo>
                <a:cubicBezTo>
                  <a:pt x="239275" y="202565"/>
                  <a:pt x="239275" y="195746"/>
                  <a:pt x="235005" y="191439"/>
                </a:cubicBezTo>
                <a:cubicBezTo>
                  <a:pt x="233226" y="189285"/>
                  <a:pt x="230024" y="188208"/>
                  <a:pt x="227533" y="188208"/>
                </a:cubicBezTo>
                <a:close/>
                <a:moveTo>
                  <a:pt x="38956" y="187325"/>
                </a:moveTo>
                <a:lnTo>
                  <a:pt x="91219" y="187325"/>
                </a:lnTo>
                <a:cubicBezTo>
                  <a:pt x="96589" y="187325"/>
                  <a:pt x="101242" y="191620"/>
                  <a:pt x="101242" y="197706"/>
                </a:cubicBezTo>
                <a:lnTo>
                  <a:pt x="101242" y="249969"/>
                </a:lnTo>
                <a:cubicBezTo>
                  <a:pt x="101242" y="255697"/>
                  <a:pt x="96589" y="259992"/>
                  <a:pt x="91219" y="259992"/>
                </a:cubicBezTo>
                <a:lnTo>
                  <a:pt x="38956" y="259992"/>
                </a:lnTo>
                <a:cubicBezTo>
                  <a:pt x="33228" y="259992"/>
                  <a:pt x="28575" y="255697"/>
                  <a:pt x="28575" y="249969"/>
                </a:cubicBezTo>
                <a:lnTo>
                  <a:pt x="28575" y="197706"/>
                </a:lnTo>
                <a:cubicBezTo>
                  <a:pt x="28575" y="191620"/>
                  <a:pt x="33228" y="187325"/>
                  <a:pt x="38956" y="187325"/>
                </a:cubicBezTo>
                <a:close/>
                <a:moveTo>
                  <a:pt x="227355" y="179684"/>
                </a:moveTo>
                <a:cubicBezTo>
                  <a:pt x="232426" y="179684"/>
                  <a:pt x="237496" y="181568"/>
                  <a:pt x="241054" y="185337"/>
                </a:cubicBezTo>
                <a:cubicBezTo>
                  <a:pt x="248882" y="192874"/>
                  <a:pt x="248882" y="205436"/>
                  <a:pt x="241054" y="212974"/>
                </a:cubicBezTo>
                <a:cubicBezTo>
                  <a:pt x="237496" y="216922"/>
                  <a:pt x="232515" y="218716"/>
                  <a:pt x="227533" y="218716"/>
                </a:cubicBezTo>
                <a:cubicBezTo>
                  <a:pt x="222552" y="218716"/>
                  <a:pt x="217215" y="216922"/>
                  <a:pt x="213656" y="212974"/>
                </a:cubicBezTo>
                <a:cubicBezTo>
                  <a:pt x="209742" y="209384"/>
                  <a:pt x="207963" y="204359"/>
                  <a:pt x="207963" y="198976"/>
                </a:cubicBezTo>
                <a:cubicBezTo>
                  <a:pt x="207963" y="193951"/>
                  <a:pt x="209742" y="188926"/>
                  <a:pt x="213656" y="185337"/>
                </a:cubicBezTo>
                <a:cubicBezTo>
                  <a:pt x="217214" y="181568"/>
                  <a:pt x="222285" y="179684"/>
                  <a:pt x="227355" y="179684"/>
                </a:cubicBezTo>
                <a:close/>
                <a:moveTo>
                  <a:pt x="176903" y="137138"/>
                </a:moveTo>
                <a:cubicBezTo>
                  <a:pt x="174032" y="137138"/>
                  <a:pt x="171161" y="138224"/>
                  <a:pt x="169007" y="140034"/>
                </a:cubicBezTo>
                <a:cubicBezTo>
                  <a:pt x="166854" y="142569"/>
                  <a:pt x="165777" y="145103"/>
                  <a:pt x="165777" y="147999"/>
                </a:cubicBezTo>
                <a:cubicBezTo>
                  <a:pt x="165777" y="150896"/>
                  <a:pt x="166854" y="153792"/>
                  <a:pt x="169007" y="155965"/>
                </a:cubicBezTo>
                <a:cubicBezTo>
                  <a:pt x="173314" y="160310"/>
                  <a:pt x="180493" y="160310"/>
                  <a:pt x="184441" y="155965"/>
                </a:cubicBezTo>
                <a:cubicBezTo>
                  <a:pt x="188748" y="151620"/>
                  <a:pt x="188748" y="144741"/>
                  <a:pt x="184441" y="140034"/>
                </a:cubicBezTo>
                <a:cubicBezTo>
                  <a:pt x="182287" y="138224"/>
                  <a:pt x="179416" y="137138"/>
                  <a:pt x="176903" y="137138"/>
                </a:cubicBezTo>
                <a:close/>
                <a:moveTo>
                  <a:pt x="241263" y="130018"/>
                </a:moveTo>
                <a:cubicBezTo>
                  <a:pt x="242713" y="128587"/>
                  <a:pt x="245613" y="128587"/>
                  <a:pt x="247426" y="130018"/>
                </a:cubicBezTo>
                <a:cubicBezTo>
                  <a:pt x="248876" y="131806"/>
                  <a:pt x="248876" y="134667"/>
                  <a:pt x="247426" y="136098"/>
                </a:cubicBezTo>
                <a:lnTo>
                  <a:pt x="165138" y="217644"/>
                </a:lnTo>
                <a:cubicBezTo>
                  <a:pt x="164051" y="218360"/>
                  <a:pt x="162963" y="218717"/>
                  <a:pt x="161876" y="218717"/>
                </a:cubicBezTo>
                <a:cubicBezTo>
                  <a:pt x="160788" y="218717"/>
                  <a:pt x="159701" y="218360"/>
                  <a:pt x="158613" y="217644"/>
                </a:cubicBezTo>
                <a:cubicBezTo>
                  <a:pt x="157163" y="215856"/>
                  <a:pt x="157163" y="212995"/>
                  <a:pt x="158613" y="211564"/>
                </a:cubicBezTo>
                <a:lnTo>
                  <a:pt x="241263" y="130018"/>
                </a:lnTo>
                <a:close/>
                <a:moveTo>
                  <a:pt x="176724" y="128810"/>
                </a:moveTo>
                <a:cubicBezTo>
                  <a:pt x="181838" y="128810"/>
                  <a:pt x="186953" y="130621"/>
                  <a:pt x="190542" y="134241"/>
                </a:cubicBezTo>
                <a:cubicBezTo>
                  <a:pt x="198079" y="141844"/>
                  <a:pt x="198079" y="154517"/>
                  <a:pt x="190542" y="162120"/>
                </a:cubicBezTo>
                <a:cubicBezTo>
                  <a:pt x="186953" y="166103"/>
                  <a:pt x="181928" y="167913"/>
                  <a:pt x="176903" y="167913"/>
                </a:cubicBezTo>
                <a:cubicBezTo>
                  <a:pt x="171520" y="167913"/>
                  <a:pt x="166495" y="166103"/>
                  <a:pt x="162906" y="162120"/>
                </a:cubicBezTo>
                <a:cubicBezTo>
                  <a:pt x="158958" y="158137"/>
                  <a:pt x="157163" y="153430"/>
                  <a:pt x="157163" y="147999"/>
                </a:cubicBezTo>
                <a:cubicBezTo>
                  <a:pt x="157163" y="142931"/>
                  <a:pt x="158958" y="137862"/>
                  <a:pt x="162906" y="134241"/>
                </a:cubicBezTo>
                <a:cubicBezTo>
                  <a:pt x="166495" y="130621"/>
                  <a:pt x="171609" y="128810"/>
                  <a:pt x="176724" y="128810"/>
                </a:cubicBezTo>
                <a:close/>
                <a:moveTo>
                  <a:pt x="64910" y="104775"/>
                </a:moveTo>
                <a:cubicBezTo>
                  <a:pt x="67403" y="104775"/>
                  <a:pt x="69183" y="106931"/>
                  <a:pt x="69183" y="109448"/>
                </a:cubicBezTo>
                <a:lnTo>
                  <a:pt x="69183" y="119512"/>
                </a:lnTo>
                <a:lnTo>
                  <a:pt x="79153" y="119512"/>
                </a:lnTo>
                <a:cubicBezTo>
                  <a:pt x="81646" y="119512"/>
                  <a:pt x="83782" y="121668"/>
                  <a:pt x="83782" y="123825"/>
                </a:cubicBezTo>
                <a:cubicBezTo>
                  <a:pt x="83782" y="126341"/>
                  <a:pt x="81646" y="128138"/>
                  <a:pt x="79153" y="128138"/>
                </a:cubicBezTo>
                <a:lnTo>
                  <a:pt x="69183" y="128138"/>
                </a:lnTo>
                <a:lnTo>
                  <a:pt x="69183" y="138202"/>
                </a:lnTo>
                <a:cubicBezTo>
                  <a:pt x="69183" y="140718"/>
                  <a:pt x="67403" y="142515"/>
                  <a:pt x="64910" y="142515"/>
                </a:cubicBezTo>
                <a:cubicBezTo>
                  <a:pt x="62418" y="142515"/>
                  <a:pt x="60281" y="140718"/>
                  <a:pt x="60281" y="138202"/>
                </a:cubicBezTo>
                <a:lnTo>
                  <a:pt x="60281" y="128138"/>
                </a:lnTo>
                <a:lnTo>
                  <a:pt x="50311" y="128138"/>
                </a:lnTo>
                <a:cubicBezTo>
                  <a:pt x="48174" y="128138"/>
                  <a:pt x="46038" y="126341"/>
                  <a:pt x="46038" y="123825"/>
                </a:cubicBezTo>
                <a:cubicBezTo>
                  <a:pt x="46038" y="121668"/>
                  <a:pt x="48174" y="119512"/>
                  <a:pt x="50311" y="119512"/>
                </a:cubicBezTo>
                <a:lnTo>
                  <a:pt x="60281" y="119512"/>
                </a:lnTo>
                <a:lnTo>
                  <a:pt x="60281" y="109448"/>
                </a:lnTo>
                <a:cubicBezTo>
                  <a:pt x="60281" y="106931"/>
                  <a:pt x="62418" y="104775"/>
                  <a:pt x="64910" y="104775"/>
                </a:cubicBezTo>
                <a:close/>
                <a:moveTo>
                  <a:pt x="203901" y="96668"/>
                </a:moveTo>
                <a:cubicBezTo>
                  <a:pt x="160955" y="96668"/>
                  <a:pt x="126310" y="131166"/>
                  <a:pt x="126310" y="173570"/>
                </a:cubicBezTo>
                <a:cubicBezTo>
                  <a:pt x="126310" y="216335"/>
                  <a:pt x="160955" y="250833"/>
                  <a:pt x="203901" y="250833"/>
                </a:cubicBezTo>
                <a:cubicBezTo>
                  <a:pt x="246485" y="250833"/>
                  <a:pt x="281491" y="216335"/>
                  <a:pt x="281491" y="173570"/>
                </a:cubicBezTo>
                <a:cubicBezTo>
                  <a:pt x="281491" y="131166"/>
                  <a:pt x="246485" y="96668"/>
                  <a:pt x="203901" y="96668"/>
                </a:cubicBezTo>
                <a:close/>
                <a:moveTo>
                  <a:pt x="38956" y="95945"/>
                </a:moveTo>
                <a:cubicBezTo>
                  <a:pt x="38240" y="95945"/>
                  <a:pt x="37524" y="96665"/>
                  <a:pt x="37524" y="97384"/>
                </a:cubicBezTo>
                <a:lnTo>
                  <a:pt x="37524" y="149905"/>
                </a:lnTo>
                <a:cubicBezTo>
                  <a:pt x="37524" y="150264"/>
                  <a:pt x="38240" y="151344"/>
                  <a:pt x="38956" y="151344"/>
                </a:cubicBezTo>
                <a:lnTo>
                  <a:pt x="91219" y="151344"/>
                </a:lnTo>
                <a:cubicBezTo>
                  <a:pt x="91935" y="151344"/>
                  <a:pt x="92651" y="150264"/>
                  <a:pt x="92651" y="149905"/>
                </a:cubicBezTo>
                <a:lnTo>
                  <a:pt x="92651" y="97384"/>
                </a:lnTo>
                <a:cubicBezTo>
                  <a:pt x="92651" y="96665"/>
                  <a:pt x="91935" y="95945"/>
                  <a:pt x="91219" y="95945"/>
                </a:cubicBezTo>
                <a:lnTo>
                  <a:pt x="38956" y="95945"/>
                </a:lnTo>
                <a:close/>
                <a:moveTo>
                  <a:pt x="38956" y="87312"/>
                </a:moveTo>
                <a:lnTo>
                  <a:pt x="91219" y="87312"/>
                </a:lnTo>
                <a:cubicBezTo>
                  <a:pt x="96589" y="87312"/>
                  <a:pt x="101242" y="91988"/>
                  <a:pt x="101242" y="97384"/>
                </a:cubicBezTo>
                <a:lnTo>
                  <a:pt x="101242" y="149905"/>
                </a:lnTo>
                <a:cubicBezTo>
                  <a:pt x="101242" y="155301"/>
                  <a:pt x="96589" y="159977"/>
                  <a:pt x="91219" y="159977"/>
                </a:cubicBezTo>
                <a:lnTo>
                  <a:pt x="38956" y="159977"/>
                </a:lnTo>
                <a:cubicBezTo>
                  <a:pt x="33228" y="159977"/>
                  <a:pt x="28575" y="155301"/>
                  <a:pt x="28575" y="149905"/>
                </a:cubicBezTo>
                <a:lnTo>
                  <a:pt x="28575" y="97384"/>
                </a:lnTo>
                <a:cubicBezTo>
                  <a:pt x="28575" y="91988"/>
                  <a:pt x="33228" y="87312"/>
                  <a:pt x="38956" y="87312"/>
                </a:cubicBezTo>
                <a:close/>
                <a:moveTo>
                  <a:pt x="22014" y="67200"/>
                </a:moveTo>
                <a:cubicBezTo>
                  <a:pt x="14796" y="67200"/>
                  <a:pt x="8661" y="72950"/>
                  <a:pt x="8661" y="80496"/>
                </a:cubicBezTo>
                <a:lnTo>
                  <a:pt x="8661" y="266645"/>
                </a:lnTo>
                <a:cubicBezTo>
                  <a:pt x="8661" y="273832"/>
                  <a:pt x="14796" y="279941"/>
                  <a:pt x="22014" y="279941"/>
                </a:cubicBezTo>
                <a:lnTo>
                  <a:pt x="209675" y="279941"/>
                </a:lnTo>
                <a:cubicBezTo>
                  <a:pt x="216893" y="279941"/>
                  <a:pt x="222667" y="273832"/>
                  <a:pt x="222667" y="266645"/>
                </a:cubicBezTo>
                <a:lnTo>
                  <a:pt x="222667" y="257661"/>
                </a:lnTo>
                <a:cubicBezTo>
                  <a:pt x="216532" y="259098"/>
                  <a:pt x="210397" y="259817"/>
                  <a:pt x="203901" y="259817"/>
                </a:cubicBezTo>
                <a:cubicBezTo>
                  <a:pt x="155903" y="259817"/>
                  <a:pt x="117288" y="221006"/>
                  <a:pt x="117288" y="173570"/>
                </a:cubicBezTo>
                <a:cubicBezTo>
                  <a:pt x="117288" y="126494"/>
                  <a:pt x="155903" y="88043"/>
                  <a:pt x="203901" y="88043"/>
                </a:cubicBezTo>
                <a:cubicBezTo>
                  <a:pt x="210397" y="88043"/>
                  <a:pt x="216532" y="88762"/>
                  <a:pt x="222667" y="90199"/>
                </a:cubicBezTo>
                <a:lnTo>
                  <a:pt x="222667" y="80496"/>
                </a:lnTo>
                <a:cubicBezTo>
                  <a:pt x="222667" y="72950"/>
                  <a:pt x="216893" y="67200"/>
                  <a:pt x="209675" y="67200"/>
                </a:cubicBezTo>
                <a:lnTo>
                  <a:pt x="22014" y="67200"/>
                </a:lnTo>
                <a:close/>
                <a:moveTo>
                  <a:pt x="193554" y="30339"/>
                </a:moveTo>
                <a:cubicBezTo>
                  <a:pt x="195019" y="28575"/>
                  <a:pt x="197950" y="28575"/>
                  <a:pt x="199782" y="30339"/>
                </a:cubicBezTo>
                <a:cubicBezTo>
                  <a:pt x="200514" y="31044"/>
                  <a:pt x="201247" y="32103"/>
                  <a:pt x="201247" y="33514"/>
                </a:cubicBezTo>
                <a:cubicBezTo>
                  <a:pt x="201247" y="34572"/>
                  <a:pt x="200514" y="35630"/>
                  <a:pt x="199782" y="36336"/>
                </a:cubicBezTo>
                <a:cubicBezTo>
                  <a:pt x="199049" y="37042"/>
                  <a:pt x="197950" y="37747"/>
                  <a:pt x="196484" y="37747"/>
                </a:cubicBezTo>
                <a:cubicBezTo>
                  <a:pt x="195385" y="37747"/>
                  <a:pt x="194286" y="37042"/>
                  <a:pt x="193554" y="36336"/>
                </a:cubicBezTo>
                <a:cubicBezTo>
                  <a:pt x="192455" y="35630"/>
                  <a:pt x="192088" y="34572"/>
                  <a:pt x="192088" y="33514"/>
                </a:cubicBezTo>
                <a:cubicBezTo>
                  <a:pt x="192088" y="32103"/>
                  <a:pt x="192455" y="31044"/>
                  <a:pt x="193554" y="30339"/>
                </a:cubicBezTo>
                <a:close/>
                <a:moveTo>
                  <a:pt x="134493" y="30339"/>
                </a:moveTo>
                <a:cubicBezTo>
                  <a:pt x="136398" y="28575"/>
                  <a:pt x="139446" y="28575"/>
                  <a:pt x="141351" y="30339"/>
                </a:cubicBezTo>
                <a:cubicBezTo>
                  <a:pt x="142113" y="31044"/>
                  <a:pt x="142494" y="32103"/>
                  <a:pt x="142494" y="33514"/>
                </a:cubicBezTo>
                <a:cubicBezTo>
                  <a:pt x="142494" y="34572"/>
                  <a:pt x="142113" y="35630"/>
                  <a:pt x="141351" y="36336"/>
                </a:cubicBezTo>
                <a:cubicBezTo>
                  <a:pt x="140589" y="37042"/>
                  <a:pt x="139065" y="37747"/>
                  <a:pt x="137922" y="37747"/>
                </a:cubicBezTo>
                <a:cubicBezTo>
                  <a:pt x="136779" y="37747"/>
                  <a:pt x="135636" y="37042"/>
                  <a:pt x="134493" y="36336"/>
                </a:cubicBezTo>
                <a:cubicBezTo>
                  <a:pt x="133731" y="35630"/>
                  <a:pt x="133350" y="34572"/>
                  <a:pt x="133350" y="33514"/>
                </a:cubicBezTo>
                <a:cubicBezTo>
                  <a:pt x="133350" y="32103"/>
                  <a:pt x="133731" y="31044"/>
                  <a:pt x="134493" y="30339"/>
                </a:cubicBezTo>
                <a:close/>
                <a:moveTo>
                  <a:pt x="168085" y="30162"/>
                </a:moveTo>
                <a:cubicBezTo>
                  <a:pt x="170752" y="30162"/>
                  <a:pt x="172657" y="32067"/>
                  <a:pt x="172657" y="34734"/>
                </a:cubicBezTo>
                <a:cubicBezTo>
                  <a:pt x="172657" y="37020"/>
                  <a:pt x="170752" y="39306"/>
                  <a:pt x="168085" y="39306"/>
                </a:cubicBezTo>
                <a:cubicBezTo>
                  <a:pt x="165799" y="39306"/>
                  <a:pt x="163513" y="37020"/>
                  <a:pt x="163513" y="34734"/>
                </a:cubicBezTo>
                <a:cubicBezTo>
                  <a:pt x="163513" y="32067"/>
                  <a:pt x="165799" y="30162"/>
                  <a:pt x="168085" y="30162"/>
                </a:cubicBezTo>
                <a:close/>
                <a:moveTo>
                  <a:pt x="22014" y="8625"/>
                </a:moveTo>
                <a:cubicBezTo>
                  <a:pt x="14796" y="8625"/>
                  <a:pt x="8661" y="14734"/>
                  <a:pt x="8661" y="21921"/>
                </a:cubicBezTo>
                <a:lnTo>
                  <a:pt x="8661" y="45279"/>
                </a:lnTo>
                <a:cubicBezTo>
                  <a:pt x="8661" y="52466"/>
                  <a:pt x="14796" y="58575"/>
                  <a:pt x="22014" y="58575"/>
                </a:cubicBezTo>
                <a:lnTo>
                  <a:pt x="209675" y="58575"/>
                </a:lnTo>
                <a:cubicBezTo>
                  <a:pt x="216893" y="58575"/>
                  <a:pt x="222667" y="52466"/>
                  <a:pt x="222667" y="45279"/>
                </a:cubicBezTo>
                <a:lnTo>
                  <a:pt x="222667" y="21921"/>
                </a:lnTo>
                <a:cubicBezTo>
                  <a:pt x="222667" y="14734"/>
                  <a:pt x="216893" y="8625"/>
                  <a:pt x="209675" y="8625"/>
                </a:cubicBezTo>
                <a:lnTo>
                  <a:pt x="22014" y="8625"/>
                </a:lnTo>
                <a:close/>
                <a:moveTo>
                  <a:pt x="22014" y="0"/>
                </a:moveTo>
                <a:lnTo>
                  <a:pt x="209675" y="0"/>
                </a:lnTo>
                <a:cubicBezTo>
                  <a:pt x="221945" y="0"/>
                  <a:pt x="231689" y="9703"/>
                  <a:pt x="231689" y="21921"/>
                </a:cubicBezTo>
                <a:lnTo>
                  <a:pt x="231689" y="45279"/>
                </a:lnTo>
                <a:cubicBezTo>
                  <a:pt x="231689" y="52466"/>
                  <a:pt x="228080" y="58935"/>
                  <a:pt x="222667" y="62888"/>
                </a:cubicBezTo>
                <a:cubicBezTo>
                  <a:pt x="228080" y="66841"/>
                  <a:pt x="231689" y="73309"/>
                  <a:pt x="231689" y="80496"/>
                </a:cubicBezTo>
                <a:lnTo>
                  <a:pt x="231689" y="92715"/>
                </a:lnTo>
                <a:cubicBezTo>
                  <a:pt x="265612" y="104214"/>
                  <a:pt x="290152" y="135838"/>
                  <a:pt x="290152" y="173570"/>
                </a:cubicBezTo>
                <a:cubicBezTo>
                  <a:pt x="290152" y="211663"/>
                  <a:pt x="265612" y="243646"/>
                  <a:pt x="231689" y="255145"/>
                </a:cubicBezTo>
                <a:lnTo>
                  <a:pt x="231689" y="266645"/>
                </a:lnTo>
                <a:cubicBezTo>
                  <a:pt x="231689" y="278863"/>
                  <a:pt x="221945" y="288566"/>
                  <a:pt x="209675" y="288566"/>
                </a:cubicBezTo>
                <a:lnTo>
                  <a:pt x="22014" y="288566"/>
                </a:lnTo>
                <a:cubicBezTo>
                  <a:pt x="10105" y="288566"/>
                  <a:pt x="0" y="278863"/>
                  <a:pt x="0" y="266645"/>
                </a:cubicBezTo>
                <a:lnTo>
                  <a:pt x="0" y="80496"/>
                </a:lnTo>
                <a:cubicBezTo>
                  <a:pt x="0" y="73309"/>
                  <a:pt x="3609" y="66841"/>
                  <a:pt x="9022" y="62888"/>
                </a:cubicBezTo>
                <a:cubicBezTo>
                  <a:pt x="3609" y="58935"/>
                  <a:pt x="0" y="52466"/>
                  <a:pt x="0" y="45279"/>
                </a:cubicBezTo>
                <a:lnTo>
                  <a:pt x="0" y="21921"/>
                </a:lnTo>
                <a:cubicBezTo>
                  <a:pt x="0" y="9703"/>
                  <a:pt x="10105" y="0"/>
                  <a:pt x="22014" y="0"/>
                </a:cubicBezTo>
                <a:close/>
              </a:path>
            </a:pathLst>
          </a:custGeom>
          <a:solidFill>
            <a:schemeClr val="bg1"/>
          </a:solidFill>
          <a:ln>
            <a:noFill/>
          </a:ln>
          <a:effectLst/>
        </p:spPr>
        <p:txBody>
          <a:bodyPr anchor="ctr"/>
          <a:lstStyle/>
          <a:p>
            <a:endParaRPr lang="en-US">
              <a:latin typeface="Lato Light" panose="020F0502020204030203" pitchFamily="34" charset="0"/>
            </a:endParaRPr>
          </a:p>
        </p:txBody>
      </p:sp>
      <p:sp>
        <p:nvSpPr>
          <p:cNvPr id="40" name="TextBox 42">
            <a:extLst>
              <a:ext uri="{FF2B5EF4-FFF2-40B4-BE49-F238E27FC236}">
                <a16:creationId xmlns:a16="http://schemas.microsoft.com/office/drawing/2014/main" id="{DB02FAFD-70B5-E3C8-34FF-18B199E2475C}"/>
              </a:ext>
            </a:extLst>
          </p:cNvPr>
          <p:cNvSpPr txBox="1"/>
          <p:nvPr/>
        </p:nvSpPr>
        <p:spPr>
          <a:xfrm>
            <a:off x="1298254" y="2349231"/>
            <a:ext cx="835611" cy="276999"/>
          </a:xfrm>
          <a:prstGeom prst="rect">
            <a:avLst/>
          </a:prstGeom>
          <a:noFill/>
        </p:spPr>
        <p:txBody>
          <a:bodyPr wrap="square" rtlCol="0">
            <a:spAutoFit/>
          </a:bodyPr>
          <a:lstStyle/>
          <a:p>
            <a:pPr algn="ctr"/>
            <a:r>
              <a:rPr lang="en-US" sz="1200" b="1" spc="450">
                <a:solidFill>
                  <a:schemeClr val="bg1"/>
                </a:solidFill>
                <a:latin typeface="Bebas Neue" pitchFamily="2" charset="0"/>
              </a:rPr>
              <a:t>SAIDI</a:t>
            </a:r>
          </a:p>
        </p:txBody>
      </p:sp>
      <p:sp>
        <p:nvSpPr>
          <p:cNvPr id="41" name="Freeform 837">
            <a:extLst>
              <a:ext uri="{FF2B5EF4-FFF2-40B4-BE49-F238E27FC236}">
                <a16:creationId xmlns:a16="http://schemas.microsoft.com/office/drawing/2014/main" id="{AFD17580-24BB-6557-0E88-1CE36219B442}"/>
              </a:ext>
            </a:extLst>
          </p:cNvPr>
          <p:cNvSpPr>
            <a:spLocks noChangeArrowheads="1"/>
          </p:cNvSpPr>
          <p:nvPr/>
        </p:nvSpPr>
        <p:spPr bwMode="auto">
          <a:xfrm>
            <a:off x="686308" y="4891032"/>
            <a:ext cx="358440" cy="361694"/>
          </a:xfrm>
          <a:custGeom>
            <a:avLst/>
            <a:gdLst>
              <a:gd name="T0" fmla="*/ 156713 w 304441"/>
              <a:gd name="T1" fmla="*/ 244415 h 304441"/>
              <a:gd name="T2" fmla="*/ 276405 w 304441"/>
              <a:gd name="T3" fmla="*/ 156713 h 304441"/>
              <a:gd name="T4" fmla="*/ 27676 w 304441"/>
              <a:gd name="T5" fmla="*/ 156713 h 304441"/>
              <a:gd name="T6" fmla="*/ 147368 w 304441"/>
              <a:gd name="T7" fmla="*/ 244415 h 304441"/>
              <a:gd name="T8" fmla="*/ 27676 w 304441"/>
              <a:gd name="T9" fmla="*/ 156713 h 304441"/>
              <a:gd name="T10" fmla="*/ 179589 w 304441"/>
              <a:gd name="T11" fmla="*/ 108241 h 304441"/>
              <a:gd name="T12" fmla="*/ 174580 w 304441"/>
              <a:gd name="T13" fmla="*/ 115754 h 304441"/>
              <a:gd name="T14" fmla="*/ 110902 w 304441"/>
              <a:gd name="T15" fmla="*/ 150813 h 304441"/>
              <a:gd name="T16" fmla="*/ 193183 w 304441"/>
              <a:gd name="T17" fmla="*/ 154748 h 304441"/>
              <a:gd name="T18" fmla="*/ 202485 w 304441"/>
              <a:gd name="T19" fmla="*/ 155822 h 304441"/>
              <a:gd name="T20" fmla="*/ 101600 w 304441"/>
              <a:gd name="T21" fmla="*/ 150813 h 304441"/>
              <a:gd name="T22" fmla="*/ 152041 w 304441"/>
              <a:gd name="T23" fmla="*/ 69011 h 304441"/>
              <a:gd name="T24" fmla="*/ 152041 w 304441"/>
              <a:gd name="T25" fmla="*/ 235429 h 304441"/>
              <a:gd name="T26" fmla="*/ 222849 w 304441"/>
              <a:gd name="T27" fmla="*/ 109268 h 304441"/>
              <a:gd name="T28" fmla="*/ 152041 w 304441"/>
              <a:gd name="T29" fmla="*/ 177920 h 304441"/>
              <a:gd name="T30" fmla="*/ 128677 w 304441"/>
              <a:gd name="T31" fmla="*/ 156354 h 304441"/>
              <a:gd name="T32" fmla="*/ 135147 w 304441"/>
              <a:gd name="T33" fmla="*/ 149884 h 304441"/>
              <a:gd name="T34" fmla="*/ 217458 w 304441"/>
              <a:gd name="T35" fmla="*/ 101361 h 304441"/>
              <a:gd name="T36" fmla="*/ 257714 w 304441"/>
              <a:gd name="T37" fmla="*/ 37381 h 304441"/>
              <a:gd name="T38" fmla="*/ 239383 w 304441"/>
              <a:gd name="T39" fmla="*/ 86264 h 304441"/>
              <a:gd name="T40" fmla="*/ 288266 w 304441"/>
              <a:gd name="T41" fmla="*/ 67933 h 304441"/>
              <a:gd name="T42" fmla="*/ 260590 w 304441"/>
              <a:gd name="T43" fmla="*/ 67573 h 304441"/>
              <a:gd name="T44" fmla="*/ 257714 w 304441"/>
              <a:gd name="T45" fmla="*/ 63260 h 304441"/>
              <a:gd name="T46" fmla="*/ 147368 w 304441"/>
              <a:gd name="T47" fmla="*/ 27676 h 304441"/>
              <a:gd name="T48" fmla="*/ 36011 w 304441"/>
              <a:gd name="T49" fmla="*/ 147728 h 304441"/>
              <a:gd name="T50" fmla="*/ 68113 w 304441"/>
              <a:gd name="T51" fmla="*/ 114368 h 304441"/>
              <a:gd name="T52" fmla="*/ 86983 w 304441"/>
              <a:gd name="T53" fmla="*/ 87073 h 304441"/>
              <a:gd name="T54" fmla="*/ 114210 w 304441"/>
              <a:gd name="T55" fmla="*/ 68270 h 304441"/>
              <a:gd name="T56" fmla="*/ 147368 w 304441"/>
              <a:gd name="T57" fmla="*/ 27676 h 304441"/>
              <a:gd name="T58" fmla="*/ 156713 w 304441"/>
              <a:gd name="T59" fmla="*/ 4672 h 304441"/>
              <a:gd name="T60" fmla="*/ 220693 w 304441"/>
              <a:gd name="T61" fmla="*/ 37381 h 304441"/>
              <a:gd name="T62" fmla="*/ 216020 w 304441"/>
              <a:gd name="T63" fmla="*/ 45288 h 304441"/>
              <a:gd name="T64" fmla="*/ 156713 w 304441"/>
              <a:gd name="T65" fmla="*/ 60385 h 304441"/>
              <a:gd name="T66" fmla="*/ 230038 w 304441"/>
              <a:gd name="T67" fmla="*/ 89139 h 304441"/>
              <a:gd name="T68" fmla="*/ 231476 w 304441"/>
              <a:gd name="T69" fmla="*/ 50680 h 304441"/>
              <a:gd name="T70" fmla="*/ 264184 w 304441"/>
              <a:gd name="T71" fmla="*/ 21925 h 304441"/>
              <a:gd name="T72" fmla="*/ 267060 w 304441"/>
              <a:gd name="T73" fmla="*/ 52118 h 304441"/>
              <a:gd name="T74" fmla="*/ 292220 w 304441"/>
              <a:gd name="T75" fmla="*/ 33427 h 304441"/>
              <a:gd name="T76" fmla="*/ 273529 w 304441"/>
              <a:gd name="T77" fmla="*/ 58587 h 304441"/>
              <a:gd name="T78" fmla="*/ 303722 w 304441"/>
              <a:gd name="T79" fmla="*/ 61463 h 304441"/>
              <a:gd name="T80" fmla="*/ 274967 w 304441"/>
              <a:gd name="T81" fmla="*/ 94171 h 304441"/>
              <a:gd name="T82" fmla="*/ 236508 w 304441"/>
              <a:gd name="T83" fmla="*/ 95609 h 304441"/>
              <a:gd name="T84" fmla="*/ 244056 w 304441"/>
              <a:gd name="T85" fmla="*/ 147728 h 304441"/>
              <a:gd name="T86" fmla="*/ 270295 w 304441"/>
              <a:gd name="T87" fmla="*/ 112863 h 304441"/>
              <a:gd name="T88" fmla="*/ 278921 w 304441"/>
              <a:gd name="T89" fmla="*/ 109987 h 304441"/>
              <a:gd name="T90" fmla="*/ 299768 w 304441"/>
              <a:gd name="T91" fmla="*/ 147728 h 304441"/>
              <a:gd name="T92" fmla="*/ 299768 w 304441"/>
              <a:gd name="T93" fmla="*/ 156713 h 304441"/>
              <a:gd name="T94" fmla="*/ 156713 w 304441"/>
              <a:gd name="T95" fmla="*/ 286110 h 304441"/>
              <a:gd name="T96" fmla="*/ 152041 w 304441"/>
              <a:gd name="T97" fmla="*/ 304441 h 304441"/>
              <a:gd name="T98" fmla="*/ 147368 w 304441"/>
              <a:gd name="T99" fmla="*/ 286110 h 304441"/>
              <a:gd name="T100" fmla="*/ 4673 w 304441"/>
              <a:gd name="T101" fmla="*/ 156713 h 304441"/>
              <a:gd name="T102" fmla="*/ 4673 w 304441"/>
              <a:gd name="T103" fmla="*/ 147728 h 304441"/>
              <a:gd name="T104" fmla="*/ 147368 w 304441"/>
              <a:gd name="T105" fmla="*/ 18690 h 304441"/>
              <a:gd name="T106" fmla="*/ 152041 w 304441"/>
              <a:gd name="T107" fmla="*/ 0 h 304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4441" h="304441">
                <a:moveTo>
                  <a:pt x="244056" y="156713"/>
                </a:moveTo>
                <a:cubicBezTo>
                  <a:pt x="241899" y="204159"/>
                  <a:pt x="203799" y="241899"/>
                  <a:pt x="156713" y="244415"/>
                </a:cubicBezTo>
                <a:lnTo>
                  <a:pt x="156713" y="276764"/>
                </a:lnTo>
                <a:cubicBezTo>
                  <a:pt x="221771" y="274248"/>
                  <a:pt x="274248" y="221771"/>
                  <a:pt x="276405" y="156713"/>
                </a:cubicBezTo>
                <a:lnTo>
                  <a:pt x="244056" y="156713"/>
                </a:lnTo>
                <a:close/>
                <a:moveTo>
                  <a:pt x="27676" y="156713"/>
                </a:moveTo>
                <a:cubicBezTo>
                  <a:pt x="30192" y="221771"/>
                  <a:pt x="82310" y="274248"/>
                  <a:pt x="147368" y="276764"/>
                </a:cubicBezTo>
                <a:lnTo>
                  <a:pt x="147368" y="244415"/>
                </a:lnTo>
                <a:cubicBezTo>
                  <a:pt x="100282" y="241899"/>
                  <a:pt x="62541" y="204159"/>
                  <a:pt x="60025" y="156713"/>
                </a:cubicBezTo>
                <a:lnTo>
                  <a:pt x="27676" y="156713"/>
                </a:lnTo>
                <a:close/>
                <a:moveTo>
                  <a:pt x="152042" y="100013"/>
                </a:moveTo>
                <a:cubicBezTo>
                  <a:pt x="162059" y="100013"/>
                  <a:pt x="171361" y="102875"/>
                  <a:pt x="179589" y="108241"/>
                </a:cubicBezTo>
                <a:cubicBezTo>
                  <a:pt x="181378" y="109672"/>
                  <a:pt x="182093" y="112177"/>
                  <a:pt x="181020" y="114681"/>
                </a:cubicBezTo>
                <a:cubicBezTo>
                  <a:pt x="179589" y="116827"/>
                  <a:pt x="176727" y="117543"/>
                  <a:pt x="174580" y="115754"/>
                </a:cubicBezTo>
                <a:cubicBezTo>
                  <a:pt x="167783" y="111819"/>
                  <a:pt x="160271" y="109315"/>
                  <a:pt x="152042" y="109315"/>
                </a:cubicBezTo>
                <a:cubicBezTo>
                  <a:pt x="129504" y="109315"/>
                  <a:pt x="110902" y="127917"/>
                  <a:pt x="110902" y="150813"/>
                </a:cubicBezTo>
                <a:cubicBezTo>
                  <a:pt x="110902" y="173351"/>
                  <a:pt x="129504" y="191954"/>
                  <a:pt x="152042" y="191954"/>
                </a:cubicBezTo>
                <a:cubicBezTo>
                  <a:pt x="173507" y="191954"/>
                  <a:pt x="191394" y="176213"/>
                  <a:pt x="193183" y="154748"/>
                </a:cubicBezTo>
                <a:cubicBezTo>
                  <a:pt x="193541" y="152602"/>
                  <a:pt x="195687" y="150813"/>
                  <a:pt x="198549" y="150813"/>
                </a:cubicBezTo>
                <a:cubicBezTo>
                  <a:pt x="201054" y="151171"/>
                  <a:pt x="202842" y="153317"/>
                  <a:pt x="202485" y="155822"/>
                </a:cubicBezTo>
                <a:cubicBezTo>
                  <a:pt x="199623" y="181579"/>
                  <a:pt x="178158" y="201255"/>
                  <a:pt x="152042" y="201255"/>
                </a:cubicBezTo>
                <a:cubicBezTo>
                  <a:pt x="124496" y="201255"/>
                  <a:pt x="101600" y="178360"/>
                  <a:pt x="101600" y="150813"/>
                </a:cubicBezTo>
                <a:cubicBezTo>
                  <a:pt x="101600" y="122909"/>
                  <a:pt x="124496" y="100013"/>
                  <a:pt x="152042" y="100013"/>
                </a:cubicBezTo>
                <a:close/>
                <a:moveTo>
                  <a:pt x="152041" y="69011"/>
                </a:moveTo>
                <a:cubicBezTo>
                  <a:pt x="106393" y="69011"/>
                  <a:pt x="69011" y="106393"/>
                  <a:pt x="69011" y="152400"/>
                </a:cubicBezTo>
                <a:cubicBezTo>
                  <a:pt x="69011" y="198048"/>
                  <a:pt x="106393" y="235429"/>
                  <a:pt x="152041" y="235429"/>
                </a:cubicBezTo>
                <a:cubicBezTo>
                  <a:pt x="198048" y="235429"/>
                  <a:pt x="235070" y="198048"/>
                  <a:pt x="235070" y="152400"/>
                </a:cubicBezTo>
                <a:cubicBezTo>
                  <a:pt x="235070" y="136585"/>
                  <a:pt x="230757" y="121848"/>
                  <a:pt x="222849" y="109268"/>
                </a:cubicBezTo>
                <a:lnTo>
                  <a:pt x="155276" y="176842"/>
                </a:lnTo>
                <a:cubicBezTo>
                  <a:pt x="154557" y="177561"/>
                  <a:pt x="153478" y="177920"/>
                  <a:pt x="152041" y="177920"/>
                </a:cubicBezTo>
                <a:cubicBezTo>
                  <a:pt x="150962" y="177920"/>
                  <a:pt x="149525" y="177561"/>
                  <a:pt x="148806" y="176842"/>
                </a:cubicBezTo>
                <a:lnTo>
                  <a:pt x="128677" y="156354"/>
                </a:lnTo>
                <a:cubicBezTo>
                  <a:pt x="126521" y="154557"/>
                  <a:pt x="126521" y="151681"/>
                  <a:pt x="128677" y="149884"/>
                </a:cubicBezTo>
                <a:cubicBezTo>
                  <a:pt x="130115" y="148087"/>
                  <a:pt x="132991" y="148087"/>
                  <a:pt x="135147" y="149884"/>
                </a:cubicBezTo>
                <a:lnTo>
                  <a:pt x="152041" y="166778"/>
                </a:lnTo>
                <a:lnTo>
                  <a:pt x="217458" y="101361"/>
                </a:lnTo>
                <a:cubicBezTo>
                  <a:pt x="202362" y="81951"/>
                  <a:pt x="178639" y="69011"/>
                  <a:pt x="152041" y="69011"/>
                </a:cubicBezTo>
                <a:close/>
                <a:moveTo>
                  <a:pt x="257714" y="37381"/>
                </a:moveTo>
                <a:lnTo>
                  <a:pt x="239383" y="56071"/>
                </a:lnTo>
                <a:lnTo>
                  <a:pt x="239383" y="86264"/>
                </a:lnTo>
                <a:lnTo>
                  <a:pt x="269576" y="86264"/>
                </a:lnTo>
                <a:lnTo>
                  <a:pt x="288266" y="67933"/>
                </a:lnTo>
                <a:lnTo>
                  <a:pt x="262387" y="67933"/>
                </a:lnTo>
                <a:cubicBezTo>
                  <a:pt x="261668" y="67933"/>
                  <a:pt x="261309" y="67573"/>
                  <a:pt x="260590" y="67573"/>
                </a:cubicBezTo>
                <a:cubicBezTo>
                  <a:pt x="259512" y="67214"/>
                  <a:pt x="258433" y="66136"/>
                  <a:pt x="258074" y="65057"/>
                </a:cubicBezTo>
                <a:cubicBezTo>
                  <a:pt x="257714" y="64338"/>
                  <a:pt x="257714" y="63979"/>
                  <a:pt x="257714" y="63260"/>
                </a:cubicBezTo>
                <a:lnTo>
                  <a:pt x="257714" y="37381"/>
                </a:lnTo>
                <a:close/>
                <a:moveTo>
                  <a:pt x="147368" y="27676"/>
                </a:moveTo>
                <a:cubicBezTo>
                  <a:pt x="82310" y="30192"/>
                  <a:pt x="30192" y="82670"/>
                  <a:pt x="27676" y="147728"/>
                </a:cubicBezTo>
                <a:lnTo>
                  <a:pt x="36011" y="147728"/>
                </a:lnTo>
                <a:lnTo>
                  <a:pt x="60025" y="147728"/>
                </a:lnTo>
                <a:cubicBezTo>
                  <a:pt x="60654" y="135866"/>
                  <a:pt x="63485" y="124612"/>
                  <a:pt x="68113" y="114368"/>
                </a:cubicBezTo>
                <a:lnTo>
                  <a:pt x="71500" y="109468"/>
                </a:lnTo>
                <a:lnTo>
                  <a:pt x="86983" y="87073"/>
                </a:lnTo>
                <a:lnTo>
                  <a:pt x="101702" y="76908"/>
                </a:lnTo>
                <a:lnTo>
                  <a:pt x="114210" y="68270"/>
                </a:lnTo>
                <a:cubicBezTo>
                  <a:pt x="124409" y="63687"/>
                  <a:pt x="135597" y="60924"/>
                  <a:pt x="147368" y="60385"/>
                </a:cubicBezTo>
                <a:lnTo>
                  <a:pt x="147368" y="27676"/>
                </a:lnTo>
                <a:close/>
                <a:moveTo>
                  <a:pt x="152041" y="0"/>
                </a:moveTo>
                <a:cubicBezTo>
                  <a:pt x="154557" y="0"/>
                  <a:pt x="156713" y="2156"/>
                  <a:pt x="156713" y="4672"/>
                </a:cubicBezTo>
                <a:lnTo>
                  <a:pt x="156713" y="18690"/>
                </a:lnTo>
                <a:cubicBezTo>
                  <a:pt x="179358" y="19409"/>
                  <a:pt x="201283" y="25879"/>
                  <a:pt x="220693" y="37381"/>
                </a:cubicBezTo>
                <a:cubicBezTo>
                  <a:pt x="222849" y="38459"/>
                  <a:pt x="223568" y="41694"/>
                  <a:pt x="222130" y="43491"/>
                </a:cubicBezTo>
                <a:cubicBezTo>
                  <a:pt x="221052" y="46007"/>
                  <a:pt x="217817" y="46726"/>
                  <a:pt x="216020" y="45288"/>
                </a:cubicBezTo>
                <a:cubicBezTo>
                  <a:pt x="198048" y="34505"/>
                  <a:pt x="177561" y="28754"/>
                  <a:pt x="156713" y="27676"/>
                </a:cubicBezTo>
                <a:lnTo>
                  <a:pt x="156713" y="60385"/>
                </a:lnTo>
                <a:cubicBezTo>
                  <a:pt x="184030" y="61463"/>
                  <a:pt x="208113" y="74762"/>
                  <a:pt x="224287" y="94890"/>
                </a:cubicBezTo>
                <a:lnTo>
                  <a:pt x="230038" y="89139"/>
                </a:lnTo>
                <a:lnTo>
                  <a:pt x="230038" y="53915"/>
                </a:lnTo>
                <a:cubicBezTo>
                  <a:pt x="230038" y="52837"/>
                  <a:pt x="230757" y="51758"/>
                  <a:pt x="231476" y="50680"/>
                </a:cubicBezTo>
                <a:lnTo>
                  <a:pt x="259152" y="23004"/>
                </a:lnTo>
                <a:cubicBezTo>
                  <a:pt x="260590" y="21566"/>
                  <a:pt x="262387" y="21206"/>
                  <a:pt x="264184" y="21925"/>
                </a:cubicBezTo>
                <a:cubicBezTo>
                  <a:pt x="265981" y="22644"/>
                  <a:pt x="267060" y="24441"/>
                  <a:pt x="267060" y="26238"/>
                </a:cubicBezTo>
                <a:lnTo>
                  <a:pt x="267060" y="52118"/>
                </a:lnTo>
                <a:lnTo>
                  <a:pt x="285750" y="33427"/>
                </a:lnTo>
                <a:cubicBezTo>
                  <a:pt x="287547" y="31271"/>
                  <a:pt x="290423" y="31271"/>
                  <a:pt x="292220" y="33427"/>
                </a:cubicBezTo>
                <a:cubicBezTo>
                  <a:pt x="294017" y="35224"/>
                  <a:pt x="294017" y="38100"/>
                  <a:pt x="292220" y="39897"/>
                </a:cubicBezTo>
                <a:lnTo>
                  <a:pt x="273529" y="58587"/>
                </a:lnTo>
                <a:lnTo>
                  <a:pt x="299409" y="58587"/>
                </a:lnTo>
                <a:cubicBezTo>
                  <a:pt x="301206" y="58587"/>
                  <a:pt x="303003" y="59666"/>
                  <a:pt x="303722" y="61463"/>
                </a:cubicBezTo>
                <a:cubicBezTo>
                  <a:pt x="304441" y="63260"/>
                  <a:pt x="304081" y="65057"/>
                  <a:pt x="302284" y="66495"/>
                </a:cubicBezTo>
                <a:lnTo>
                  <a:pt x="274967" y="94171"/>
                </a:lnTo>
                <a:cubicBezTo>
                  <a:pt x="273889" y="94890"/>
                  <a:pt x="272811" y="95609"/>
                  <a:pt x="271732" y="95609"/>
                </a:cubicBezTo>
                <a:lnTo>
                  <a:pt x="236508" y="95609"/>
                </a:lnTo>
                <a:lnTo>
                  <a:pt x="229679" y="102439"/>
                </a:lnTo>
                <a:cubicBezTo>
                  <a:pt x="237946" y="115738"/>
                  <a:pt x="243337" y="130834"/>
                  <a:pt x="244056" y="147728"/>
                </a:cubicBezTo>
                <a:lnTo>
                  <a:pt x="276405" y="147728"/>
                </a:lnTo>
                <a:cubicBezTo>
                  <a:pt x="276046" y="135507"/>
                  <a:pt x="273889" y="124005"/>
                  <a:pt x="270295" y="112863"/>
                </a:cubicBezTo>
                <a:cubicBezTo>
                  <a:pt x="269576" y="110346"/>
                  <a:pt x="270654" y="107830"/>
                  <a:pt x="273170" y="107112"/>
                </a:cubicBezTo>
                <a:cubicBezTo>
                  <a:pt x="275686" y="106033"/>
                  <a:pt x="278202" y="107471"/>
                  <a:pt x="278921" y="109987"/>
                </a:cubicBezTo>
                <a:cubicBezTo>
                  <a:pt x="282875" y="122208"/>
                  <a:pt x="285391" y="134788"/>
                  <a:pt x="285750" y="147728"/>
                </a:cubicBezTo>
                <a:lnTo>
                  <a:pt x="299768" y="147728"/>
                </a:lnTo>
                <a:cubicBezTo>
                  <a:pt x="302284" y="147728"/>
                  <a:pt x="304441" y="149884"/>
                  <a:pt x="304441" y="152400"/>
                </a:cubicBezTo>
                <a:cubicBezTo>
                  <a:pt x="304441" y="154916"/>
                  <a:pt x="302284" y="156713"/>
                  <a:pt x="299768" y="156713"/>
                </a:cubicBezTo>
                <a:lnTo>
                  <a:pt x="285750" y="156713"/>
                </a:lnTo>
                <a:cubicBezTo>
                  <a:pt x="283234" y="227163"/>
                  <a:pt x="226803" y="283594"/>
                  <a:pt x="156713" y="286110"/>
                </a:cubicBezTo>
                <a:lnTo>
                  <a:pt x="156713" y="300128"/>
                </a:lnTo>
                <a:cubicBezTo>
                  <a:pt x="156713" y="302284"/>
                  <a:pt x="154557" y="304441"/>
                  <a:pt x="152041" y="304441"/>
                </a:cubicBezTo>
                <a:cubicBezTo>
                  <a:pt x="149525" y="304441"/>
                  <a:pt x="147368" y="302284"/>
                  <a:pt x="147368" y="300128"/>
                </a:cubicBezTo>
                <a:lnTo>
                  <a:pt x="147368" y="286110"/>
                </a:lnTo>
                <a:cubicBezTo>
                  <a:pt x="77278" y="283594"/>
                  <a:pt x="20847" y="227163"/>
                  <a:pt x="18331" y="156713"/>
                </a:cubicBezTo>
                <a:lnTo>
                  <a:pt x="4673" y="156713"/>
                </a:lnTo>
                <a:cubicBezTo>
                  <a:pt x="1797" y="156713"/>
                  <a:pt x="0" y="154916"/>
                  <a:pt x="0" y="152400"/>
                </a:cubicBezTo>
                <a:cubicBezTo>
                  <a:pt x="0" y="149884"/>
                  <a:pt x="1797" y="147728"/>
                  <a:pt x="4673" y="147728"/>
                </a:cubicBezTo>
                <a:lnTo>
                  <a:pt x="18331" y="147728"/>
                </a:lnTo>
                <a:cubicBezTo>
                  <a:pt x="20847" y="77637"/>
                  <a:pt x="77278" y="20847"/>
                  <a:pt x="147368" y="18690"/>
                </a:cubicBezTo>
                <a:lnTo>
                  <a:pt x="147368" y="4672"/>
                </a:lnTo>
                <a:cubicBezTo>
                  <a:pt x="147368" y="2156"/>
                  <a:pt x="149525" y="0"/>
                  <a:pt x="152041" y="0"/>
                </a:cubicBezTo>
                <a:close/>
              </a:path>
            </a:pathLst>
          </a:custGeom>
          <a:solidFill>
            <a:schemeClr val="accent2"/>
          </a:solidFill>
          <a:ln>
            <a:noFill/>
          </a:ln>
          <a:effectLst/>
        </p:spPr>
        <p:txBody>
          <a:bodyPr anchor="ctr"/>
          <a:lstStyle/>
          <a:p>
            <a:endParaRPr lang="en-US">
              <a:latin typeface="Lato Light" panose="020F0502020204030203" pitchFamily="34" charset="0"/>
            </a:endParaRPr>
          </a:p>
        </p:txBody>
      </p:sp>
      <p:sp>
        <p:nvSpPr>
          <p:cNvPr id="42" name="Rectangle 3">
            <a:extLst>
              <a:ext uri="{FF2B5EF4-FFF2-40B4-BE49-F238E27FC236}">
                <a16:creationId xmlns:a16="http://schemas.microsoft.com/office/drawing/2014/main" id="{2EB32396-8864-1935-13B2-508ACDFE331B}"/>
              </a:ext>
            </a:extLst>
          </p:cNvPr>
          <p:cNvSpPr>
            <a:spLocks noChangeArrowheads="1"/>
          </p:cNvSpPr>
          <p:nvPr/>
        </p:nvSpPr>
        <p:spPr bwMode="auto">
          <a:xfrm>
            <a:off x="3183929" y="2243896"/>
            <a:ext cx="8472654" cy="43680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742950" indent="-28575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just">
              <a:lnSpc>
                <a:spcPct val="115000"/>
              </a:lnSpc>
              <a:spcBef>
                <a:spcPts val="0"/>
              </a:spcBef>
              <a:buNone/>
            </a:pPr>
            <a:r>
              <a:rPr lang="es-CL" altLang="es-CL" sz="1600">
                <a:solidFill>
                  <a:srgbClr val="0B4581"/>
                </a:solidFill>
                <a:latin typeface="Montserrat"/>
              </a:rPr>
              <a:t>Uno de los indicadores normativos es </a:t>
            </a:r>
            <a:r>
              <a:rPr lang="es-CL" altLang="es-CL" sz="1600" b="1">
                <a:solidFill>
                  <a:schemeClr val="accent2"/>
                </a:solidFill>
                <a:latin typeface="Montserrat"/>
              </a:rPr>
              <a:t>SAIDI </a:t>
            </a:r>
            <a:r>
              <a:rPr lang="es-CL" altLang="es-CL" sz="1600">
                <a:solidFill>
                  <a:srgbClr val="0B4581"/>
                </a:solidFill>
                <a:latin typeface="Montserrat"/>
              </a:rPr>
              <a:t>el cual mide el promedio de interrupciones en una determinada comuna o región y agrupa tres tipos de fallas para su contabilización</a:t>
            </a:r>
          </a:p>
          <a:p>
            <a:pPr algn="just">
              <a:lnSpc>
                <a:spcPct val="115000"/>
              </a:lnSpc>
              <a:spcBef>
                <a:spcPts val="0"/>
              </a:spcBef>
              <a:buNone/>
            </a:pPr>
            <a:endParaRPr lang="es-CL" altLang="es-CL" sz="1600">
              <a:solidFill>
                <a:srgbClr val="0B4581"/>
              </a:solidFill>
              <a:latin typeface="Montserrat"/>
            </a:endParaRPr>
          </a:p>
          <a:p>
            <a:pPr algn="just">
              <a:lnSpc>
                <a:spcPct val="115000"/>
              </a:lnSpc>
              <a:spcBef>
                <a:spcPts val="0"/>
              </a:spcBef>
              <a:buNone/>
            </a:pPr>
            <a:endParaRPr lang="es-CL" altLang="es-CL" sz="1400">
              <a:solidFill>
                <a:srgbClr val="0B4581"/>
              </a:solidFill>
              <a:latin typeface="Montserrat"/>
            </a:endParaRPr>
          </a:p>
          <a:p>
            <a:pPr marL="285750" indent="-285750" algn="just">
              <a:lnSpc>
                <a:spcPct val="110000"/>
              </a:lnSpc>
              <a:spcBef>
                <a:spcPct val="20000"/>
              </a:spcBef>
              <a:spcAft>
                <a:spcPts val="225"/>
              </a:spcAft>
              <a:buFont typeface="Wingdings" panose="05000000000000000000" pitchFamily="2" charset="2"/>
              <a:buChar char="§"/>
            </a:pPr>
            <a:r>
              <a:rPr lang="es-CL" altLang="es-CL" sz="1400">
                <a:solidFill>
                  <a:srgbClr val="0B4581"/>
                </a:solidFill>
                <a:latin typeface="Montserrat"/>
              </a:rPr>
              <a:t>Externas: interrupciones de suministro producto de fallas en instalaciones de las empresas del segmento de generación y transporte de electricidad  </a:t>
            </a:r>
          </a:p>
          <a:p>
            <a:pPr marL="285750" indent="-285750" algn="just">
              <a:lnSpc>
                <a:spcPct val="110000"/>
              </a:lnSpc>
              <a:spcBef>
                <a:spcPct val="20000"/>
              </a:spcBef>
              <a:spcAft>
                <a:spcPts val="225"/>
              </a:spcAft>
              <a:buFont typeface="Wingdings" panose="05000000000000000000" pitchFamily="2" charset="2"/>
              <a:buChar char="§"/>
            </a:pPr>
            <a:endParaRPr lang="es-CL" altLang="es-CL" sz="1400">
              <a:solidFill>
                <a:srgbClr val="0B4581"/>
              </a:solidFill>
              <a:latin typeface="Montserrat"/>
            </a:endParaRPr>
          </a:p>
          <a:p>
            <a:pPr marL="285750" indent="-285750" algn="just">
              <a:lnSpc>
                <a:spcPct val="110000"/>
              </a:lnSpc>
              <a:spcBef>
                <a:spcPct val="20000"/>
              </a:spcBef>
              <a:spcAft>
                <a:spcPts val="225"/>
              </a:spcAft>
              <a:buFont typeface="Wingdings" panose="05000000000000000000" pitchFamily="2" charset="2"/>
              <a:buChar char="§"/>
            </a:pPr>
            <a:r>
              <a:rPr lang="es-CL" altLang="es-CL" sz="1400">
                <a:solidFill>
                  <a:srgbClr val="0B4581"/>
                </a:solidFill>
                <a:latin typeface="Montserrat"/>
              </a:rPr>
              <a:t>Internas: Interrupciones de suministro producto de fallas en instalaciones de las empresas del segmento de distribución de electricidad </a:t>
            </a:r>
          </a:p>
          <a:p>
            <a:pPr marL="285750" indent="-285750" algn="just">
              <a:lnSpc>
                <a:spcPct val="110000"/>
              </a:lnSpc>
              <a:spcBef>
                <a:spcPct val="20000"/>
              </a:spcBef>
              <a:spcAft>
                <a:spcPts val="225"/>
              </a:spcAft>
              <a:buFont typeface="Wingdings" panose="05000000000000000000" pitchFamily="2" charset="2"/>
              <a:buChar char="§"/>
            </a:pPr>
            <a:endParaRPr lang="es-CL" altLang="es-CL" sz="1400">
              <a:solidFill>
                <a:srgbClr val="0B4581"/>
              </a:solidFill>
              <a:latin typeface="Montserrat"/>
            </a:endParaRPr>
          </a:p>
          <a:p>
            <a:pPr marL="285750" indent="-285750" algn="just">
              <a:lnSpc>
                <a:spcPct val="110000"/>
              </a:lnSpc>
              <a:spcBef>
                <a:spcPct val="20000"/>
              </a:spcBef>
              <a:spcAft>
                <a:spcPts val="225"/>
              </a:spcAft>
              <a:buFont typeface="Wingdings" panose="05000000000000000000" pitchFamily="2" charset="2"/>
              <a:buChar char="§"/>
            </a:pPr>
            <a:r>
              <a:rPr lang="es-CL" altLang="es-CL" sz="1400">
                <a:solidFill>
                  <a:srgbClr val="0B4581"/>
                </a:solidFill>
                <a:latin typeface="Montserrat"/>
              </a:rPr>
              <a:t>Fuerza Mayor: Interrupciones de suministro producto de fallas atribuibles a fuerza mayor, las que consideran hechos que son irreversibles e impredecibles, como terremoto.</a:t>
            </a:r>
            <a:endParaRPr lang="es-MX" altLang="es-CL" sz="1400">
              <a:solidFill>
                <a:srgbClr val="0B4581"/>
              </a:solidFill>
              <a:latin typeface="Montserrat"/>
            </a:endParaRPr>
          </a:p>
          <a:p>
            <a:pPr algn="just">
              <a:lnSpc>
                <a:spcPct val="115000"/>
              </a:lnSpc>
              <a:spcBef>
                <a:spcPts val="0"/>
              </a:spcBef>
              <a:buNone/>
            </a:pPr>
            <a:r>
              <a:rPr lang="es-CL" altLang="es-CL" sz="1600">
                <a:solidFill>
                  <a:srgbClr val="0B4581"/>
                </a:solidFill>
                <a:latin typeface="Montserrat"/>
              </a:rPr>
              <a:t> </a:t>
            </a:r>
          </a:p>
        </p:txBody>
      </p:sp>
      <p:sp>
        <p:nvSpPr>
          <p:cNvPr id="139" name="CuadroTexto 138">
            <a:extLst>
              <a:ext uri="{FF2B5EF4-FFF2-40B4-BE49-F238E27FC236}">
                <a16:creationId xmlns:a16="http://schemas.microsoft.com/office/drawing/2014/main" id="{A2764553-6CA7-F27C-CABE-76042C73BD70}"/>
              </a:ext>
            </a:extLst>
          </p:cNvPr>
          <p:cNvSpPr txBox="1"/>
          <p:nvPr/>
        </p:nvSpPr>
        <p:spPr>
          <a:xfrm>
            <a:off x="294403" y="6271816"/>
            <a:ext cx="2680069" cy="461665"/>
          </a:xfrm>
          <a:prstGeom prst="rect">
            <a:avLst/>
          </a:prstGeom>
          <a:noFill/>
        </p:spPr>
        <p:txBody>
          <a:bodyPr wrap="square">
            <a:spAutoFit/>
          </a:bodyPr>
          <a:lstStyle/>
          <a:p>
            <a:pPr algn="just"/>
            <a:r>
              <a:rPr lang="es-ES" sz="800">
                <a:solidFill>
                  <a:schemeClr val="accent1">
                    <a:lumMod val="75000"/>
                  </a:schemeClr>
                </a:solidFill>
                <a:latin typeface="Montserrat"/>
                <a:ea typeface="Verdana" panose="020B0604030504040204" pitchFamily="34" charset="0"/>
              </a:rPr>
              <a:t>SAIDI: </a:t>
            </a:r>
            <a:r>
              <a:rPr lang="es-ES" sz="800" err="1">
                <a:solidFill>
                  <a:schemeClr val="accent1">
                    <a:lumMod val="75000"/>
                  </a:schemeClr>
                </a:solidFill>
                <a:latin typeface="Montserrat"/>
                <a:ea typeface="Verdana" panose="020B0604030504040204" pitchFamily="34" charset="0"/>
              </a:rPr>
              <a:t>System</a:t>
            </a:r>
            <a:r>
              <a:rPr lang="es-ES" sz="800">
                <a:solidFill>
                  <a:schemeClr val="accent1">
                    <a:lumMod val="75000"/>
                  </a:schemeClr>
                </a:solidFill>
                <a:latin typeface="Montserrat"/>
                <a:ea typeface="Verdana" panose="020B0604030504040204" pitchFamily="34" charset="0"/>
              </a:rPr>
              <a:t> </a:t>
            </a:r>
            <a:r>
              <a:rPr lang="es-ES" sz="800" err="1">
                <a:solidFill>
                  <a:schemeClr val="accent1">
                    <a:lumMod val="75000"/>
                  </a:schemeClr>
                </a:solidFill>
                <a:latin typeface="Montserrat"/>
                <a:ea typeface="Verdana" panose="020B0604030504040204" pitchFamily="34" charset="0"/>
              </a:rPr>
              <a:t>Average</a:t>
            </a:r>
            <a:r>
              <a:rPr lang="es-ES" sz="800">
                <a:solidFill>
                  <a:schemeClr val="accent1">
                    <a:lumMod val="75000"/>
                  </a:schemeClr>
                </a:solidFill>
                <a:latin typeface="Montserrat"/>
                <a:ea typeface="Verdana" panose="020B0604030504040204" pitchFamily="34" charset="0"/>
              </a:rPr>
              <a:t> </a:t>
            </a:r>
            <a:r>
              <a:rPr lang="es-ES" sz="800" err="1">
                <a:solidFill>
                  <a:schemeClr val="accent1">
                    <a:lumMod val="75000"/>
                  </a:schemeClr>
                </a:solidFill>
                <a:latin typeface="Montserrat"/>
                <a:ea typeface="Verdana" panose="020B0604030504040204" pitchFamily="34" charset="0"/>
              </a:rPr>
              <a:t>Interruption</a:t>
            </a:r>
            <a:r>
              <a:rPr lang="es-ES" sz="800">
                <a:solidFill>
                  <a:schemeClr val="accent1">
                    <a:lumMod val="75000"/>
                  </a:schemeClr>
                </a:solidFill>
                <a:latin typeface="Montserrat"/>
                <a:ea typeface="Verdana" panose="020B0604030504040204" pitchFamily="34" charset="0"/>
              </a:rPr>
              <a:t> </a:t>
            </a:r>
            <a:r>
              <a:rPr lang="es-ES" sz="800" err="1">
                <a:solidFill>
                  <a:schemeClr val="accent1">
                    <a:lumMod val="75000"/>
                  </a:schemeClr>
                </a:solidFill>
                <a:latin typeface="Montserrat"/>
                <a:ea typeface="Verdana" panose="020B0604030504040204" pitchFamily="34" charset="0"/>
              </a:rPr>
              <a:t>Duration</a:t>
            </a:r>
            <a:r>
              <a:rPr lang="es-ES" sz="800">
                <a:solidFill>
                  <a:schemeClr val="accent1">
                    <a:lumMod val="75000"/>
                  </a:schemeClr>
                </a:solidFill>
                <a:latin typeface="Montserrat"/>
                <a:ea typeface="Verdana" panose="020B0604030504040204" pitchFamily="34" charset="0"/>
              </a:rPr>
              <a:t> </a:t>
            </a:r>
            <a:r>
              <a:rPr lang="es-ES" sz="800" err="1">
                <a:solidFill>
                  <a:schemeClr val="accent1">
                    <a:lumMod val="75000"/>
                  </a:schemeClr>
                </a:solidFill>
                <a:latin typeface="Montserrat"/>
                <a:ea typeface="Verdana" panose="020B0604030504040204" pitchFamily="34" charset="0"/>
              </a:rPr>
              <a:t>Index</a:t>
            </a:r>
            <a:r>
              <a:rPr lang="es-ES" sz="800">
                <a:solidFill>
                  <a:schemeClr val="accent1">
                    <a:lumMod val="75000"/>
                  </a:schemeClr>
                </a:solidFill>
                <a:latin typeface="Montserrat"/>
                <a:ea typeface="Verdana" panose="020B0604030504040204" pitchFamily="34" charset="0"/>
              </a:rPr>
              <a:t> o Índice de Duración Promedio de Interrupción del Sistema </a:t>
            </a:r>
          </a:p>
        </p:txBody>
      </p:sp>
      <p:sp>
        <p:nvSpPr>
          <p:cNvPr id="140" name="TextBox 42">
            <a:extLst>
              <a:ext uri="{FF2B5EF4-FFF2-40B4-BE49-F238E27FC236}">
                <a16:creationId xmlns:a16="http://schemas.microsoft.com/office/drawing/2014/main" id="{3CEE83D5-6EC2-9270-E06A-A780E2E5F211}"/>
              </a:ext>
            </a:extLst>
          </p:cNvPr>
          <p:cNvSpPr txBox="1"/>
          <p:nvPr/>
        </p:nvSpPr>
        <p:spPr>
          <a:xfrm>
            <a:off x="1051575" y="4809870"/>
            <a:ext cx="1213311" cy="276999"/>
          </a:xfrm>
          <a:prstGeom prst="rect">
            <a:avLst/>
          </a:prstGeom>
          <a:noFill/>
        </p:spPr>
        <p:txBody>
          <a:bodyPr wrap="square" rtlCol="0">
            <a:spAutoFit/>
          </a:bodyPr>
          <a:lstStyle/>
          <a:p>
            <a:pPr algn="ctr"/>
            <a:r>
              <a:rPr lang="es-CL" sz="900" b="1" spc="450" noProof="0">
                <a:solidFill>
                  <a:schemeClr val="bg1"/>
                </a:solidFill>
                <a:latin typeface="Bebas Neue" pitchFamily="2" charset="0"/>
              </a:rPr>
              <a:t>Resultado</a:t>
            </a:r>
            <a:r>
              <a:rPr lang="es-CL" sz="1200" b="1" spc="450" noProof="0">
                <a:solidFill>
                  <a:schemeClr val="bg1"/>
                </a:solidFill>
                <a:latin typeface="Bebas Neue" pitchFamily="2" charset="0"/>
              </a:rPr>
              <a:t> </a:t>
            </a:r>
            <a:endParaRPr lang="en-US" sz="1200" b="1" spc="450">
              <a:solidFill>
                <a:schemeClr val="bg1"/>
              </a:solidFill>
              <a:latin typeface="Bebas Neue" pitchFamily="2" charset="0"/>
            </a:endParaRPr>
          </a:p>
        </p:txBody>
      </p:sp>
    </p:spTree>
    <p:extLst>
      <p:ext uri="{BB962C8B-B14F-4D97-AF65-F5344CB8AC3E}">
        <p14:creationId xmlns:p14="http://schemas.microsoft.com/office/powerpoint/2010/main" val="2652562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1F3E01-C50A-88EA-1BB6-EC82CF00AAB3}"/>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C17B4336-D132-4FF4-BCD4-AB6D5DEA4EDD}"/>
              </a:ext>
            </a:extLst>
          </p:cNvPr>
          <p:cNvSpPr>
            <a:spLocks noGrp="1"/>
          </p:cNvSpPr>
          <p:nvPr>
            <p:ph type="body" idx="1"/>
          </p:nvPr>
        </p:nvSpPr>
        <p:spPr>
          <a:xfrm>
            <a:off x="389171" y="418846"/>
            <a:ext cx="10515600" cy="518388"/>
          </a:xfrm>
        </p:spPr>
        <p:txBody>
          <a:bodyPr>
            <a:normAutofit/>
          </a:bodyPr>
          <a:lstStyle/>
          <a:p>
            <a:r>
              <a:rPr lang="es-CL" sz="1800">
                <a:latin typeface="Calibri" panose="020F0502020204030204" pitchFamily="34" charset="0"/>
                <a:cs typeface="Calibri" panose="020F0502020204030204" pitchFamily="34" charset="0"/>
              </a:rPr>
              <a:t>CONTINUIDAD DE SUMINISTRO ELECTRICO </a:t>
            </a:r>
          </a:p>
        </p:txBody>
      </p:sp>
      <p:sp>
        <p:nvSpPr>
          <p:cNvPr id="3" name="Marcador de texto 2">
            <a:extLst>
              <a:ext uri="{FF2B5EF4-FFF2-40B4-BE49-F238E27FC236}">
                <a16:creationId xmlns:a16="http://schemas.microsoft.com/office/drawing/2014/main" id="{F8318A04-1FAE-90B9-E347-CE8024536666}"/>
              </a:ext>
            </a:extLst>
          </p:cNvPr>
          <p:cNvSpPr>
            <a:spLocks noGrp="1"/>
          </p:cNvSpPr>
          <p:nvPr>
            <p:ph type="body" sz="quarter" idx="16"/>
          </p:nvPr>
        </p:nvSpPr>
        <p:spPr>
          <a:xfrm>
            <a:off x="328596" y="1382837"/>
            <a:ext cx="5948248" cy="1969926"/>
          </a:xfrm>
        </p:spPr>
        <p:txBody>
          <a:bodyPr>
            <a:noAutofit/>
          </a:bodyPr>
          <a:lstStyle/>
          <a:p>
            <a:pPr algn="just"/>
            <a:r>
              <a:rPr lang="es-ES" sz="1600">
                <a:solidFill>
                  <a:srgbClr val="0B4581"/>
                </a:solidFill>
                <a:latin typeface="Montserrat"/>
              </a:rPr>
              <a:t>El indicador normativo SAIDI en la región de La Araucanía </a:t>
            </a:r>
            <a:r>
              <a:rPr lang="es-ES" sz="1600">
                <a:solidFill>
                  <a:schemeClr val="accent2"/>
                </a:solidFill>
                <a:latin typeface="Montserrat"/>
              </a:rPr>
              <a:t>registró una mejora al pasar de 42,35 horas promedio de interrupción en 2024 a 34,8 horas en 2025. </a:t>
            </a:r>
          </a:p>
          <a:p>
            <a:pPr algn="just"/>
            <a:r>
              <a:rPr lang="es-ES" sz="1600">
                <a:solidFill>
                  <a:srgbClr val="0B4581"/>
                </a:solidFill>
                <a:latin typeface="Montserrat"/>
              </a:rPr>
              <a:t>No obstante, resulta necesario mantener y reforzar las acciones de fiscalización a las empresas eléctricas de distribución y transmisión de la región para continuar reduciendo este indicador durante 2026</a:t>
            </a:r>
          </a:p>
          <a:p>
            <a:pPr lvl="0" algn="just">
              <a:lnSpc>
                <a:spcPct val="115000"/>
              </a:lnSpc>
              <a:spcBef>
                <a:spcPts val="0"/>
              </a:spcBef>
            </a:pPr>
            <a:endParaRPr lang="es-ES" sz="1600">
              <a:solidFill>
                <a:srgbClr val="0B4581"/>
              </a:solidFill>
              <a:latin typeface="Montserrat"/>
              <a:sym typeface="Montserrat"/>
            </a:endParaRPr>
          </a:p>
        </p:txBody>
      </p:sp>
      <p:pic>
        <p:nvPicPr>
          <p:cNvPr id="11" name="Imagen 10" descr="Texto  El contenido generado por IA puede ser incorrecto.">
            <a:extLst>
              <a:ext uri="{FF2B5EF4-FFF2-40B4-BE49-F238E27FC236}">
                <a16:creationId xmlns:a16="http://schemas.microsoft.com/office/drawing/2014/main" id="{56E8FFFF-1179-CA25-8C03-45D9F1B9C53E}"/>
              </a:ext>
            </a:extLst>
          </p:cNvPr>
          <p:cNvPicPr>
            <a:picLocks noChangeAspect="1"/>
          </p:cNvPicPr>
          <p:nvPr/>
        </p:nvPicPr>
        <p:blipFill>
          <a:blip r:embed="rId2"/>
          <a:stretch>
            <a:fillRect/>
          </a:stretch>
        </p:blipFill>
        <p:spPr>
          <a:xfrm>
            <a:off x="10272402" y="195733"/>
            <a:ext cx="1656075" cy="555160"/>
          </a:xfrm>
          <a:prstGeom prst="rect">
            <a:avLst/>
          </a:prstGeom>
        </p:spPr>
      </p:pic>
      <p:sp>
        <p:nvSpPr>
          <p:cNvPr id="123" name="Freeform 1021">
            <a:extLst>
              <a:ext uri="{FF2B5EF4-FFF2-40B4-BE49-F238E27FC236}">
                <a16:creationId xmlns:a16="http://schemas.microsoft.com/office/drawing/2014/main" id="{CD36C2A1-302D-E225-F68D-B150F84C8093}"/>
              </a:ext>
            </a:extLst>
          </p:cNvPr>
          <p:cNvSpPr>
            <a:spLocks noChangeAspect="1" noChangeArrowheads="1"/>
          </p:cNvSpPr>
          <p:nvPr/>
        </p:nvSpPr>
        <p:spPr bwMode="auto">
          <a:xfrm>
            <a:off x="1539240" y="3686656"/>
            <a:ext cx="371678" cy="371678"/>
          </a:xfrm>
          <a:custGeom>
            <a:avLst/>
            <a:gdLst>
              <a:gd name="T0" fmla="*/ 531922 w 290150"/>
              <a:gd name="T1" fmla="*/ 934381 h 290152"/>
              <a:gd name="T2" fmla="*/ 779740 w 290150"/>
              <a:gd name="T3" fmla="*/ 801481 h 290152"/>
              <a:gd name="T4" fmla="*/ 935426 w 290150"/>
              <a:gd name="T5" fmla="*/ 934397 h 290152"/>
              <a:gd name="T6" fmla="*/ 945084 w 290150"/>
              <a:gd name="T7" fmla="*/ 803873 h 290152"/>
              <a:gd name="T8" fmla="*/ 754398 w 290150"/>
              <a:gd name="T9" fmla="*/ 964327 h 290152"/>
              <a:gd name="T10" fmla="*/ 779740 w 290150"/>
              <a:gd name="T11" fmla="*/ 801481 h 290152"/>
              <a:gd name="T12" fmla="*/ 28446 w 290150"/>
              <a:gd name="T13" fmla="*/ 934397 h 290152"/>
              <a:gd name="T14" fmla="*/ 181319 w 290150"/>
              <a:gd name="T15" fmla="*/ 801481 h 290152"/>
              <a:gd name="T16" fmla="*/ 206210 w 290150"/>
              <a:gd name="T17" fmla="*/ 964327 h 290152"/>
              <a:gd name="T18" fmla="*/ 20154 w 290150"/>
              <a:gd name="T19" fmla="*/ 803873 h 290152"/>
              <a:gd name="T20" fmla="*/ 619392 w 290150"/>
              <a:gd name="T21" fmla="*/ 846927 h 290152"/>
              <a:gd name="T22" fmla="*/ 814870 w 290150"/>
              <a:gd name="T23" fmla="*/ 743930 h 290152"/>
              <a:gd name="T24" fmla="*/ 109606 w 290150"/>
              <a:gd name="T25" fmla="*/ 709288 h 290152"/>
              <a:gd name="T26" fmla="*/ 109606 w 290150"/>
              <a:gd name="T27" fmla="*/ 709288 h 290152"/>
              <a:gd name="T28" fmla="*/ 786195 w 290150"/>
              <a:gd name="T29" fmla="*/ 743930 h 290152"/>
              <a:gd name="T30" fmla="*/ 109606 w 290150"/>
              <a:gd name="T31" fmla="*/ 806051 h 290152"/>
              <a:gd name="T32" fmla="*/ 438462 w 290150"/>
              <a:gd name="T33" fmla="*/ 759474 h 290152"/>
              <a:gd name="T34" fmla="*/ 583448 w 290150"/>
              <a:gd name="T35" fmla="*/ 545028 h 290152"/>
              <a:gd name="T36" fmla="*/ 613402 w 290150"/>
              <a:gd name="T37" fmla="*/ 573780 h 290152"/>
              <a:gd name="T38" fmla="*/ 379752 w 290150"/>
              <a:gd name="T39" fmla="*/ 603730 h 290152"/>
              <a:gd name="T40" fmla="*/ 59806 w 290150"/>
              <a:gd name="T41" fmla="*/ 332391 h 290152"/>
              <a:gd name="T42" fmla="*/ 68014 w 290150"/>
              <a:gd name="T43" fmla="*/ 657116 h 290152"/>
              <a:gd name="T44" fmla="*/ 0 w 290150"/>
              <a:gd name="T45" fmla="*/ 393500 h 290152"/>
              <a:gd name="T46" fmla="*/ 931780 w 290150"/>
              <a:gd name="T47" fmla="*/ 581053 h 290152"/>
              <a:gd name="T48" fmla="*/ 903242 w 290150"/>
              <a:gd name="T49" fmla="*/ 571521 h 290152"/>
              <a:gd name="T50" fmla="*/ 672993 w 290150"/>
              <a:gd name="T51" fmla="*/ 451587 h 290152"/>
              <a:gd name="T52" fmla="*/ 478719 w 290150"/>
              <a:gd name="T53" fmla="*/ 314891 h 290152"/>
              <a:gd name="T54" fmla="*/ 223989 w 290150"/>
              <a:gd name="T55" fmla="*/ 481533 h 290152"/>
              <a:gd name="T56" fmla="*/ 409709 w 290150"/>
              <a:gd name="T57" fmla="*/ 632483 h 290152"/>
              <a:gd name="T58" fmla="*/ 438462 w 290150"/>
              <a:gd name="T59" fmla="*/ 573780 h 290152"/>
              <a:gd name="T60" fmla="*/ 583448 w 290150"/>
              <a:gd name="T61" fmla="*/ 516275 h 290152"/>
              <a:gd name="T62" fmla="*/ 554691 w 290150"/>
              <a:gd name="T63" fmla="*/ 759474 h 290152"/>
              <a:gd name="T64" fmla="*/ 481600 w 290150"/>
              <a:gd name="T65" fmla="*/ 223968 h 290152"/>
              <a:gd name="T66" fmla="*/ 649346 w 290150"/>
              <a:gd name="T67" fmla="*/ 777440 h 290152"/>
              <a:gd name="T68" fmla="*/ 605015 w 290150"/>
              <a:gd name="T69" fmla="*/ 891254 h 290152"/>
              <a:gd name="T70" fmla="*/ 361784 w 290150"/>
              <a:gd name="T71" fmla="*/ 875676 h 290152"/>
              <a:gd name="T72" fmla="*/ 279105 w 290150"/>
              <a:gd name="T73" fmla="*/ 683996 h 290152"/>
              <a:gd name="T74" fmla="*/ 782154 w 290150"/>
              <a:gd name="T75" fmla="*/ 141221 h 290152"/>
              <a:gd name="T76" fmla="*/ 935426 w 290150"/>
              <a:gd name="T77" fmla="*/ 178344 h 290152"/>
              <a:gd name="T78" fmla="*/ 964386 w 290150"/>
              <a:gd name="T79" fmla="*/ 178344 h 290152"/>
              <a:gd name="T80" fmla="*/ 738704 w 290150"/>
              <a:gd name="T81" fmla="*/ 269347 h 290152"/>
              <a:gd name="T82" fmla="*/ 39112 w 290150"/>
              <a:gd name="T83" fmla="*/ 122064 h 290152"/>
              <a:gd name="T84" fmla="*/ 191983 w 290150"/>
              <a:gd name="T85" fmla="*/ 254973 h 290152"/>
              <a:gd name="T86" fmla="*/ 201465 w 290150"/>
              <a:gd name="T87" fmla="*/ 123252 h 290152"/>
              <a:gd name="T88" fmla="*/ 14212 w 290150"/>
              <a:gd name="T89" fmla="*/ 283713 h 290152"/>
              <a:gd name="T90" fmla="*/ 39112 w 290150"/>
              <a:gd name="T91" fmla="*/ 122064 h 290152"/>
              <a:gd name="T92" fmla="*/ 882963 w 290150"/>
              <a:gd name="T93" fmla="*/ 62722 h 290152"/>
              <a:gd name="T94" fmla="*/ 109606 w 290150"/>
              <a:gd name="T95" fmla="*/ 97039 h 290152"/>
              <a:gd name="T96" fmla="*/ 655122 w 290150"/>
              <a:gd name="T97" fmla="*/ 54478 h 290152"/>
              <a:gd name="T98" fmla="*/ 643105 w 290150"/>
              <a:gd name="T99" fmla="*/ 79361 h 290152"/>
              <a:gd name="T100" fmla="*/ 240581 w 290150"/>
              <a:gd name="T101" fmla="*/ 87652 h 290152"/>
              <a:gd name="T102" fmla="*/ 849516 w 290150"/>
              <a:gd name="T103" fmla="*/ 125443 h 290152"/>
              <a:gd name="T104" fmla="*/ 172923 w 290150"/>
              <a:gd name="T105" fmla="*/ 62722 h 29015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90150" h="290152">
                <a:moveTo>
                  <a:pt x="117499" y="263478"/>
                </a:moveTo>
                <a:lnTo>
                  <a:pt x="117499" y="268164"/>
                </a:lnTo>
                <a:cubicBezTo>
                  <a:pt x="117499" y="275373"/>
                  <a:pt x="123627" y="281140"/>
                  <a:pt x="130837" y="281140"/>
                </a:cubicBezTo>
                <a:lnTo>
                  <a:pt x="160037" y="281140"/>
                </a:lnTo>
                <a:cubicBezTo>
                  <a:pt x="167247" y="281140"/>
                  <a:pt x="173015" y="275373"/>
                  <a:pt x="173015" y="268164"/>
                </a:cubicBezTo>
                <a:lnTo>
                  <a:pt x="173015" y="263478"/>
                </a:lnTo>
                <a:lnTo>
                  <a:pt x="117499" y="263478"/>
                </a:lnTo>
                <a:close/>
                <a:moveTo>
                  <a:pt x="234596" y="241153"/>
                </a:moveTo>
                <a:cubicBezTo>
                  <a:pt x="236774" y="242955"/>
                  <a:pt x="236774" y="245477"/>
                  <a:pt x="235322" y="247278"/>
                </a:cubicBezTo>
                <a:cubicBezTo>
                  <a:pt x="232417" y="250521"/>
                  <a:pt x="231328" y="254124"/>
                  <a:pt x="231328" y="258447"/>
                </a:cubicBezTo>
                <a:lnTo>
                  <a:pt x="231328" y="281145"/>
                </a:lnTo>
                <a:lnTo>
                  <a:pt x="281436" y="281145"/>
                </a:lnTo>
                <a:lnTo>
                  <a:pt x="281436" y="258447"/>
                </a:lnTo>
                <a:cubicBezTo>
                  <a:pt x="281436" y="254124"/>
                  <a:pt x="279983" y="250521"/>
                  <a:pt x="277442" y="247278"/>
                </a:cubicBezTo>
                <a:cubicBezTo>
                  <a:pt x="275626" y="245477"/>
                  <a:pt x="275989" y="242955"/>
                  <a:pt x="278168" y="241153"/>
                </a:cubicBezTo>
                <a:cubicBezTo>
                  <a:pt x="279983" y="239712"/>
                  <a:pt x="282525" y="239712"/>
                  <a:pt x="284341" y="241874"/>
                </a:cubicBezTo>
                <a:cubicBezTo>
                  <a:pt x="287972" y="246558"/>
                  <a:pt x="290150" y="252322"/>
                  <a:pt x="290150" y="258447"/>
                </a:cubicBezTo>
                <a:lnTo>
                  <a:pt x="290150" y="285829"/>
                </a:lnTo>
                <a:cubicBezTo>
                  <a:pt x="290150" y="287990"/>
                  <a:pt x="288335" y="290152"/>
                  <a:pt x="285793" y="290152"/>
                </a:cubicBezTo>
                <a:lnTo>
                  <a:pt x="226971" y="290152"/>
                </a:lnTo>
                <a:cubicBezTo>
                  <a:pt x="224429" y="290152"/>
                  <a:pt x="222250" y="287990"/>
                  <a:pt x="222250" y="285829"/>
                </a:cubicBezTo>
                <a:lnTo>
                  <a:pt x="222250" y="258447"/>
                </a:lnTo>
                <a:cubicBezTo>
                  <a:pt x="222250" y="252322"/>
                  <a:pt x="224429" y="246558"/>
                  <a:pt x="228423" y="241874"/>
                </a:cubicBezTo>
                <a:cubicBezTo>
                  <a:pt x="229875" y="239712"/>
                  <a:pt x="232780" y="239712"/>
                  <a:pt x="234596" y="241153"/>
                </a:cubicBezTo>
                <a:close/>
                <a:moveTo>
                  <a:pt x="11766" y="241153"/>
                </a:moveTo>
                <a:cubicBezTo>
                  <a:pt x="13905" y="242955"/>
                  <a:pt x="14262" y="245477"/>
                  <a:pt x="12479" y="247278"/>
                </a:cubicBezTo>
                <a:cubicBezTo>
                  <a:pt x="9983" y="250521"/>
                  <a:pt x="8557" y="254124"/>
                  <a:pt x="8557" y="258447"/>
                </a:cubicBezTo>
                <a:lnTo>
                  <a:pt x="8557" y="281145"/>
                </a:lnTo>
                <a:lnTo>
                  <a:pt x="57761" y="281145"/>
                </a:lnTo>
                <a:lnTo>
                  <a:pt x="57761" y="258447"/>
                </a:lnTo>
                <a:cubicBezTo>
                  <a:pt x="57761" y="254124"/>
                  <a:pt x="56335" y="250521"/>
                  <a:pt x="53839" y="247278"/>
                </a:cubicBezTo>
                <a:cubicBezTo>
                  <a:pt x="52413" y="245477"/>
                  <a:pt x="52413" y="242955"/>
                  <a:pt x="54552" y="241153"/>
                </a:cubicBezTo>
                <a:cubicBezTo>
                  <a:pt x="56335" y="239712"/>
                  <a:pt x="59188" y="239712"/>
                  <a:pt x="60614" y="241874"/>
                </a:cubicBezTo>
                <a:cubicBezTo>
                  <a:pt x="64179" y="246558"/>
                  <a:pt x="66319" y="252322"/>
                  <a:pt x="66319" y="258447"/>
                </a:cubicBezTo>
                <a:lnTo>
                  <a:pt x="66319" y="285829"/>
                </a:lnTo>
                <a:cubicBezTo>
                  <a:pt x="66319" y="287990"/>
                  <a:pt x="64536" y="290152"/>
                  <a:pt x="62040" y="290152"/>
                </a:cubicBezTo>
                <a:lnTo>
                  <a:pt x="4278" y="290152"/>
                </a:lnTo>
                <a:cubicBezTo>
                  <a:pt x="1783" y="290152"/>
                  <a:pt x="0" y="287990"/>
                  <a:pt x="0" y="285829"/>
                </a:cubicBezTo>
                <a:lnTo>
                  <a:pt x="0" y="258447"/>
                </a:lnTo>
                <a:cubicBezTo>
                  <a:pt x="0" y="252322"/>
                  <a:pt x="2139" y="246558"/>
                  <a:pt x="6061" y="241874"/>
                </a:cubicBezTo>
                <a:cubicBezTo>
                  <a:pt x="7487" y="239712"/>
                  <a:pt x="9983" y="239712"/>
                  <a:pt x="11766" y="241153"/>
                </a:cubicBezTo>
                <a:close/>
                <a:moveTo>
                  <a:pt x="104160" y="237525"/>
                </a:moveTo>
                <a:lnTo>
                  <a:pt x="104160" y="254827"/>
                </a:lnTo>
                <a:lnTo>
                  <a:pt x="186353" y="254827"/>
                </a:lnTo>
                <a:lnTo>
                  <a:pt x="186353" y="237525"/>
                </a:lnTo>
                <a:lnTo>
                  <a:pt x="104160" y="237525"/>
                </a:lnTo>
                <a:close/>
                <a:moveTo>
                  <a:pt x="255588" y="213414"/>
                </a:moveTo>
                <a:cubicBezTo>
                  <a:pt x="249837" y="213414"/>
                  <a:pt x="245165" y="218086"/>
                  <a:pt x="245165" y="223837"/>
                </a:cubicBezTo>
                <a:cubicBezTo>
                  <a:pt x="245165" y="229229"/>
                  <a:pt x="249837" y="233901"/>
                  <a:pt x="255588" y="233901"/>
                </a:cubicBezTo>
                <a:cubicBezTo>
                  <a:pt x="260980" y="233901"/>
                  <a:pt x="265652" y="229229"/>
                  <a:pt x="265652" y="223837"/>
                </a:cubicBezTo>
                <a:cubicBezTo>
                  <a:pt x="265652" y="218086"/>
                  <a:pt x="260980" y="213414"/>
                  <a:pt x="255588" y="213414"/>
                </a:cubicBezTo>
                <a:close/>
                <a:moveTo>
                  <a:pt x="32978" y="213414"/>
                </a:moveTo>
                <a:cubicBezTo>
                  <a:pt x="27587" y="213414"/>
                  <a:pt x="22914" y="218086"/>
                  <a:pt x="22914" y="223837"/>
                </a:cubicBezTo>
                <a:cubicBezTo>
                  <a:pt x="22914" y="229229"/>
                  <a:pt x="27587" y="233901"/>
                  <a:pt x="32978" y="233901"/>
                </a:cubicBezTo>
                <a:cubicBezTo>
                  <a:pt x="38729" y="233901"/>
                  <a:pt x="43402" y="229229"/>
                  <a:pt x="43402" y="223837"/>
                </a:cubicBezTo>
                <a:cubicBezTo>
                  <a:pt x="43402" y="218086"/>
                  <a:pt x="38729" y="213414"/>
                  <a:pt x="32978" y="213414"/>
                </a:cubicBezTo>
                <a:close/>
                <a:moveTo>
                  <a:pt x="255588" y="204787"/>
                </a:moveTo>
                <a:cubicBezTo>
                  <a:pt x="266012" y="204787"/>
                  <a:pt x="274279" y="213414"/>
                  <a:pt x="274279" y="223837"/>
                </a:cubicBezTo>
                <a:cubicBezTo>
                  <a:pt x="274279" y="234261"/>
                  <a:pt x="266012" y="242528"/>
                  <a:pt x="255588" y="242528"/>
                </a:cubicBezTo>
                <a:cubicBezTo>
                  <a:pt x="245165" y="242528"/>
                  <a:pt x="236538" y="234261"/>
                  <a:pt x="236538" y="223837"/>
                </a:cubicBezTo>
                <a:cubicBezTo>
                  <a:pt x="236538" y="213414"/>
                  <a:pt x="245165" y="204787"/>
                  <a:pt x="255588" y="204787"/>
                </a:cubicBezTo>
                <a:close/>
                <a:moveTo>
                  <a:pt x="32978" y="204787"/>
                </a:moveTo>
                <a:cubicBezTo>
                  <a:pt x="43402" y="204787"/>
                  <a:pt x="52028" y="213414"/>
                  <a:pt x="52028" y="223837"/>
                </a:cubicBezTo>
                <a:cubicBezTo>
                  <a:pt x="52028" y="234261"/>
                  <a:pt x="43402" y="242528"/>
                  <a:pt x="32978" y="242528"/>
                </a:cubicBezTo>
                <a:cubicBezTo>
                  <a:pt x="22555" y="242528"/>
                  <a:pt x="14288" y="234261"/>
                  <a:pt x="14288" y="223837"/>
                </a:cubicBezTo>
                <a:cubicBezTo>
                  <a:pt x="14288" y="213414"/>
                  <a:pt x="22555" y="204787"/>
                  <a:pt x="32978" y="204787"/>
                </a:cubicBezTo>
                <a:close/>
                <a:moveTo>
                  <a:pt x="131918" y="190305"/>
                </a:moveTo>
                <a:lnTo>
                  <a:pt x="131918" y="228513"/>
                </a:lnTo>
                <a:lnTo>
                  <a:pt x="158235" y="228513"/>
                </a:lnTo>
                <a:lnTo>
                  <a:pt x="158235" y="190305"/>
                </a:lnTo>
                <a:lnTo>
                  <a:pt x="131918" y="190305"/>
                </a:lnTo>
                <a:close/>
                <a:moveTo>
                  <a:pt x="175538" y="163991"/>
                </a:moveTo>
                <a:cubicBezTo>
                  <a:pt x="171212" y="163991"/>
                  <a:pt x="166886" y="168317"/>
                  <a:pt x="166886" y="172642"/>
                </a:cubicBezTo>
                <a:lnTo>
                  <a:pt x="166886" y="181654"/>
                </a:lnTo>
                <a:lnTo>
                  <a:pt x="175538" y="181654"/>
                </a:lnTo>
                <a:cubicBezTo>
                  <a:pt x="180585" y="181654"/>
                  <a:pt x="184551" y="177689"/>
                  <a:pt x="184551" y="172642"/>
                </a:cubicBezTo>
                <a:cubicBezTo>
                  <a:pt x="184551" y="168317"/>
                  <a:pt x="180585" y="163991"/>
                  <a:pt x="175538" y="163991"/>
                </a:cubicBezTo>
                <a:close/>
                <a:moveTo>
                  <a:pt x="114254" y="163991"/>
                </a:moveTo>
                <a:cubicBezTo>
                  <a:pt x="109568" y="163991"/>
                  <a:pt x="105602" y="168317"/>
                  <a:pt x="105602" y="172642"/>
                </a:cubicBezTo>
                <a:cubicBezTo>
                  <a:pt x="105602" y="177689"/>
                  <a:pt x="109568" y="181654"/>
                  <a:pt x="114254" y="181654"/>
                </a:cubicBezTo>
                <a:lnTo>
                  <a:pt x="123267" y="181654"/>
                </a:lnTo>
                <a:lnTo>
                  <a:pt x="123267" y="172642"/>
                </a:lnTo>
                <a:cubicBezTo>
                  <a:pt x="123267" y="168317"/>
                  <a:pt x="119301" y="163991"/>
                  <a:pt x="114254" y="163991"/>
                </a:cubicBezTo>
                <a:close/>
                <a:moveTo>
                  <a:pt x="17991" y="100012"/>
                </a:moveTo>
                <a:lnTo>
                  <a:pt x="25047" y="125249"/>
                </a:lnTo>
                <a:lnTo>
                  <a:pt x="16580" y="123086"/>
                </a:lnTo>
                <a:cubicBezTo>
                  <a:pt x="12700" y="146160"/>
                  <a:pt x="14816" y="169955"/>
                  <a:pt x="22930" y="191948"/>
                </a:cubicBezTo>
                <a:cubicBezTo>
                  <a:pt x="23636" y="194471"/>
                  <a:pt x="22578" y="196995"/>
                  <a:pt x="20461" y="197716"/>
                </a:cubicBezTo>
                <a:cubicBezTo>
                  <a:pt x="19755" y="198077"/>
                  <a:pt x="19403" y="198077"/>
                  <a:pt x="18697" y="198077"/>
                </a:cubicBezTo>
                <a:cubicBezTo>
                  <a:pt x="17286" y="198077"/>
                  <a:pt x="15522" y="196995"/>
                  <a:pt x="14816" y="195192"/>
                </a:cubicBezTo>
                <a:cubicBezTo>
                  <a:pt x="5997" y="171397"/>
                  <a:pt x="3880" y="145800"/>
                  <a:pt x="8114" y="120923"/>
                </a:cubicBezTo>
                <a:lnTo>
                  <a:pt x="0" y="118399"/>
                </a:lnTo>
                <a:lnTo>
                  <a:pt x="17991" y="100012"/>
                </a:lnTo>
                <a:close/>
                <a:moveTo>
                  <a:pt x="270322" y="95609"/>
                </a:moveTo>
                <a:cubicBezTo>
                  <a:pt x="272469" y="95250"/>
                  <a:pt x="274615" y="95967"/>
                  <a:pt x="275689" y="98476"/>
                </a:cubicBezTo>
                <a:cubicBezTo>
                  <a:pt x="284275" y="123211"/>
                  <a:pt x="285706" y="149020"/>
                  <a:pt x="280339" y="174830"/>
                </a:cubicBezTo>
                <a:lnTo>
                  <a:pt x="288568" y="176980"/>
                </a:lnTo>
                <a:lnTo>
                  <a:pt x="269249" y="194904"/>
                </a:lnTo>
                <a:lnTo>
                  <a:pt x="263525" y="169453"/>
                </a:lnTo>
                <a:lnTo>
                  <a:pt x="271753" y="171962"/>
                </a:lnTo>
                <a:cubicBezTo>
                  <a:pt x="276762" y="148662"/>
                  <a:pt x="275331" y="124286"/>
                  <a:pt x="267460" y="101344"/>
                </a:cubicBezTo>
                <a:cubicBezTo>
                  <a:pt x="266745" y="99193"/>
                  <a:pt x="267818" y="96326"/>
                  <a:pt x="270322" y="95609"/>
                </a:cubicBezTo>
                <a:close/>
                <a:moveTo>
                  <a:pt x="144030" y="85725"/>
                </a:moveTo>
                <a:cubicBezTo>
                  <a:pt x="173615" y="85725"/>
                  <a:pt x="197788" y="107012"/>
                  <a:pt x="202479" y="135875"/>
                </a:cubicBezTo>
                <a:cubicBezTo>
                  <a:pt x="202839" y="138401"/>
                  <a:pt x="201396" y="140205"/>
                  <a:pt x="198871" y="140926"/>
                </a:cubicBezTo>
                <a:cubicBezTo>
                  <a:pt x="198510" y="140926"/>
                  <a:pt x="198149" y="140926"/>
                  <a:pt x="198149" y="140926"/>
                </a:cubicBezTo>
                <a:cubicBezTo>
                  <a:pt x="195984" y="140926"/>
                  <a:pt x="194180" y="139483"/>
                  <a:pt x="193820" y="137319"/>
                </a:cubicBezTo>
                <a:cubicBezTo>
                  <a:pt x="190212" y="112785"/>
                  <a:pt x="168925" y="94745"/>
                  <a:pt x="144030" y="94745"/>
                </a:cubicBezTo>
                <a:cubicBezTo>
                  <a:pt x="141865" y="94745"/>
                  <a:pt x="139700" y="92580"/>
                  <a:pt x="139700" y="90416"/>
                </a:cubicBezTo>
                <a:cubicBezTo>
                  <a:pt x="139700" y="87890"/>
                  <a:pt x="141865" y="85725"/>
                  <a:pt x="144030" y="85725"/>
                </a:cubicBezTo>
                <a:close/>
                <a:moveTo>
                  <a:pt x="144896" y="67388"/>
                </a:moveTo>
                <a:cubicBezTo>
                  <a:pt x="102358" y="67388"/>
                  <a:pt x="67390" y="102353"/>
                  <a:pt x="67390" y="144887"/>
                </a:cubicBezTo>
                <a:cubicBezTo>
                  <a:pt x="67390" y="165433"/>
                  <a:pt x="75681" y="184898"/>
                  <a:pt x="89741" y="199677"/>
                </a:cubicBezTo>
                <a:cubicBezTo>
                  <a:pt x="97672" y="207607"/>
                  <a:pt x="102718" y="217700"/>
                  <a:pt x="103800" y="228513"/>
                </a:cubicBezTo>
                <a:lnTo>
                  <a:pt x="123267" y="228513"/>
                </a:lnTo>
                <a:lnTo>
                  <a:pt x="123267" y="190305"/>
                </a:lnTo>
                <a:lnTo>
                  <a:pt x="114254" y="190305"/>
                </a:lnTo>
                <a:cubicBezTo>
                  <a:pt x="104881" y="190305"/>
                  <a:pt x="96590" y="182375"/>
                  <a:pt x="96590" y="172642"/>
                </a:cubicBezTo>
                <a:cubicBezTo>
                  <a:pt x="96590" y="163270"/>
                  <a:pt x="104881" y="155340"/>
                  <a:pt x="114254" y="155340"/>
                </a:cubicBezTo>
                <a:cubicBezTo>
                  <a:pt x="123988" y="155340"/>
                  <a:pt x="131918" y="163270"/>
                  <a:pt x="131918" y="172642"/>
                </a:cubicBezTo>
                <a:lnTo>
                  <a:pt x="131918" y="181654"/>
                </a:lnTo>
                <a:lnTo>
                  <a:pt x="158235" y="181654"/>
                </a:lnTo>
                <a:lnTo>
                  <a:pt x="158235" y="172642"/>
                </a:lnTo>
                <a:cubicBezTo>
                  <a:pt x="158235" y="163270"/>
                  <a:pt x="166165" y="155340"/>
                  <a:pt x="175538" y="155340"/>
                </a:cubicBezTo>
                <a:cubicBezTo>
                  <a:pt x="185272" y="155340"/>
                  <a:pt x="193202" y="163270"/>
                  <a:pt x="193202" y="172642"/>
                </a:cubicBezTo>
                <a:cubicBezTo>
                  <a:pt x="193202" y="182375"/>
                  <a:pt x="185272" y="190305"/>
                  <a:pt x="175538" y="190305"/>
                </a:cubicBezTo>
                <a:lnTo>
                  <a:pt x="166886" y="190305"/>
                </a:lnTo>
                <a:lnTo>
                  <a:pt x="166886" y="228513"/>
                </a:lnTo>
                <a:lnTo>
                  <a:pt x="187074" y="228513"/>
                </a:lnTo>
                <a:cubicBezTo>
                  <a:pt x="187795" y="217339"/>
                  <a:pt x="192842" y="207246"/>
                  <a:pt x="200412" y="199316"/>
                </a:cubicBezTo>
                <a:cubicBezTo>
                  <a:pt x="214832" y="184537"/>
                  <a:pt x="222402" y="165433"/>
                  <a:pt x="222402" y="144887"/>
                </a:cubicBezTo>
                <a:cubicBezTo>
                  <a:pt x="222402" y="102353"/>
                  <a:pt x="187795" y="67388"/>
                  <a:pt x="144896" y="67388"/>
                </a:cubicBezTo>
                <a:close/>
                <a:moveTo>
                  <a:pt x="144896" y="58737"/>
                </a:moveTo>
                <a:cubicBezTo>
                  <a:pt x="192481" y="58737"/>
                  <a:pt x="231415" y="97306"/>
                  <a:pt x="231415" y="144887"/>
                </a:cubicBezTo>
                <a:cubicBezTo>
                  <a:pt x="231415" y="167596"/>
                  <a:pt x="222763" y="189223"/>
                  <a:pt x="206901" y="205444"/>
                </a:cubicBezTo>
                <a:cubicBezTo>
                  <a:pt x="199331" y="213014"/>
                  <a:pt x="195365" y="223106"/>
                  <a:pt x="195365" y="233920"/>
                </a:cubicBezTo>
                <a:lnTo>
                  <a:pt x="195365" y="254827"/>
                </a:lnTo>
                <a:cubicBezTo>
                  <a:pt x="195365" y="259513"/>
                  <a:pt x="191400" y="263478"/>
                  <a:pt x="186353" y="263478"/>
                </a:cubicBezTo>
                <a:lnTo>
                  <a:pt x="182027" y="263478"/>
                </a:lnTo>
                <a:lnTo>
                  <a:pt x="182027" y="268164"/>
                </a:lnTo>
                <a:cubicBezTo>
                  <a:pt x="182027" y="280059"/>
                  <a:pt x="171933" y="290152"/>
                  <a:pt x="160037" y="290152"/>
                </a:cubicBezTo>
                <a:lnTo>
                  <a:pt x="130837" y="290152"/>
                </a:lnTo>
                <a:cubicBezTo>
                  <a:pt x="118580" y="290152"/>
                  <a:pt x="108847" y="280059"/>
                  <a:pt x="108847" y="268164"/>
                </a:cubicBezTo>
                <a:lnTo>
                  <a:pt x="108847" y="263478"/>
                </a:lnTo>
                <a:lnTo>
                  <a:pt x="104521" y="263478"/>
                </a:lnTo>
                <a:cubicBezTo>
                  <a:pt x="99474" y="263478"/>
                  <a:pt x="95509" y="259513"/>
                  <a:pt x="95509" y="254827"/>
                </a:cubicBezTo>
                <a:lnTo>
                  <a:pt x="95509" y="234641"/>
                </a:lnTo>
                <a:cubicBezTo>
                  <a:pt x="95509" y="223467"/>
                  <a:pt x="91543" y="213374"/>
                  <a:pt x="83973" y="205804"/>
                </a:cubicBezTo>
                <a:cubicBezTo>
                  <a:pt x="67751" y="189584"/>
                  <a:pt x="58738" y="167956"/>
                  <a:pt x="58738" y="144887"/>
                </a:cubicBezTo>
                <a:cubicBezTo>
                  <a:pt x="58738" y="97306"/>
                  <a:pt x="97672" y="58737"/>
                  <a:pt x="144896" y="58737"/>
                </a:cubicBezTo>
                <a:close/>
                <a:moveTo>
                  <a:pt x="234596" y="36726"/>
                </a:moveTo>
                <a:cubicBezTo>
                  <a:pt x="236774" y="38167"/>
                  <a:pt x="236774" y="40689"/>
                  <a:pt x="235322" y="42491"/>
                </a:cubicBezTo>
                <a:cubicBezTo>
                  <a:pt x="232417" y="45733"/>
                  <a:pt x="231328" y="49696"/>
                  <a:pt x="231328" y="53660"/>
                </a:cubicBezTo>
                <a:lnTo>
                  <a:pt x="231328" y="76718"/>
                </a:lnTo>
                <a:lnTo>
                  <a:pt x="281436" y="76718"/>
                </a:lnTo>
                <a:lnTo>
                  <a:pt x="281436" y="53660"/>
                </a:lnTo>
                <a:cubicBezTo>
                  <a:pt x="281436" y="49696"/>
                  <a:pt x="279983" y="45733"/>
                  <a:pt x="277442" y="42491"/>
                </a:cubicBezTo>
                <a:cubicBezTo>
                  <a:pt x="275626" y="40689"/>
                  <a:pt x="275989" y="38167"/>
                  <a:pt x="278168" y="36726"/>
                </a:cubicBezTo>
                <a:cubicBezTo>
                  <a:pt x="279983" y="34925"/>
                  <a:pt x="282525" y="35285"/>
                  <a:pt x="284341" y="37086"/>
                </a:cubicBezTo>
                <a:cubicBezTo>
                  <a:pt x="287972" y="41770"/>
                  <a:pt x="290150" y="47895"/>
                  <a:pt x="290150" y="53660"/>
                </a:cubicBezTo>
                <a:lnTo>
                  <a:pt x="290150" y="81042"/>
                </a:lnTo>
                <a:cubicBezTo>
                  <a:pt x="290150" y="83203"/>
                  <a:pt x="288335" y="85365"/>
                  <a:pt x="285793" y="85365"/>
                </a:cubicBezTo>
                <a:lnTo>
                  <a:pt x="226971" y="85365"/>
                </a:lnTo>
                <a:cubicBezTo>
                  <a:pt x="224429" y="85365"/>
                  <a:pt x="222250" y="83203"/>
                  <a:pt x="222250" y="81042"/>
                </a:cubicBezTo>
                <a:lnTo>
                  <a:pt x="222250" y="53660"/>
                </a:lnTo>
                <a:cubicBezTo>
                  <a:pt x="222250" y="47895"/>
                  <a:pt x="224429" y="41770"/>
                  <a:pt x="228423" y="37086"/>
                </a:cubicBezTo>
                <a:cubicBezTo>
                  <a:pt x="229875" y="35285"/>
                  <a:pt x="232780" y="34925"/>
                  <a:pt x="234596" y="36726"/>
                </a:cubicBezTo>
                <a:close/>
                <a:moveTo>
                  <a:pt x="11766" y="36726"/>
                </a:moveTo>
                <a:cubicBezTo>
                  <a:pt x="13905" y="38167"/>
                  <a:pt x="14262" y="40689"/>
                  <a:pt x="12479" y="42491"/>
                </a:cubicBezTo>
                <a:cubicBezTo>
                  <a:pt x="9983" y="45733"/>
                  <a:pt x="8557" y="49696"/>
                  <a:pt x="8557" y="53660"/>
                </a:cubicBezTo>
                <a:lnTo>
                  <a:pt x="8557" y="76718"/>
                </a:lnTo>
                <a:lnTo>
                  <a:pt x="57761" y="76718"/>
                </a:lnTo>
                <a:lnTo>
                  <a:pt x="57761" y="53660"/>
                </a:lnTo>
                <a:cubicBezTo>
                  <a:pt x="57761" y="49696"/>
                  <a:pt x="56335" y="45733"/>
                  <a:pt x="53839" y="42491"/>
                </a:cubicBezTo>
                <a:cubicBezTo>
                  <a:pt x="52413" y="40689"/>
                  <a:pt x="52413" y="38167"/>
                  <a:pt x="54552" y="36726"/>
                </a:cubicBezTo>
                <a:cubicBezTo>
                  <a:pt x="56335" y="34925"/>
                  <a:pt x="59188" y="35285"/>
                  <a:pt x="60614" y="37086"/>
                </a:cubicBezTo>
                <a:cubicBezTo>
                  <a:pt x="64179" y="41770"/>
                  <a:pt x="66319" y="47895"/>
                  <a:pt x="66319" y="53660"/>
                </a:cubicBezTo>
                <a:lnTo>
                  <a:pt x="66319" y="81042"/>
                </a:lnTo>
                <a:cubicBezTo>
                  <a:pt x="66319" y="83203"/>
                  <a:pt x="64536" y="85365"/>
                  <a:pt x="62040" y="85365"/>
                </a:cubicBezTo>
                <a:lnTo>
                  <a:pt x="4278" y="85365"/>
                </a:lnTo>
                <a:cubicBezTo>
                  <a:pt x="1783" y="85365"/>
                  <a:pt x="0" y="83203"/>
                  <a:pt x="0" y="81042"/>
                </a:cubicBezTo>
                <a:lnTo>
                  <a:pt x="0" y="53660"/>
                </a:lnTo>
                <a:cubicBezTo>
                  <a:pt x="0" y="47895"/>
                  <a:pt x="2139" y="41770"/>
                  <a:pt x="6061" y="37086"/>
                </a:cubicBezTo>
                <a:cubicBezTo>
                  <a:pt x="7487" y="35285"/>
                  <a:pt x="9983" y="34925"/>
                  <a:pt x="11766" y="36726"/>
                </a:cubicBezTo>
                <a:close/>
                <a:moveTo>
                  <a:pt x="255588" y="8902"/>
                </a:moveTo>
                <a:cubicBezTo>
                  <a:pt x="249837" y="8902"/>
                  <a:pt x="245165" y="13531"/>
                  <a:pt x="245165" y="18872"/>
                </a:cubicBezTo>
                <a:cubicBezTo>
                  <a:pt x="245165" y="24569"/>
                  <a:pt x="249837" y="29198"/>
                  <a:pt x="255588" y="29198"/>
                </a:cubicBezTo>
                <a:cubicBezTo>
                  <a:pt x="260980" y="29198"/>
                  <a:pt x="265652" y="24569"/>
                  <a:pt x="265652" y="18872"/>
                </a:cubicBezTo>
                <a:cubicBezTo>
                  <a:pt x="265652" y="13531"/>
                  <a:pt x="260980" y="8902"/>
                  <a:pt x="255588" y="8902"/>
                </a:cubicBezTo>
                <a:close/>
                <a:moveTo>
                  <a:pt x="32978" y="8902"/>
                </a:moveTo>
                <a:cubicBezTo>
                  <a:pt x="27587" y="8902"/>
                  <a:pt x="22914" y="13531"/>
                  <a:pt x="22914" y="18872"/>
                </a:cubicBezTo>
                <a:cubicBezTo>
                  <a:pt x="22914" y="24569"/>
                  <a:pt x="27587" y="29198"/>
                  <a:pt x="32978" y="29198"/>
                </a:cubicBezTo>
                <a:cubicBezTo>
                  <a:pt x="38729" y="29198"/>
                  <a:pt x="43402" y="24569"/>
                  <a:pt x="43402" y="18872"/>
                </a:cubicBezTo>
                <a:cubicBezTo>
                  <a:pt x="43402" y="13531"/>
                  <a:pt x="38729" y="8902"/>
                  <a:pt x="32978" y="8902"/>
                </a:cubicBezTo>
                <a:close/>
                <a:moveTo>
                  <a:pt x="133521" y="6815"/>
                </a:moveTo>
                <a:cubicBezTo>
                  <a:pt x="154896" y="5078"/>
                  <a:pt x="176676" y="8197"/>
                  <a:pt x="197102" y="16393"/>
                </a:cubicBezTo>
                <a:lnTo>
                  <a:pt x="201078" y="8553"/>
                </a:lnTo>
                <a:lnTo>
                  <a:pt x="215539" y="30292"/>
                </a:lnTo>
                <a:lnTo>
                  <a:pt x="189149" y="31717"/>
                </a:lnTo>
                <a:lnTo>
                  <a:pt x="193487" y="23877"/>
                </a:lnTo>
                <a:cubicBezTo>
                  <a:pt x="155167" y="9266"/>
                  <a:pt x="112147" y="12829"/>
                  <a:pt x="77080" y="33856"/>
                </a:cubicBezTo>
                <a:cubicBezTo>
                  <a:pt x="76357" y="34212"/>
                  <a:pt x="75634" y="34568"/>
                  <a:pt x="74911" y="34568"/>
                </a:cubicBezTo>
                <a:cubicBezTo>
                  <a:pt x="73465" y="34568"/>
                  <a:pt x="72019" y="33856"/>
                  <a:pt x="70935" y="32430"/>
                </a:cubicBezTo>
                <a:cubicBezTo>
                  <a:pt x="69850" y="30292"/>
                  <a:pt x="70212" y="27441"/>
                  <a:pt x="72381" y="26372"/>
                </a:cubicBezTo>
                <a:cubicBezTo>
                  <a:pt x="91179" y="15146"/>
                  <a:pt x="112147" y="8553"/>
                  <a:pt x="133521" y="6815"/>
                </a:cubicBezTo>
                <a:close/>
                <a:moveTo>
                  <a:pt x="255588" y="0"/>
                </a:moveTo>
                <a:cubicBezTo>
                  <a:pt x="266012" y="0"/>
                  <a:pt x="274279" y="8546"/>
                  <a:pt x="274279" y="18872"/>
                </a:cubicBezTo>
                <a:cubicBezTo>
                  <a:pt x="274279" y="29198"/>
                  <a:pt x="266012" y="37744"/>
                  <a:pt x="255588" y="37744"/>
                </a:cubicBezTo>
                <a:cubicBezTo>
                  <a:pt x="245165" y="37744"/>
                  <a:pt x="236538" y="29198"/>
                  <a:pt x="236538" y="18872"/>
                </a:cubicBezTo>
                <a:cubicBezTo>
                  <a:pt x="236538" y="8546"/>
                  <a:pt x="245165" y="0"/>
                  <a:pt x="255588" y="0"/>
                </a:cubicBezTo>
                <a:close/>
                <a:moveTo>
                  <a:pt x="32978" y="0"/>
                </a:moveTo>
                <a:cubicBezTo>
                  <a:pt x="43402" y="0"/>
                  <a:pt x="52028" y="8546"/>
                  <a:pt x="52028" y="18872"/>
                </a:cubicBezTo>
                <a:cubicBezTo>
                  <a:pt x="52028" y="29198"/>
                  <a:pt x="43402" y="37744"/>
                  <a:pt x="32978" y="37744"/>
                </a:cubicBezTo>
                <a:cubicBezTo>
                  <a:pt x="22555" y="37744"/>
                  <a:pt x="14288" y="29198"/>
                  <a:pt x="14288" y="18872"/>
                </a:cubicBezTo>
                <a:cubicBezTo>
                  <a:pt x="14288" y="8546"/>
                  <a:pt x="22555" y="0"/>
                  <a:pt x="32978" y="0"/>
                </a:cubicBezTo>
                <a:close/>
              </a:path>
            </a:pathLst>
          </a:custGeom>
          <a:solidFill>
            <a:schemeClr val="bg1"/>
          </a:solidFill>
          <a:ln>
            <a:noFill/>
          </a:ln>
          <a:effectLst/>
        </p:spPr>
        <p:txBody>
          <a:bodyPr anchor="ctr"/>
          <a:lstStyle/>
          <a:p>
            <a:endParaRPr lang="en-US">
              <a:latin typeface="Source Sans Pro Light" panose="020B0403030403020204" pitchFamily="34" charset="0"/>
            </a:endParaRPr>
          </a:p>
        </p:txBody>
      </p:sp>
      <p:sp>
        <p:nvSpPr>
          <p:cNvPr id="129" name="Freeform 837">
            <a:extLst>
              <a:ext uri="{FF2B5EF4-FFF2-40B4-BE49-F238E27FC236}">
                <a16:creationId xmlns:a16="http://schemas.microsoft.com/office/drawing/2014/main" id="{D6A282E5-6F5D-F797-B21E-6754CD3D0B8A}"/>
              </a:ext>
            </a:extLst>
          </p:cNvPr>
          <p:cNvSpPr>
            <a:spLocks noChangeArrowheads="1"/>
          </p:cNvSpPr>
          <p:nvPr/>
        </p:nvSpPr>
        <p:spPr bwMode="auto">
          <a:xfrm>
            <a:off x="2320499" y="4963353"/>
            <a:ext cx="396033" cy="369571"/>
          </a:xfrm>
          <a:custGeom>
            <a:avLst/>
            <a:gdLst>
              <a:gd name="T0" fmla="*/ 156713 w 304441"/>
              <a:gd name="T1" fmla="*/ 244415 h 304441"/>
              <a:gd name="T2" fmla="*/ 276405 w 304441"/>
              <a:gd name="T3" fmla="*/ 156713 h 304441"/>
              <a:gd name="T4" fmla="*/ 27676 w 304441"/>
              <a:gd name="T5" fmla="*/ 156713 h 304441"/>
              <a:gd name="T6" fmla="*/ 147368 w 304441"/>
              <a:gd name="T7" fmla="*/ 244415 h 304441"/>
              <a:gd name="T8" fmla="*/ 27676 w 304441"/>
              <a:gd name="T9" fmla="*/ 156713 h 304441"/>
              <a:gd name="T10" fmla="*/ 179589 w 304441"/>
              <a:gd name="T11" fmla="*/ 108241 h 304441"/>
              <a:gd name="T12" fmla="*/ 174580 w 304441"/>
              <a:gd name="T13" fmla="*/ 115754 h 304441"/>
              <a:gd name="T14" fmla="*/ 110902 w 304441"/>
              <a:gd name="T15" fmla="*/ 150813 h 304441"/>
              <a:gd name="T16" fmla="*/ 193183 w 304441"/>
              <a:gd name="T17" fmla="*/ 154748 h 304441"/>
              <a:gd name="T18" fmla="*/ 202485 w 304441"/>
              <a:gd name="T19" fmla="*/ 155822 h 304441"/>
              <a:gd name="T20" fmla="*/ 101600 w 304441"/>
              <a:gd name="T21" fmla="*/ 150813 h 304441"/>
              <a:gd name="T22" fmla="*/ 152041 w 304441"/>
              <a:gd name="T23" fmla="*/ 69011 h 304441"/>
              <a:gd name="T24" fmla="*/ 152041 w 304441"/>
              <a:gd name="T25" fmla="*/ 235429 h 304441"/>
              <a:gd name="T26" fmla="*/ 222849 w 304441"/>
              <a:gd name="T27" fmla="*/ 109268 h 304441"/>
              <a:gd name="T28" fmla="*/ 152041 w 304441"/>
              <a:gd name="T29" fmla="*/ 177920 h 304441"/>
              <a:gd name="T30" fmla="*/ 128677 w 304441"/>
              <a:gd name="T31" fmla="*/ 156354 h 304441"/>
              <a:gd name="T32" fmla="*/ 135147 w 304441"/>
              <a:gd name="T33" fmla="*/ 149884 h 304441"/>
              <a:gd name="T34" fmla="*/ 217458 w 304441"/>
              <a:gd name="T35" fmla="*/ 101361 h 304441"/>
              <a:gd name="T36" fmla="*/ 257714 w 304441"/>
              <a:gd name="T37" fmla="*/ 37381 h 304441"/>
              <a:gd name="T38" fmla="*/ 239383 w 304441"/>
              <a:gd name="T39" fmla="*/ 86264 h 304441"/>
              <a:gd name="T40" fmla="*/ 288266 w 304441"/>
              <a:gd name="T41" fmla="*/ 67933 h 304441"/>
              <a:gd name="T42" fmla="*/ 260590 w 304441"/>
              <a:gd name="T43" fmla="*/ 67573 h 304441"/>
              <a:gd name="T44" fmla="*/ 257714 w 304441"/>
              <a:gd name="T45" fmla="*/ 63260 h 304441"/>
              <a:gd name="T46" fmla="*/ 147368 w 304441"/>
              <a:gd name="T47" fmla="*/ 27676 h 304441"/>
              <a:gd name="T48" fmla="*/ 36011 w 304441"/>
              <a:gd name="T49" fmla="*/ 147728 h 304441"/>
              <a:gd name="T50" fmla="*/ 68113 w 304441"/>
              <a:gd name="T51" fmla="*/ 114368 h 304441"/>
              <a:gd name="T52" fmla="*/ 86983 w 304441"/>
              <a:gd name="T53" fmla="*/ 87073 h 304441"/>
              <a:gd name="T54" fmla="*/ 114210 w 304441"/>
              <a:gd name="T55" fmla="*/ 68270 h 304441"/>
              <a:gd name="T56" fmla="*/ 147368 w 304441"/>
              <a:gd name="T57" fmla="*/ 27676 h 304441"/>
              <a:gd name="T58" fmla="*/ 156713 w 304441"/>
              <a:gd name="T59" fmla="*/ 4672 h 304441"/>
              <a:gd name="T60" fmla="*/ 220693 w 304441"/>
              <a:gd name="T61" fmla="*/ 37381 h 304441"/>
              <a:gd name="T62" fmla="*/ 216020 w 304441"/>
              <a:gd name="T63" fmla="*/ 45288 h 304441"/>
              <a:gd name="T64" fmla="*/ 156713 w 304441"/>
              <a:gd name="T65" fmla="*/ 60385 h 304441"/>
              <a:gd name="T66" fmla="*/ 230038 w 304441"/>
              <a:gd name="T67" fmla="*/ 89139 h 304441"/>
              <a:gd name="T68" fmla="*/ 231476 w 304441"/>
              <a:gd name="T69" fmla="*/ 50680 h 304441"/>
              <a:gd name="T70" fmla="*/ 264184 w 304441"/>
              <a:gd name="T71" fmla="*/ 21925 h 304441"/>
              <a:gd name="T72" fmla="*/ 267060 w 304441"/>
              <a:gd name="T73" fmla="*/ 52118 h 304441"/>
              <a:gd name="T74" fmla="*/ 292220 w 304441"/>
              <a:gd name="T75" fmla="*/ 33427 h 304441"/>
              <a:gd name="T76" fmla="*/ 273529 w 304441"/>
              <a:gd name="T77" fmla="*/ 58587 h 304441"/>
              <a:gd name="T78" fmla="*/ 303722 w 304441"/>
              <a:gd name="T79" fmla="*/ 61463 h 304441"/>
              <a:gd name="T80" fmla="*/ 274967 w 304441"/>
              <a:gd name="T81" fmla="*/ 94171 h 304441"/>
              <a:gd name="T82" fmla="*/ 236508 w 304441"/>
              <a:gd name="T83" fmla="*/ 95609 h 304441"/>
              <a:gd name="T84" fmla="*/ 244056 w 304441"/>
              <a:gd name="T85" fmla="*/ 147728 h 304441"/>
              <a:gd name="T86" fmla="*/ 270295 w 304441"/>
              <a:gd name="T87" fmla="*/ 112863 h 304441"/>
              <a:gd name="T88" fmla="*/ 278921 w 304441"/>
              <a:gd name="T89" fmla="*/ 109987 h 304441"/>
              <a:gd name="T90" fmla="*/ 299768 w 304441"/>
              <a:gd name="T91" fmla="*/ 147728 h 304441"/>
              <a:gd name="T92" fmla="*/ 299768 w 304441"/>
              <a:gd name="T93" fmla="*/ 156713 h 304441"/>
              <a:gd name="T94" fmla="*/ 156713 w 304441"/>
              <a:gd name="T95" fmla="*/ 286110 h 304441"/>
              <a:gd name="T96" fmla="*/ 152041 w 304441"/>
              <a:gd name="T97" fmla="*/ 304441 h 304441"/>
              <a:gd name="T98" fmla="*/ 147368 w 304441"/>
              <a:gd name="T99" fmla="*/ 286110 h 304441"/>
              <a:gd name="T100" fmla="*/ 4673 w 304441"/>
              <a:gd name="T101" fmla="*/ 156713 h 304441"/>
              <a:gd name="T102" fmla="*/ 4673 w 304441"/>
              <a:gd name="T103" fmla="*/ 147728 h 304441"/>
              <a:gd name="T104" fmla="*/ 147368 w 304441"/>
              <a:gd name="T105" fmla="*/ 18690 h 304441"/>
              <a:gd name="T106" fmla="*/ 152041 w 304441"/>
              <a:gd name="T107" fmla="*/ 0 h 304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04441" h="304441">
                <a:moveTo>
                  <a:pt x="244056" y="156713"/>
                </a:moveTo>
                <a:cubicBezTo>
                  <a:pt x="241899" y="204159"/>
                  <a:pt x="203799" y="241899"/>
                  <a:pt x="156713" y="244415"/>
                </a:cubicBezTo>
                <a:lnTo>
                  <a:pt x="156713" y="276764"/>
                </a:lnTo>
                <a:cubicBezTo>
                  <a:pt x="221771" y="274248"/>
                  <a:pt x="274248" y="221771"/>
                  <a:pt x="276405" y="156713"/>
                </a:cubicBezTo>
                <a:lnTo>
                  <a:pt x="244056" y="156713"/>
                </a:lnTo>
                <a:close/>
                <a:moveTo>
                  <a:pt x="27676" y="156713"/>
                </a:moveTo>
                <a:cubicBezTo>
                  <a:pt x="30192" y="221771"/>
                  <a:pt x="82310" y="274248"/>
                  <a:pt x="147368" y="276764"/>
                </a:cubicBezTo>
                <a:lnTo>
                  <a:pt x="147368" y="244415"/>
                </a:lnTo>
                <a:cubicBezTo>
                  <a:pt x="100282" y="241899"/>
                  <a:pt x="62541" y="204159"/>
                  <a:pt x="60025" y="156713"/>
                </a:cubicBezTo>
                <a:lnTo>
                  <a:pt x="27676" y="156713"/>
                </a:lnTo>
                <a:close/>
                <a:moveTo>
                  <a:pt x="152042" y="100013"/>
                </a:moveTo>
                <a:cubicBezTo>
                  <a:pt x="162059" y="100013"/>
                  <a:pt x="171361" y="102875"/>
                  <a:pt x="179589" y="108241"/>
                </a:cubicBezTo>
                <a:cubicBezTo>
                  <a:pt x="181378" y="109672"/>
                  <a:pt x="182093" y="112177"/>
                  <a:pt x="181020" y="114681"/>
                </a:cubicBezTo>
                <a:cubicBezTo>
                  <a:pt x="179589" y="116827"/>
                  <a:pt x="176727" y="117543"/>
                  <a:pt x="174580" y="115754"/>
                </a:cubicBezTo>
                <a:cubicBezTo>
                  <a:pt x="167783" y="111819"/>
                  <a:pt x="160271" y="109315"/>
                  <a:pt x="152042" y="109315"/>
                </a:cubicBezTo>
                <a:cubicBezTo>
                  <a:pt x="129504" y="109315"/>
                  <a:pt x="110902" y="127917"/>
                  <a:pt x="110902" y="150813"/>
                </a:cubicBezTo>
                <a:cubicBezTo>
                  <a:pt x="110902" y="173351"/>
                  <a:pt x="129504" y="191954"/>
                  <a:pt x="152042" y="191954"/>
                </a:cubicBezTo>
                <a:cubicBezTo>
                  <a:pt x="173507" y="191954"/>
                  <a:pt x="191394" y="176213"/>
                  <a:pt x="193183" y="154748"/>
                </a:cubicBezTo>
                <a:cubicBezTo>
                  <a:pt x="193541" y="152602"/>
                  <a:pt x="195687" y="150813"/>
                  <a:pt x="198549" y="150813"/>
                </a:cubicBezTo>
                <a:cubicBezTo>
                  <a:pt x="201054" y="151171"/>
                  <a:pt x="202842" y="153317"/>
                  <a:pt x="202485" y="155822"/>
                </a:cubicBezTo>
                <a:cubicBezTo>
                  <a:pt x="199623" y="181579"/>
                  <a:pt x="178158" y="201255"/>
                  <a:pt x="152042" y="201255"/>
                </a:cubicBezTo>
                <a:cubicBezTo>
                  <a:pt x="124496" y="201255"/>
                  <a:pt x="101600" y="178360"/>
                  <a:pt x="101600" y="150813"/>
                </a:cubicBezTo>
                <a:cubicBezTo>
                  <a:pt x="101600" y="122909"/>
                  <a:pt x="124496" y="100013"/>
                  <a:pt x="152042" y="100013"/>
                </a:cubicBezTo>
                <a:close/>
                <a:moveTo>
                  <a:pt x="152041" y="69011"/>
                </a:moveTo>
                <a:cubicBezTo>
                  <a:pt x="106393" y="69011"/>
                  <a:pt x="69011" y="106393"/>
                  <a:pt x="69011" y="152400"/>
                </a:cubicBezTo>
                <a:cubicBezTo>
                  <a:pt x="69011" y="198048"/>
                  <a:pt x="106393" y="235429"/>
                  <a:pt x="152041" y="235429"/>
                </a:cubicBezTo>
                <a:cubicBezTo>
                  <a:pt x="198048" y="235429"/>
                  <a:pt x="235070" y="198048"/>
                  <a:pt x="235070" y="152400"/>
                </a:cubicBezTo>
                <a:cubicBezTo>
                  <a:pt x="235070" y="136585"/>
                  <a:pt x="230757" y="121848"/>
                  <a:pt x="222849" y="109268"/>
                </a:cubicBezTo>
                <a:lnTo>
                  <a:pt x="155276" y="176842"/>
                </a:lnTo>
                <a:cubicBezTo>
                  <a:pt x="154557" y="177561"/>
                  <a:pt x="153478" y="177920"/>
                  <a:pt x="152041" y="177920"/>
                </a:cubicBezTo>
                <a:cubicBezTo>
                  <a:pt x="150962" y="177920"/>
                  <a:pt x="149525" y="177561"/>
                  <a:pt x="148806" y="176842"/>
                </a:cubicBezTo>
                <a:lnTo>
                  <a:pt x="128677" y="156354"/>
                </a:lnTo>
                <a:cubicBezTo>
                  <a:pt x="126521" y="154557"/>
                  <a:pt x="126521" y="151681"/>
                  <a:pt x="128677" y="149884"/>
                </a:cubicBezTo>
                <a:cubicBezTo>
                  <a:pt x="130115" y="148087"/>
                  <a:pt x="132991" y="148087"/>
                  <a:pt x="135147" y="149884"/>
                </a:cubicBezTo>
                <a:lnTo>
                  <a:pt x="152041" y="166778"/>
                </a:lnTo>
                <a:lnTo>
                  <a:pt x="217458" y="101361"/>
                </a:lnTo>
                <a:cubicBezTo>
                  <a:pt x="202362" y="81951"/>
                  <a:pt x="178639" y="69011"/>
                  <a:pt x="152041" y="69011"/>
                </a:cubicBezTo>
                <a:close/>
                <a:moveTo>
                  <a:pt x="257714" y="37381"/>
                </a:moveTo>
                <a:lnTo>
                  <a:pt x="239383" y="56071"/>
                </a:lnTo>
                <a:lnTo>
                  <a:pt x="239383" y="86264"/>
                </a:lnTo>
                <a:lnTo>
                  <a:pt x="269576" y="86264"/>
                </a:lnTo>
                <a:lnTo>
                  <a:pt x="288266" y="67933"/>
                </a:lnTo>
                <a:lnTo>
                  <a:pt x="262387" y="67933"/>
                </a:lnTo>
                <a:cubicBezTo>
                  <a:pt x="261668" y="67933"/>
                  <a:pt x="261309" y="67573"/>
                  <a:pt x="260590" y="67573"/>
                </a:cubicBezTo>
                <a:cubicBezTo>
                  <a:pt x="259512" y="67214"/>
                  <a:pt x="258433" y="66136"/>
                  <a:pt x="258074" y="65057"/>
                </a:cubicBezTo>
                <a:cubicBezTo>
                  <a:pt x="257714" y="64338"/>
                  <a:pt x="257714" y="63979"/>
                  <a:pt x="257714" y="63260"/>
                </a:cubicBezTo>
                <a:lnTo>
                  <a:pt x="257714" y="37381"/>
                </a:lnTo>
                <a:close/>
                <a:moveTo>
                  <a:pt x="147368" y="27676"/>
                </a:moveTo>
                <a:cubicBezTo>
                  <a:pt x="82310" y="30192"/>
                  <a:pt x="30192" y="82670"/>
                  <a:pt x="27676" y="147728"/>
                </a:cubicBezTo>
                <a:lnTo>
                  <a:pt x="36011" y="147728"/>
                </a:lnTo>
                <a:lnTo>
                  <a:pt x="60025" y="147728"/>
                </a:lnTo>
                <a:cubicBezTo>
                  <a:pt x="60654" y="135866"/>
                  <a:pt x="63485" y="124612"/>
                  <a:pt x="68113" y="114368"/>
                </a:cubicBezTo>
                <a:lnTo>
                  <a:pt x="71500" y="109468"/>
                </a:lnTo>
                <a:lnTo>
                  <a:pt x="86983" y="87073"/>
                </a:lnTo>
                <a:lnTo>
                  <a:pt x="101702" y="76908"/>
                </a:lnTo>
                <a:lnTo>
                  <a:pt x="114210" y="68270"/>
                </a:lnTo>
                <a:cubicBezTo>
                  <a:pt x="124409" y="63687"/>
                  <a:pt x="135597" y="60924"/>
                  <a:pt x="147368" y="60385"/>
                </a:cubicBezTo>
                <a:lnTo>
                  <a:pt x="147368" y="27676"/>
                </a:lnTo>
                <a:close/>
                <a:moveTo>
                  <a:pt x="152041" y="0"/>
                </a:moveTo>
                <a:cubicBezTo>
                  <a:pt x="154557" y="0"/>
                  <a:pt x="156713" y="2156"/>
                  <a:pt x="156713" y="4672"/>
                </a:cubicBezTo>
                <a:lnTo>
                  <a:pt x="156713" y="18690"/>
                </a:lnTo>
                <a:cubicBezTo>
                  <a:pt x="179358" y="19409"/>
                  <a:pt x="201283" y="25879"/>
                  <a:pt x="220693" y="37381"/>
                </a:cubicBezTo>
                <a:cubicBezTo>
                  <a:pt x="222849" y="38459"/>
                  <a:pt x="223568" y="41694"/>
                  <a:pt x="222130" y="43491"/>
                </a:cubicBezTo>
                <a:cubicBezTo>
                  <a:pt x="221052" y="46007"/>
                  <a:pt x="217817" y="46726"/>
                  <a:pt x="216020" y="45288"/>
                </a:cubicBezTo>
                <a:cubicBezTo>
                  <a:pt x="198048" y="34505"/>
                  <a:pt x="177561" y="28754"/>
                  <a:pt x="156713" y="27676"/>
                </a:cubicBezTo>
                <a:lnTo>
                  <a:pt x="156713" y="60385"/>
                </a:lnTo>
                <a:cubicBezTo>
                  <a:pt x="184030" y="61463"/>
                  <a:pt x="208113" y="74762"/>
                  <a:pt x="224287" y="94890"/>
                </a:cubicBezTo>
                <a:lnTo>
                  <a:pt x="230038" y="89139"/>
                </a:lnTo>
                <a:lnTo>
                  <a:pt x="230038" y="53915"/>
                </a:lnTo>
                <a:cubicBezTo>
                  <a:pt x="230038" y="52837"/>
                  <a:pt x="230757" y="51758"/>
                  <a:pt x="231476" y="50680"/>
                </a:cubicBezTo>
                <a:lnTo>
                  <a:pt x="259152" y="23004"/>
                </a:lnTo>
                <a:cubicBezTo>
                  <a:pt x="260590" y="21566"/>
                  <a:pt x="262387" y="21206"/>
                  <a:pt x="264184" y="21925"/>
                </a:cubicBezTo>
                <a:cubicBezTo>
                  <a:pt x="265981" y="22644"/>
                  <a:pt x="267060" y="24441"/>
                  <a:pt x="267060" y="26238"/>
                </a:cubicBezTo>
                <a:lnTo>
                  <a:pt x="267060" y="52118"/>
                </a:lnTo>
                <a:lnTo>
                  <a:pt x="285750" y="33427"/>
                </a:lnTo>
                <a:cubicBezTo>
                  <a:pt x="287547" y="31271"/>
                  <a:pt x="290423" y="31271"/>
                  <a:pt x="292220" y="33427"/>
                </a:cubicBezTo>
                <a:cubicBezTo>
                  <a:pt x="294017" y="35224"/>
                  <a:pt x="294017" y="38100"/>
                  <a:pt x="292220" y="39897"/>
                </a:cubicBezTo>
                <a:lnTo>
                  <a:pt x="273529" y="58587"/>
                </a:lnTo>
                <a:lnTo>
                  <a:pt x="299409" y="58587"/>
                </a:lnTo>
                <a:cubicBezTo>
                  <a:pt x="301206" y="58587"/>
                  <a:pt x="303003" y="59666"/>
                  <a:pt x="303722" y="61463"/>
                </a:cubicBezTo>
                <a:cubicBezTo>
                  <a:pt x="304441" y="63260"/>
                  <a:pt x="304081" y="65057"/>
                  <a:pt x="302284" y="66495"/>
                </a:cubicBezTo>
                <a:lnTo>
                  <a:pt x="274967" y="94171"/>
                </a:lnTo>
                <a:cubicBezTo>
                  <a:pt x="273889" y="94890"/>
                  <a:pt x="272811" y="95609"/>
                  <a:pt x="271732" y="95609"/>
                </a:cubicBezTo>
                <a:lnTo>
                  <a:pt x="236508" y="95609"/>
                </a:lnTo>
                <a:lnTo>
                  <a:pt x="229679" y="102439"/>
                </a:lnTo>
                <a:cubicBezTo>
                  <a:pt x="237946" y="115738"/>
                  <a:pt x="243337" y="130834"/>
                  <a:pt x="244056" y="147728"/>
                </a:cubicBezTo>
                <a:lnTo>
                  <a:pt x="276405" y="147728"/>
                </a:lnTo>
                <a:cubicBezTo>
                  <a:pt x="276046" y="135507"/>
                  <a:pt x="273889" y="124005"/>
                  <a:pt x="270295" y="112863"/>
                </a:cubicBezTo>
                <a:cubicBezTo>
                  <a:pt x="269576" y="110346"/>
                  <a:pt x="270654" y="107830"/>
                  <a:pt x="273170" y="107112"/>
                </a:cubicBezTo>
                <a:cubicBezTo>
                  <a:pt x="275686" y="106033"/>
                  <a:pt x="278202" y="107471"/>
                  <a:pt x="278921" y="109987"/>
                </a:cubicBezTo>
                <a:cubicBezTo>
                  <a:pt x="282875" y="122208"/>
                  <a:pt x="285391" y="134788"/>
                  <a:pt x="285750" y="147728"/>
                </a:cubicBezTo>
                <a:lnTo>
                  <a:pt x="299768" y="147728"/>
                </a:lnTo>
                <a:cubicBezTo>
                  <a:pt x="302284" y="147728"/>
                  <a:pt x="304441" y="149884"/>
                  <a:pt x="304441" y="152400"/>
                </a:cubicBezTo>
                <a:cubicBezTo>
                  <a:pt x="304441" y="154916"/>
                  <a:pt x="302284" y="156713"/>
                  <a:pt x="299768" y="156713"/>
                </a:cubicBezTo>
                <a:lnTo>
                  <a:pt x="285750" y="156713"/>
                </a:lnTo>
                <a:cubicBezTo>
                  <a:pt x="283234" y="227163"/>
                  <a:pt x="226803" y="283594"/>
                  <a:pt x="156713" y="286110"/>
                </a:cubicBezTo>
                <a:lnTo>
                  <a:pt x="156713" y="300128"/>
                </a:lnTo>
                <a:cubicBezTo>
                  <a:pt x="156713" y="302284"/>
                  <a:pt x="154557" y="304441"/>
                  <a:pt x="152041" y="304441"/>
                </a:cubicBezTo>
                <a:cubicBezTo>
                  <a:pt x="149525" y="304441"/>
                  <a:pt x="147368" y="302284"/>
                  <a:pt x="147368" y="300128"/>
                </a:cubicBezTo>
                <a:lnTo>
                  <a:pt x="147368" y="286110"/>
                </a:lnTo>
                <a:cubicBezTo>
                  <a:pt x="77278" y="283594"/>
                  <a:pt x="20847" y="227163"/>
                  <a:pt x="18331" y="156713"/>
                </a:cubicBezTo>
                <a:lnTo>
                  <a:pt x="4673" y="156713"/>
                </a:lnTo>
                <a:cubicBezTo>
                  <a:pt x="1797" y="156713"/>
                  <a:pt x="0" y="154916"/>
                  <a:pt x="0" y="152400"/>
                </a:cubicBezTo>
                <a:cubicBezTo>
                  <a:pt x="0" y="149884"/>
                  <a:pt x="1797" y="147728"/>
                  <a:pt x="4673" y="147728"/>
                </a:cubicBezTo>
                <a:lnTo>
                  <a:pt x="18331" y="147728"/>
                </a:lnTo>
                <a:cubicBezTo>
                  <a:pt x="20847" y="77637"/>
                  <a:pt x="77278" y="20847"/>
                  <a:pt x="147368" y="18690"/>
                </a:cubicBezTo>
                <a:lnTo>
                  <a:pt x="147368" y="4672"/>
                </a:lnTo>
                <a:cubicBezTo>
                  <a:pt x="147368" y="2156"/>
                  <a:pt x="149525" y="0"/>
                  <a:pt x="152041" y="0"/>
                </a:cubicBezTo>
                <a:close/>
              </a:path>
            </a:pathLst>
          </a:custGeom>
          <a:solidFill>
            <a:schemeClr val="bg1"/>
          </a:solidFill>
          <a:ln>
            <a:noFill/>
          </a:ln>
          <a:effectLst/>
        </p:spPr>
        <p:txBody>
          <a:bodyPr anchor="ctr"/>
          <a:lstStyle/>
          <a:p>
            <a:endParaRPr lang="en-US">
              <a:latin typeface="Lato Light" panose="020F0502020204030203" pitchFamily="34" charset="0"/>
            </a:endParaRPr>
          </a:p>
        </p:txBody>
      </p:sp>
      <p:graphicFrame>
        <p:nvGraphicFramePr>
          <p:cNvPr id="6" name="Tabla 5">
            <a:extLst>
              <a:ext uri="{FF2B5EF4-FFF2-40B4-BE49-F238E27FC236}">
                <a16:creationId xmlns:a16="http://schemas.microsoft.com/office/drawing/2014/main" id="{2F84A9BF-5572-084A-91AF-9D6FD395E78B}"/>
              </a:ext>
            </a:extLst>
          </p:cNvPr>
          <p:cNvGraphicFramePr>
            <a:graphicFrameLocks noGrp="1"/>
          </p:cNvGraphicFramePr>
          <p:nvPr>
            <p:extLst>
              <p:ext uri="{D42A27DB-BD31-4B8C-83A1-F6EECF244321}">
                <p14:modId xmlns:p14="http://schemas.microsoft.com/office/powerpoint/2010/main" val="362529064"/>
              </p:ext>
            </p:extLst>
          </p:nvPr>
        </p:nvGraphicFramePr>
        <p:xfrm>
          <a:off x="392282" y="3515528"/>
          <a:ext cx="5820875" cy="1066800"/>
        </p:xfrm>
        <a:graphic>
          <a:graphicData uri="http://schemas.openxmlformats.org/drawingml/2006/table">
            <a:tbl>
              <a:tblPr firstRow="1" firstCol="1" bandRow="1"/>
              <a:tblGrid>
                <a:gridCol w="3085635">
                  <a:extLst>
                    <a:ext uri="{9D8B030D-6E8A-4147-A177-3AD203B41FA5}">
                      <a16:colId xmlns:a16="http://schemas.microsoft.com/office/drawing/2014/main" val="2972991198"/>
                    </a:ext>
                  </a:extLst>
                </a:gridCol>
                <a:gridCol w="770867">
                  <a:extLst>
                    <a:ext uri="{9D8B030D-6E8A-4147-A177-3AD203B41FA5}">
                      <a16:colId xmlns:a16="http://schemas.microsoft.com/office/drawing/2014/main" val="1844530861"/>
                    </a:ext>
                  </a:extLst>
                </a:gridCol>
                <a:gridCol w="640101">
                  <a:extLst>
                    <a:ext uri="{9D8B030D-6E8A-4147-A177-3AD203B41FA5}">
                      <a16:colId xmlns:a16="http://schemas.microsoft.com/office/drawing/2014/main" val="2236849617"/>
                    </a:ext>
                  </a:extLst>
                </a:gridCol>
                <a:gridCol w="640101">
                  <a:extLst>
                    <a:ext uri="{9D8B030D-6E8A-4147-A177-3AD203B41FA5}">
                      <a16:colId xmlns:a16="http://schemas.microsoft.com/office/drawing/2014/main" val="1828631332"/>
                    </a:ext>
                  </a:extLst>
                </a:gridCol>
                <a:gridCol w="684171">
                  <a:extLst>
                    <a:ext uri="{9D8B030D-6E8A-4147-A177-3AD203B41FA5}">
                      <a16:colId xmlns:a16="http://schemas.microsoft.com/office/drawing/2014/main" val="447157473"/>
                    </a:ext>
                  </a:extLst>
                </a:gridCol>
              </a:tblGrid>
              <a:tr h="193643">
                <a:tc>
                  <a:txBody>
                    <a:bodyPr/>
                    <a:lstStyle/>
                    <a:p>
                      <a:pPr>
                        <a:buNone/>
                      </a:pPr>
                      <a:r>
                        <a:rPr lang="es-ES" sz="1400" b="1">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SAIDI Región de La Araucanía</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w="12700" cap="flat" cmpd="sng" algn="ctr">
                      <a:solidFill>
                        <a:srgbClr val="E97132"/>
                      </a:solidFill>
                      <a:prstDash val="solid"/>
                      <a:round/>
                      <a:headEnd type="none" w="med" len="med"/>
                      <a:tailEnd type="none" w="med" len="med"/>
                    </a:lnB>
                    <a:solidFill>
                      <a:srgbClr val="E8E8E8"/>
                    </a:solidFill>
                  </a:tcPr>
                </a:tc>
                <a:tc>
                  <a:txBody>
                    <a:bodyPr/>
                    <a:lstStyle/>
                    <a:p>
                      <a:pPr algn="ctr">
                        <a:buNone/>
                      </a:pPr>
                      <a:r>
                        <a:rPr lang="es-ES" sz="1400" b="1">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2022</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w="12700" cap="flat" cmpd="sng" algn="ctr">
                      <a:solidFill>
                        <a:srgbClr val="E97132"/>
                      </a:solidFill>
                      <a:prstDash val="solid"/>
                      <a:round/>
                      <a:headEnd type="none" w="med" len="med"/>
                      <a:tailEnd type="none" w="med" len="med"/>
                    </a:lnB>
                    <a:solidFill>
                      <a:srgbClr val="E8E8E8"/>
                    </a:solidFill>
                  </a:tcPr>
                </a:tc>
                <a:tc>
                  <a:txBody>
                    <a:bodyPr/>
                    <a:lstStyle/>
                    <a:p>
                      <a:pPr algn="ctr">
                        <a:buNone/>
                      </a:pPr>
                      <a:r>
                        <a:rPr lang="es-ES" sz="1400" b="1">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2023</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w="12700" cap="flat" cmpd="sng" algn="ctr">
                      <a:solidFill>
                        <a:srgbClr val="E97132"/>
                      </a:solidFill>
                      <a:prstDash val="solid"/>
                      <a:round/>
                      <a:headEnd type="none" w="med" len="med"/>
                      <a:tailEnd type="none" w="med" len="med"/>
                    </a:lnB>
                    <a:solidFill>
                      <a:srgbClr val="E8E8E8"/>
                    </a:solidFill>
                  </a:tcPr>
                </a:tc>
                <a:tc>
                  <a:txBody>
                    <a:bodyPr/>
                    <a:lstStyle/>
                    <a:p>
                      <a:pPr algn="ctr">
                        <a:buNone/>
                      </a:pPr>
                      <a:r>
                        <a:rPr lang="es-ES" sz="1400" b="1">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2024</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w="12700" cap="flat" cmpd="sng" algn="ctr">
                      <a:solidFill>
                        <a:srgbClr val="E97132"/>
                      </a:solidFill>
                      <a:prstDash val="solid"/>
                      <a:round/>
                      <a:headEnd type="none" w="med" len="med"/>
                      <a:tailEnd type="none" w="med" len="med"/>
                    </a:lnB>
                    <a:solidFill>
                      <a:srgbClr val="E8E8E8"/>
                    </a:solidFill>
                  </a:tcPr>
                </a:tc>
                <a:tc>
                  <a:txBody>
                    <a:bodyPr/>
                    <a:lstStyle/>
                    <a:p>
                      <a:pPr algn="ctr">
                        <a:buNone/>
                      </a:pPr>
                      <a:r>
                        <a:rPr lang="es-ES" sz="1400" b="1">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2025</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w="12700" cap="flat" cmpd="sng" algn="ctr">
                      <a:solidFill>
                        <a:srgbClr val="E97132"/>
                      </a:solidFill>
                      <a:prstDash val="solid"/>
                      <a:round/>
                      <a:headEnd type="none" w="med" len="med"/>
                      <a:tailEnd type="none" w="med" len="med"/>
                    </a:lnB>
                    <a:solidFill>
                      <a:srgbClr val="E8E8E8"/>
                    </a:solidFill>
                  </a:tcPr>
                </a:tc>
                <a:extLst>
                  <a:ext uri="{0D108BD9-81ED-4DB2-BD59-A6C34878D82A}">
                    <a16:rowId xmlns:a16="http://schemas.microsoft.com/office/drawing/2014/main" val="559552528"/>
                  </a:ext>
                </a:extLst>
              </a:tr>
              <a:tr h="193643">
                <a:tc>
                  <a:txBody>
                    <a:bodyPr/>
                    <a:lstStyle/>
                    <a:p>
                      <a:pP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Fuerza Mayor o Caso Fortuito </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a:noFill/>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9,2</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a:noFill/>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8,0</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a:noFill/>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11,6</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a:noFill/>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11,6</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a:noFill/>
                    </a:lnB>
                    <a:noFill/>
                  </a:tcPr>
                </a:tc>
                <a:extLst>
                  <a:ext uri="{0D108BD9-81ED-4DB2-BD59-A6C34878D82A}">
                    <a16:rowId xmlns:a16="http://schemas.microsoft.com/office/drawing/2014/main" val="835659188"/>
                  </a:ext>
                </a:extLst>
              </a:tr>
              <a:tr h="193643">
                <a:tc>
                  <a:txBody>
                    <a:bodyPr/>
                    <a:lstStyle/>
                    <a:p>
                      <a:pP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Externa (Trasmisión y/o Generación)</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a:noFill/>
                    </a:lnT>
                    <a:lnB>
                      <a:noFill/>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4,9</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a:noFill/>
                    </a:lnT>
                    <a:lnB>
                      <a:noFill/>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1,7</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a:noFill/>
                    </a:lnT>
                    <a:lnB>
                      <a:noFill/>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5,3</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a:noFill/>
                    </a:lnT>
                    <a:lnB>
                      <a:noFill/>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9,3</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a:noFill/>
                    </a:lnT>
                    <a:lnB>
                      <a:noFill/>
                    </a:lnB>
                    <a:noFill/>
                  </a:tcPr>
                </a:tc>
                <a:extLst>
                  <a:ext uri="{0D108BD9-81ED-4DB2-BD59-A6C34878D82A}">
                    <a16:rowId xmlns:a16="http://schemas.microsoft.com/office/drawing/2014/main" val="1090269064"/>
                  </a:ext>
                </a:extLst>
              </a:tr>
              <a:tr h="159524">
                <a:tc>
                  <a:txBody>
                    <a:bodyPr/>
                    <a:lstStyle/>
                    <a:p>
                      <a:pP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Interna (imputable a la concesionaria)</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a:noFill/>
                    </a:lnT>
                    <a:lnB w="12700" cap="flat" cmpd="sng" algn="ctr">
                      <a:solidFill>
                        <a:srgbClr val="E97132"/>
                      </a:solidFill>
                      <a:prstDash val="solid"/>
                      <a:round/>
                      <a:headEnd type="none" w="med" len="med"/>
                      <a:tailEnd type="none" w="med" len="med"/>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14,5</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a:noFill/>
                    </a:lnT>
                    <a:lnB w="12700" cap="flat" cmpd="sng" algn="ctr">
                      <a:solidFill>
                        <a:srgbClr val="E97132"/>
                      </a:solidFill>
                      <a:prstDash val="solid"/>
                      <a:round/>
                      <a:headEnd type="none" w="med" len="med"/>
                      <a:tailEnd type="none" w="med" len="med"/>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10,9</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a:noFill/>
                    </a:lnT>
                    <a:lnB w="12700" cap="flat" cmpd="sng" algn="ctr">
                      <a:solidFill>
                        <a:srgbClr val="E97132"/>
                      </a:solidFill>
                      <a:prstDash val="solid"/>
                      <a:round/>
                      <a:headEnd type="none" w="med" len="med"/>
                      <a:tailEnd type="none" w="med" len="med"/>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25,3</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a:noFill/>
                    </a:lnT>
                    <a:lnB w="12700" cap="flat" cmpd="sng" algn="ctr">
                      <a:solidFill>
                        <a:srgbClr val="E97132"/>
                      </a:solidFill>
                      <a:prstDash val="solid"/>
                      <a:round/>
                      <a:headEnd type="none" w="med" len="med"/>
                      <a:tailEnd type="none" w="med" len="med"/>
                    </a:lnB>
                    <a:noFill/>
                  </a:tcPr>
                </a:tc>
                <a:tc>
                  <a:txBody>
                    <a:bodyPr/>
                    <a:lstStyle/>
                    <a:p>
                      <a:pPr algn="ctr">
                        <a:buNone/>
                      </a:pPr>
                      <a:r>
                        <a:rPr lang="es-ES" sz="1400">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13,9</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a:noFill/>
                    </a:lnT>
                    <a:lnB w="12700" cap="flat" cmpd="sng" algn="ctr">
                      <a:solidFill>
                        <a:srgbClr val="E97132"/>
                      </a:solidFill>
                      <a:prstDash val="solid"/>
                      <a:round/>
                      <a:headEnd type="none" w="med" len="med"/>
                      <a:tailEnd type="none" w="med" len="med"/>
                    </a:lnB>
                    <a:noFill/>
                  </a:tcPr>
                </a:tc>
                <a:extLst>
                  <a:ext uri="{0D108BD9-81ED-4DB2-BD59-A6C34878D82A}">
                    <a16:rowId xmlns:a16="http://schemas.microsoft.com/office/drawing/2014/main" val="1503732616"/>
                  </a:ext>
                </a:extLst>
              </a:tr>
              <a:tr h="193643">
                <a:tc>
                  <a:txBody>
                    <a:bodyPr/>
                    <a:lstStyle/>
                    <a:p>
                      <a:pPr>
                        <a:buNone/>
                      </a:pPr>
                      <a:r>
                        <a:rPr lang="es-ES" sz="1400" b="1">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Total </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w="12700" cap="flat" cmpd="sng" algn="ctr">
                      <a:solidFill>
                        <a:srgbClr val="E97132"/>
                      </a:solidFill>
                      <a:prstDash val="solid"/>
                      <a:round/>
                      <a:headEnd type="none" w="med" len="med"/>
                      <a:tailEnd type="none" w="med" len="med"/>
                    </a:lnB>
                    <a:solidFill>
                      <a:srgbClr val="E8E8E8"/>
                    </a:solidFill>
                  </a:tcPr>
                </a:tc>
                <a:tc>
                  <a:txBody>
                    <a:bodyPr/>
                    <a:lstStyle/>
                    <a:p>
                      <a:pPr algn="ctr">
                        <a:buNone/>
                      </a:pPr>
                      <a:r>
                        <a:rPr lang="es-ES" sz="1400" b="1">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28,7</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w="12700" cap="flat" cmpd="sng" algn="ctr">
                      <a:solidFill>
                        <a:srgbClr val="E97132"/>
                      </a:solidFill>
                      <a:prstDash val="solid"/>
                      <a:round/>
                      <a:headEnd type="none" w="med" len="med"/>
                      <a:tailEnd type="none" w="med" len="med"/>
                    </a:lnB>
                    <a:solidFill>
                      <a:srgbClr val="E8E8E8"/>
                    </a:solidFill>
                  </a:tcPr>
                </a:tc>
                <a:tc>
                  <a:txBody>
                    <a:bodyPr/>
                    <a:lstStyle/>
                    <a:p>
                      <a:pPr algn="ctr">
                        <a:buNone/>
                      </a:pPr>
                      <a:r>
                        <a:rPr lang="es-ES" sz="1400" b="1">
                          <a:solidFill>
                            <a:schemeClr val="accent1">
                              <a:lumMod val="50000"/>
                            </a:schemeClr>
                          </a:solidFill>
                          <a:effectLst/>
                          <a:latin typeface="Aptos Narrow" panose="020B0004020202020204" pitchFamily="34" charset="0"/>
                          <a:ea typeface="Times New Roman" panose="02020603050405020304" pitchFamily="18" charset="0"/>
                          <a:cs typeface="Times New Roman" panose="02020603050405020304" pitchFamily="18" charset="0"/>
                        </a:rPr>
                        <a:t>20,7</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w="12700" cap="flat" cmpd="sng" algn="ctr">
                      <a:solidFill>
                        <a:srgbClr val="E97132"/>
                      </a:solidFill>
                      <a:prstDash val="solid"/>
                      <a:round/>
                      <a:headEnd type="none" w="med" len="med"/>
                      <a:tailEnd type="none" w="med" len="med"/>
                    </a:lnB>
                    <a:solidFill>
                      <a:srgbClr val="E8E8E8"/>
                    </a:solidFill>
                  </a:tcPr>
                </a:tc>
                <a:tc>
                  <a:txBody>
                    <a:bodyPr/>
                    <a:lstStyle/>
                    <a:p>
                      <a:pPr algn="ctr">
                        <a:buNone/>
                      </a:pPr>
                      <a:r>
                        <a:rPr lang="es-ES" sz="1400" b="1">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42,3</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w="12700" cap="flat" cmpd="sng" algn="ctr">
                      <a:solidFill>
                        <a:srgbClr val="E97132"/>
                      </a:solidFill>
                      <a:prstDash val="solid"/>
                      <a:round/>
                      <a:headEnd type="none" w="med" len="med"/>
                      <a:tailEnd type="none" w="med" len="med"/>
                    </a:lnB>
                    <a:solidFill>
                      <a:srgbClr val="E8E8E8"/>
                    </a:solidFill>
                  </a:tcPr>
                </a:tc>
                <a:tc>
                  <a:txBody>
                    <a:bodyPr/>
                    <a:lstStyle/>
                    <a:p>
                      <a:pPr algn="ctr">
                        <a:buNone/>
                      </a:pPr>
                      <a:r>
                        <a:rPr lang="es-ES" sz="1400" b="1">
                          <a:solidFill>
                            <a:schemeClr val="accent1">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34,8</a:t>
                      </a:r>
                      <a:endParaRPr lang="es-ES" sz="1400">
                        <a:solidFill>
                          <a:schemeClr val="accent1">
                            <a:lumMod val="50000"/>
                          </a:schemeClr>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b">
                    <a:lnL w="12700" cap="flat" cmpd="sng" algn="ctr">
                      <a:solidFill>
                        <a:srgbClr val="E97132"/>
                      </a:solidFill>
                      <a:prstDash val="solid"/>
                      <a:round/>
                      <a:headEnd type="none" w="med" len="med"/>
                      <a:tailEnd type="none" w="med" len="med"/>
                    </a:lnL>
                    <a:lnR w="12700" cap="flat" cmpd="sng" algn="ctr">
                      <a:solidFill>
                        <a:srgbClr val="E97132"/>
                      </a:solidFill>
                      <a:prstDash val="solid"/>
                      <a:round/>
                      <a:headEnd type="none" w="med" len="med"/>
                      <a:tailEnd type="none" w="med" len="med"/>
                    </a:lnR>
                    <a:lnT w="12700" cap="flat" cmpd="sng" algn="ctr">
                      <a:solidFill>
                        <a:srgbClr val="E97132"/>
                      </a:solidFill>
                      <a:prstDash val="solid"/>
                      <a:round/>
                      <a:headEnd type="none" w="med" len="med"/>
                      <a:tailEnd type="none" w="med" len="med"/>
                    </a:lnT>
                    <a:lnB w="12700" cap="flat" cmpd="sng" algn="ctr">
                      <a:solidFill>
                        <a:srgbClr val="E97132"/>
                      </a:solidFill>
                      <a:prstDash val="solid"/>
                      <a:round/>
                      <a:headEnd type="none" w="med" len="med"/>
                      <a:tailEnd type="none" w="med" len="med"/>
                    </a:lnB>
                    <a:solidFill>
                      <a:srgbClr val="E8E8E8"/>
                    </a:solidFill>
                  </a:tcPr>
                </a:tc>
                <a:extLst>
                  <a:ext uri="{0D108BD9-81ED-4DB2-BD59-A6C34878D82A}">
                    <a16:rowId xmlns:a16="http://schemas.microsoft.com/office/drawing/2014/main" val="4270665202"/>
                  </a:ext>
                </a:extLst>
              </a:tr>
            </a:tbl>
          </a:graphicData>
        </a:graphic>
      </p:graphicFrame>
      <p:pic>
        <p:nvPicPr>
          <p:cNvPr id="8" name="Imagen 7">
            <a:extLst>
              <a:ext uri="{FF2B5EF4-FFF2-40B4-BE49-F238E27FC236}">
                <a16:creationId xmlns:a16="http://schemas.microsoft.com/office/drawing/2014/main" id="{23D50477-5874-1C1D-FCAA-43221CCF2382}"/>
              </a:ext>
            </a:extLst>
          </p:cNvPr>
          <p:cNvPicPr>
            <a:picLocks noChangeAspect="1"/>
          </p:cNvPicPr>
          <p:nvPr/>
        </p:nvPicPr>
        <p:blipFill>
          <a:blip r:embed="rId3"/>
          <a:srcRect t="8103" r="703"/>
          <a:stretch>
            <a:fillRect/>
          </a:stretch>
        </p:blipFill>
        <p:spPr>
          <a:xfrm>
            <a:off x="6423208" y="2274571"/>
            <a:ext cx="5480393" cy="3381294"/>
          </a:xfrm>
          <a:prstGeom prst="rect">
            <a:avLst/>
          </a:prstGeom>
        </p:spPr>
      </p:pic>
      <p:sp>
        <p:nvSpPr>
          <p:cNvPr id="4" name="Google Shape;259;p17">
            <a:extLst>
              <a:ext uri="{FF2B5EF4-FFF2-40B4-BE49-F238E27FC236}">
                <a16:creationId xmlns:a16="http://schemas.microsoft.com/office/drawing/2014/main" id="{25859ED3-A417-8559-F5DB-10C6753D179E}"/>
              </a:ext>
            </a:extLst>
          </p:cNvPr>
          <p:cNvSpPr/>
          <p:nvPr/>
        </p:nvSpPr>
        <p:spPr>
          <a:xfrm>
            <a:off x="7448811" y="1217960"/>
            <a:ext cx="3842641" cy="648934"/>
          </a:xfrm>
          <a:custGeom>
            <a:avLst/>
            <a:gdLst/>
            <a:ahLst/>
            <a:cxnLst/>
            <a:rect l="l" t="t" r="r" b="b"/>
            <a:pathLst>
              <a:path w="547" h="93" extrusionOk="0">
                <a:moveTo>
                  <a:pt x="459" y="12"/>
                </a:moveTo>
                <a:cubicBezTo>
                  <a:pt x="455" y="13"/>
                  <a:pt x="478" y="13"/>
                  <a:pt x="475" y="14"/>
                </a:cubicBezTo>
                <a:cubicBezTo>
                  <a:pt x="474" y="14"/>
                  <a:pt x="474" y="14"/>
                  <a:pt x="473" y="15"/>
                </a:cubicBezTo>
                <a:cubicBezTo>
                  <a:pt x="473" y="15"/>
                  <a:pt x="473" y="15"/>
                  <a:pt x="473" y="15"/>
                </a:cubicBezTo>
                <a:cubicBezTo>
                  <a:pt x="474" y="15"/>
                  <a:pt x="474" y="15"/>
                  <a:pt x="475" y="15"/>
                </a:cubicBezTo>
                <a:cubicBezTo>
                  <a:pt x="480" y="15"/>
                  <a:pt x="459" y="15"/>
                  <a:pt x="464" y="16"/>
                </a:cubicBezTo>
                <a:cubicBezTo>
                  <a:pt x="465" y="16"/>
                  <a:pt x="465" y="16"/>
                  <a:pt x="466" y="16"/>
                </a:cubicBezTo>
                <a:cubicBezTo>
                  <a:pt x="466" y="16"/>
                  <a:pt x="466" y="16"/>
                  <a:pt x="466" y="17"/>
                </a:cubicBezTo>
                <a:cubicBezTo>
                  <a:pt x="465" y="17"/>
                  <a:pt x="465" y="17"/>
                  <a:pt x="464" y="17"/>
                </a:cubicBezTo>
                <a:cubicBezTo>
                  <a:pt x="460" y="18"/>
                  <a:pt x="482" y="18"/>
                  <a:pt x="477" y="18"/>
                </a:cubicBezTo>
                <a:cubicBezTo>
                  <a:pt x="476" y="18"/>
                  <a:pt x="475" y="18"/>
                  <a:pt x="475" y="19"/>
                </a:cubicBezTo>
                <a:cubicBezTo>
                  <a:pt x="475" y="20"/>
                  <a:pt x="474" y="20"/>
                  <a:pt x="474" y="20"/>
                </a:cubicBezTo>
                <a:cubicBezTo>
                  <a:pt x="473" y="20"/>
                  <a:pt x="472" y="20"/>
                  <a:pt x="471" y="21"/>
                </a:cubicBezTo>
                <a:cubicBezTo>
                  <a:pt x="459" y="23"/>
                  <a:pt x="471" y="24"/>
                  <a:pt x="459" y="25"/>
                </a:cubicBezTo>
                <a:cubicBezTo>
                  <a:pt x="457" y="25"/>
                  <a:pt x="456" y="26"/>
                  <a:pt x="455" y="27"/>
                </a:cubicBezTo>
                <a:cubicBezTo>
                  <a:pt x="456" y="27"/>
                  <a:pt x="458" y="27"/>
                  <a:pt x="459" y="27"/>
                </a:cubicBezTo>
                <a:cubicBezTo>
                  <a:pt x="464" y="26"/>
                  <a:pt x="469" y="26"/>
                  <a:pt x="473" y="26"/>
                </a:cubicBezTo>
                <a:cubicBezTo>
                  <a:pt x="483" y="25"/>
                  <a:pt x="468" y="25"/>
                  <a:pt x="477" y="25"/>
                </a:cubicBezTo>
                <a:cubicBezTo>
                  <a:pt x="478" y="25"/>
                  <a:pt x="478" y="25"/>
                  <a:pt x="479" y="25"/>
                </a:cubicBezTo>
                <a:cubicBezTo>
                  <a:pt x="479" y="25"/>
                  <a:pt x="479" y="25"/>
                  <a:pt x="479" y="26"/>
                </a:cubicBezTo>
                <a:cubicBezTo>
                  <a:pt x="478" y="26"/>
                  <a:pt x="478" y="26"/>
                  <a:pt x="477" y="26"/>
                </a:cubicBezTo>
                <a:cubicBezTo>
                  <a:pt x="473" y="27"/>
                  <a:pt x="474" y="28"/>
                  <a:pt x="470" y="28"/>
                </a:cubicBezTo>
                <a:cubicBezTo>
                  <a:pt x="460" y="29"/>
                  <a:pt x="467" y="30"/>
                  <a:pt x="457" y="31"/>
                </a:cubicBezTo>
                <a:cubicBezTo>
                  <a:pt x="447" y="32"/>
                  <a:pt x="452" y="33"/>
                  <a:pt x="442" y="33"/>
                </a:cubicBezTo>
                <a:cubicBezTo>
                  <a:pt x="432" y="34"/>
                  <a:pt x="422" y="26"/>
                  <a:pt x="413" y="27"/>
                </a:cubicBezTo>
                <a:cubicBezTo>
                  <a:pt x="411" y="28"/>
                  <a:pt x="410" y="28"/>
                  <a:pt x="408" y="28"/>
                </a:cubicBezTo>
                <a:cubicBezTo>
                  <a:pt x="408" y="28"/>
                  <a:pt x="408" y="28"/>
                  <a:pt x="408" y="29"/>
                </a:cubicBezTo>
                <a:cubicBezTo>
                  <a:pt x="409" y="29"/>
                  <a:pt x="410" y="28"/>
                  <a:pt x="411" y="28"/>
                </a:cubicBezTo>
                <a:cubicBezTo>
                  <a:pt x="415" y="28"/>
                  <a:pt x="419" y="27"/>
                  <a:pt x="422" y="27"/>
                </a:cubicBezTo>
                <a:cubicBezTo>
                  <a:pt x="427" y="26"/>
                  <a:pt x="432" y="26"/>
                  <a:pt x="437" y="25"/>
                </a:cubicBezTo>
                <a:cubicBezTo>
                  <a:pt x="441" y="25"/>
                  <a:pt x="445" y="34"/>
                  <a:pt x="449" y="34"/>
                </a:cubicBezTo>
                <a:cubicBezTo>
                  <a:pt x="455" y="34"/>
                  <a:pt x="446" y="33"/>
                  <a:pt x="452" y="32"/>
                </a:cubicBezTo>
                <a:cubicBezTo>
                  <a:pt x="459" y="32"/>
                  <a:pt x="465" y="32"/>
                  <a:pt x="471" y="32"/>
                </a:cubicBezTo>
                <a:cubicBezTo>
                  <a:pt x="472" y="31"/>
                  <a:pt x="472" y="32"/>
                  <a:pt x="473" y="32"/>
                </a:cubicBezTo>
                <a:cubicBezTo>
                  <a:pt x="473" y="32"/>
                  <a:pt x="473" y="32"/>
                  <a:pt x="473" y="32"/>
                </a:cubicBezTo>
                <a:cubicBezTo>
                  <a:pt x="472" y="33"/>
                  <a:pt x="472" y="33"/>
                  <a:pt x="471" y="33"/>
                </a:cubicBezTo>
                <a:cubicBezTo>
                  <a:pt x="469" y="34"/>
                  <a:pt x="476" y="34"/>
                  <a:pt x="473" y="34"/>
                </a:cubicBezTo>
                <a:cubicBezTo>
                  <a:pt x="472" y="34"/>
                  <a:pt x="471" y="35"/>
                  <a:pt x="471" y="36"/>
                </a:cubicBezTo>
                <a:cubicBezTo>
                  <a:pt x="472" y="36"/>
                  <a:pt x="472" y="36"/>
                  <a:pt x="473" y="36"/>
                </a:cubicBezTo>
                <a:cubicBezTo>
                  <a:pt x="478" y="36"/>
                  <a:pt x="465" y="36"/>
                  <a:pt x="470" y="35"/>
                </a:cubicBezTo>
                <a:cubicBezTo>
                  <a:pt x="471" y="35"/>
                  <a:pt x="489" y="35"/>
                  <a:pt x="489" y="36"/>
                </a:cubicBezTo>
                <a:cubicBezTo>
                  <a:pt x="491" y="37"/>
                  <a:pt x="492" y="36"/>
                  <a:pt x="494" y="36"/>
                </a:cubicBezTo>
                <a:cubicBezTo>
                  <a:pt x="494" y="36"/>
                  <a:pt x="495" y="37"/>
                  <a:pt x="495" y="37"/>
                </a:cubicBezTo>
                <a:cubicBezTo>
                  <a:pt x="495" y="37"/>
                  <a:pt x="495" y="37"/>
                  <a:pt x="495" y="37"/>
                </a:cubicBezTo>
                <a:cubicBezTo>
                  <a:pt x="494" y="38"/>
                  <a:pt x="498" y="38"/>
                  <a:pt x="497" y="38"/>
                </a:cubicBezTo>
                <a:cubicBezTo>
                  <a:pt x="487" y="39"/>
                  <a:pt x="492" y="41"/>
                  <a:pt x="482" y="42"/>
                </a:cubicBezTo>
                <a:cubicBezTo>
                  <a:pt x="464" y="43"/>
                  <a:pt x="470" y="43"/>
                  <a:pt x="446" y="42"/>
                </a:cubicBezTo>
                <a:cubicBezTo>
                  <a:pt x="444" y="43"/>
                  <a:pt x="425" y="39"/>
                  <a:pt x="424" y="39"/>
                </a:cubicBezTo>
                <a:cubicBezTo>
                  <a:pt x="424" y="39"/>
                  <a:pt x="425" y="39"/>
                  <a:pt x="425" y="39"/>
                </a:cubicBezTo>
                <a:cubicBezTo>
                  <a:pt x="431" y="39"/>
                  <a:pt x="439" y="45"/>
                  <a:pt x="445" y="44"/>
                </a:cubicBezTo>
                <a:cubicBezTo>
                  <a:pt x="450" y="44"/>
                  <a:pt x="451" y="47"/>
                  <a:pt x="455" y="46"/>
                </a:cubicBezTo>
                <a:cubicBezTo>
                  <a:pt x="465" y="46"/>
                  <a:pt x="475" y="45"/>
                  <a:pt x="485" y="44"/>
                </a:cubicBezTo>
                <a:cubicBezTo>
                  <a:pt x="486" y="44"/>
                  <a:pt x="487" y="45"/>
                  <a:pt x="489" y="45"/>
                </a:cubicBezTo>
                <a:cubicBezTo>
                  <a:pt x="489" y="45"/>
                  <a:pt x="489" y="45"/>
                  <a:pt x="490" y="45"/>
                </a:cubicBezTo>
                <a:cubicBezTo>
                  <a:pt x="492" y="45"/>
                  <a:pt x="495" y="44"/>
                  <a:pt x="497" y="44"/>
                </a:cubicBezTo>
                <a:cubicBezTo>
                  <a:pt x="501" y="44"/>
                  <a:pt x="490" y="43"/>
                  <a:pt x="494" y="43"/>
                </a:cubicBezTo>
                <a:cubicBezTo>
                  <a:pt x="494" y="43"/>
                  <a:pt x="495" y="43"/>
                  <a:pt x="496" y="43"/>
                </a:cubicBezTo>
                <a:cubicBezTo>
                  <a:pt x="496" y="43"/>
                  <a:pt x="496" y="44"/>
                  <a:pt x="496" y="44"/>
                </a:cubicBezTo>
                <a:cubicBezTo>
                  <a:pt x="495" y="44"/>
                  <a:pt x="494" y="44"/>
                  <a:pt x="494" y="44"/>
                </a:cubicBezTo>
                <a:cubicBezTo>
                  <a:pt x="491" y="45"/>
                  <a:pt x="504" y="45"/>
                  <a:pt x="501" y="46"/>
                </a:cubicBezTo>
                <a:cubicBezTo>
                  <a:pt x="495" y="47"/>
                  <a:pt x="476" y="48"/>
                  <a:pt x="471" y="49"/>
                </a:cubicBezTo>
                <a:cubicBezTo>
                  <a:pt x="466" y="49"/>
                  <a:pt x="462" y="50"/>
                  <a:pt x="457" y="50"/>
                </a:cubicBezTo>
                <a:cubicBezTo>
                  <a:pt x="460" y="50"/>
                  <a:pt x="463" y="50"/>
                  <a:pt x="466" y="50"/>
                </a:cubicBezTo>
                <a:cubicBezTo>
                  <a:pt x="472" y="49"/>
                  <a:pt x="478" y="49"/>
                  <a:pt x="483" y="48"/>
                </a:cubicBezTo>
                <a:cubicBezTo>
                  <a:pt x="484" y="48"/>
                  <a:pt x="485" y="48"/>
                  <a:pt x="486" y="48"/>
                </a:cubicBezTo>
                <a:cubicBezTo>
                  <a:pt x="486" y="49"/>
                  <a:pt x="486" y="49"/>
                  <a:pt x="486" y="49"/>
                </a:cubicBezTo>
                <a:cubicBezTo>
                  <a:pt x="484" y="49"/>
                  <a:pt x="483" y="50"/>
                  <a:pt x="482" y="50"/>
                </a:cubicBezTo>
                <a:cubicBezTo>
                  <a:pt x="471" y="51"/>
                  <a:pt x="473" y="43"/>
                  <a:pt x="462" y="45"/>
                </a:cubicBezTo>
                <a:cubicBezTo>
                  <a:pt x="454" y="46"/>
                  <a:pt x="446" y="47"/>
                  <a:pt x="438" y="48"/>
                </a:cubicBezTo>
                <a:cubicBezTo>
                  <a:pt x="435" y="48"/>
                  <a:pt x="432" y="49"/>
                  <a:pt x="429" y="49"/>
                </a:cubicBezTo>
                <a:cubicBezTo>
                  <a:pt x="430" y="49"/>
                  <a:pt x="431" y="49"/>
                  <a:pt x="432" y="49"/>
                </a:cubicBezTo>
                <a:cubicBezTo>
                  <a:pt x="435" y="49"/>
                  <a:pt x="437" y="48"/>
                  <a:pt x="440" y="49"/>
                </a:cubicBezTo>
                <a:cubicBezTo>
                  <a:pt x="442" y="50"/>
                  <a:pt x="444" y="49"/>
                  <a:pt x="445" y="49"/>
                </a:cubicBezTo>
                <a:cubicBezTo>
                  <a:pt x="443" y="49"/>
                  <a:pt x="454" y="48"/>
                  <a:pt x="477" y="46"/>
                </a:cubicBezTo>
                <a:cubicBezTo>
                  <a:pt x="482" y="45"/>
                  <a:pt x="474" y="54"/>
                  <a:pt x="480" y="53"/>
                </a:cubicBezTo>
                <a:cubicBezTo>
                  <a:pt x="481" y="53"/>
                  <a:pt x="495" y="43"/>
                  <a:pt x="496" y="45"/>
                </a:cubicBezTo>
                <a:cubicBezTo>
                  <a:pt x="468" y="51"/>
                  <a:pt x="451" y="52"/>
                  <a:pt x="446" y="53"/>
                </a:cubicBezTo>
                <a:cubicBezTo>
                  <a:pt x="448" y="53"/>
                  <a:pt x="450" y="53"/>
                  <a:pt x="452" y="54"/>
                </a:cubicBezTo>
                <a:cubicBezTo>
                  <a:pt x="445" y="56"/>
                  <a:pt x="500" y="56"/>
                  <a:pt x="493" y="58"/>
                </a:cubicBezTo>
                <a:cubicBezTo>
                  <a:pt x="494" y="58"/>
                  <a:pt x="494" y="58"/>
                  <a:pt x="495" y="58"/>
                </a:cubicBezTo>
                <a:cubicBezTo>
                  <a:pt x="502" y="58"/>
                  <a:pt x="486" y="57"/>
                  <a:pt x="494" y="56"/>
                </a:cubicBezTo>
                <a:cubicBezTo>
                  <a:pt x="500" y="55"/>
                  <a:pt x="454" y="54"/>
                  <a:pt x="460" y="54"/>
                </a:cubicBezTo>
                <a:cubicBezTo>
                  <a:pt x="460" y="54"/>
                  <a:pt x="461" y="54"/>
                  <a:pt x="462" y="54"/>
                </a:cubicBezTo>
                <a:cubicBezTo>
                  <a:pt x="462" y="54"/>
                  <a:pt x="462" y="54"/>
                  <a:pt x="462" y="54"/>
                </a:cubicBezTo>
                <a:cubicBezTo>
                  <a:pt x="461" y="55"/>
                  <a:pt x="499" y="55"/>
                  <a:pt x="498" y="55"/>
                </a:cubicBezTo>
                <a:cubicBezTo>
                  <a:pt x="495" y="56"/>
                  <a:pt x="493" y="56"/>
                  <a:pt x="490" y="57"/>
                </a:cubicBezTo>
                <a:cubicBezTo>
                  <a:pt x="482" y="58"/>
                  <a:pt x="511" y="60"/>
                  <a:pt x="503" y="62"/>
                </a:cubicBezTo>
                <a:cubicBezTo>
                  <a:pt x="502" y="62"/>
                  <a:pt x="501" y="62"/>
                  <a:pt x="501" y="62"/>
                </a:cubicBezTo>
                <a:cubicBezTo>
                  <a:pt x="501" y="64"/>
                  <a:pt x="499" y="64"/>
                  <a:pt x="498" y="64"/>
                </a:cubicBezTo>
                <a:cubicBezTo>
                  <a:pt x="494" y="65"/>
                  <a:pt x="496" y="66"/>
                  <a:pt x="493" y="67"/>
                </a:cubicBezTo>
                <a:cubicBezTo>
                  <a:pt x="489" y="68"/>
                  <a:pt x="499" y="68"/>
                  <a:pt x="496" y="69"/>
                </a:cubicBezTo>
                <a:cubicBezTo>
                  <a:pt x="494" y="69"/>
                  <a:pt x="491" y="70"/>
                  <a:pt x="489" y="70"/>
                </a:cubicBezTo>
                <a:cubicBezTo>
                  <a:pt x="493" y="70"/>
                  <a:pt x="485" y="69"/>
                  <a:pt x="489" y="69"/>
                </a:cubicBezTo>
                <a:cubicBezTo>
                  <a:pt x="494" y="68"/>
                  <a:pt x="499" y="67"/>
                  <a:pt x="504" y="67"/>
                </a:cubicBezTo>
                <a:cubicBezTo>
                  <a:pt x="505" y="67"/>
                  <a:pt x="506" y="67"/>
                  <a:pt x="507" y="67"/>
                </a:cubicBezTo>
                <a:cubicBezTo>
                  <a:pt x="507" y="67"/>
                  <a:pt x="507" y="67"/>
                  <a:pt x="507" y="67"/>
                </a:cubicBezTo>
                <a:cubicBezTo>
                  <a:pt x="506" y="68"/>
                  <a:pt x="505" y="68"/>
                  <a:pt x="505" y="68"/>
                </a:cubicBezTo>
                <a:cubicBezTo>
                  <a:pt x="502" y="69"/>
                  <a:pt x="498" y="69"/>
                  <a:pt x="495" y="70"/>
                </a:cubicBezTo>
                <a:cubicBezTo>
                  <a:pt x="493" y="70"/>
                  <a:pt x="492" y="71"/>
                  <a:pt x="490" y="71"/>
                </a:cubicBezTo>
                <a:cubicBezTo>
                  <a:pt x="491" y="71"/>
                  <a:pt x="491" y="71"/>
                  <a:pt x="492" y="71"/>
                </a:cubicBezTo>
                <a:cubicBezTo>
                  <a:pt x="500" y="70"/>
                  <a:pt x="509" y="69"/>
                  <a:pt x="518" y="68"/>
                </a:cubicBezTo>
                <a:cubicBezTo>
                  <a:pt x="519" y="68"/>
                  <a:pt x="519" y="68"/>
                  <a:pt x="520" y="68"/>
                </a:cubicBezTo>
                <a:cubicBezTo>
                  <a:pt x="520" y="68"/>
                  <a:pt x="520" y="68"/>
                  <a:pt x="520" y="69"/>
                </a:cubicBezTo>
                <a:cubicBezTo>
                  <a:pt x="519" y="69"/>
                  <a:pt x="519" y="69"/>
                  <a:pt x="518" y="69"/>
                </a:cubicBezTo>
                <a:cubicBezTo>
                  <a:pt x="510" y="71"/>
                  <a:pt x="528" y="72"/>
                  <a:pt x="521" y="74"/>
                </a:cubicBezTo>
                <a:cubicBezTo>
                  <a:pt x="518" y="74"/>
                  <a:pt x="514" y="75"/>
                  <a:pt x="511" y="77"/>
                </a:cubicBezTo>
                <a:cubicBezTo>
                  <a:pt x="510" y="79"/>
                  <a:pt x="521" y="79"/>
                  <a:pt x="520" y="80"/>
                </a:cubicBezTo>
                <a:cubicBezTo>
                  <a:pt x="514" y="80"/>
                  <a:pt x="529" y="81"/>
                  <a:pt x="523" y="81"/>
                </a:cubicBezTo>
                <a:cubicBezTo>
                  <a:pt x="518" y="81"/>
                  <a:pt x="527" y="83"/>
                  <a:pt x="521" y="84"/>
                </a:cubicBezTo>
                <a:cubicBezTo>
                  <a:pt x="522" y="84"/>
                  <a:pt x="522" y="84"/>
                  <a:pt x="522" y="84"/>
                </a:cubicBezTo>
                <a:cubicBezTo>
                  <a:pt x="529" y="84"/>
                  <a:pt x="522" y="84"/>
                  <a:pt x="528" y="84"/>
                </a:cubicBezTo>
                <a:cubicBezTo>
                  <a:pt x="533" y="83"/>
                  <a:pt x="539" y="83"/>
                  <a:pt x="544" y="82"/>
                </a:cubicBezTo>
                <a:cubicBezTo>
                  <a:pt x="545" y="82"/>
                  <a:pt x="546" y="83"/>
                  <a:pt x="547" y="83"/>
                </a:cubicBezTo>
                <a:cubicBezTo>
                  <a:pt x="547" y="83"/>
                  <a:pt x="547" y="83"/>
                  <a:pt x="547" y="83"/>
                </a:cubicBezTo>
                <a:cubicBezTo>
                  <a:pt x="546" y="84"/>
                  <a:pt x="545" y="84"/>
                  <a:pt x="544" y="84"/>
                </a:cubicBezTo>
                <a:cubicBezTo>
                  <a:pt x="540" y="85"/>
                  <a:pt x="536" y="85"/>
                  <a:pt x="532" y="85"/>
                </a:cubicBezTo>
                <a:cubicBezTo>
                  <a:pt x="531" y="86"/>
                  <a:pt x="530" y="86"/>
                  <a:pt x="530" y="86"/>
                </a:cubicBezTo>
                <a:cubicBezTo>
                  <a:pt x="530" y="86"/>
                  <a:pt x="530" y="86"/>
                  <a:pt x="530" y="86"/>
                </a:cubicBezTo>
                <a:cubicBezTo>
                  <a:pt x="531" y="86"/>
                  <a:pt x="533" y="86"/>
                  <a:pt x="535" y="86"/>
                </a:cubicBezTo>
                <a:cubicBezTo>
                  <a:pt x="535" y="87"/>
                  <a:pt x="535" y="87"/>
                  <a:pt x="535" y="87"/>
                </a:cubicBezTo>
                <a:cubicBezTo>
                  <a:pt x="534" y="87"/>
                  <a:pt x="533" y="88"/>
                  <a:pt x="532" y="88"/>
                </a:cubicBezTo>
                <a:cubicBezTo>
                  <a:pt x="525" y="89"/>
                  <a:pt x="530" y="90"/>
                  <a:pt x="523" y="91"/>
                </a:cubicBezTo>
                <a:cubicBezTo>
                  <a:pt x="513" y="91"/>
                  <a:pt x="503" y="92"/>
                  <a:pt x="493" y="92"/>
                </a:cubicBezTo>
                <a:cubicBezTo>
                  <a:pt x="484" y="92"/>
                  <a:pt x="320" y="92"/>
                  <a:pt x="310" y="92"/>
                </a:cubicBezTo>
                <a:cubicBezTo>
                  <a:pt x="300" y="92"/>
                  <a:pt x="289" y="92"/>
                  <a:pt x="279" y="92"/>
                </a:cubicBezTo>
                <a:cubicBezTo>
                  <a:pt x="272" y="92"/>
                  <a:pt x="265" y="92"/>
                  <a:pt x="258" y="92"/>
                </a:cubicBezTo>
                <a:cubicBezTo>
                  <a:pt x="255" y="92"/>
                  <a:pt x="252" y="92"/>
                  <a:pt x="249" y="92"/>
                </a:cubicBezTo>
                <a:cubicBezTo>
                  <a:pt x="248" y="92"/>
                  <a:pt x="247" y="92"/>
                  <a:pt x="245" y="92"/>
                </a:cubicBezTo>
                <a:cubicBezTo>
                  <a:pt x="244" y="92"/>
                  <a:pt x="243" y="92"/>
                  <a:pt x="242" y="92"/>
                </a:cubicBezTo>
                <a:cubicBezTo>
                  <a:pt x="241" y="92"/>
                  <a:pt x="240" y="92"/>
                  <a:pt x="240" y="92"/>
                </a:cubicBezTo>
                <a:cubicBezTo>
                  <a:pt x="239" y="91"/>
                  <a:pt x="239" y="92"/>
                  <a:pt x="238" y="92"/>
                </a:cubicBezTo>
                <a:cubicBezTo>
                  <a:pt x="237" y="91"/>
                  <a:pt x="237" y="91"/>
                  <a:pt x="236" y="92"/>
                </a:cubicBezTo>
                <a:cubicBezTo>
                  <a:pt x="236" y="92"/>
                  <a:pt x="236" y="92"/>
                  <a:pt x="236" y="92"/>
                </a:cubicBezTo>
                <a:cubicBezTo>
                  <a:pt x="235" y="92"/>
                  <a:pt x="235" y="92"/>
                  <a:pt x="234" y="92"/>
                </a:cubicBezTo>
                <a:cubicBezTo>
                  <a:pt x="234" y="91"/>
                  <a:pt x="233" y="91"/>
                  <a:pt x="232" y="92"/>
                </a:cubicBezTo>
                <a:cubicBezTo>
                  <a:pt x="225" y="92"/>
                  <a:pt x="217" y="92"/>
                  <a:pt x="210" y="92"/>
                </a:cubicBezTo>
                <a:cubicBezTo>
                  <a:pt x="210" y="91"/>
                  <a:pt x="210" y="91"/>
                  <a:pt x="210" y="91"/>
                </a:cubicBezTo>
                <a:cubicBezTo>
                  <a:pt x="209" y="91"/>
                  <a:pt x="209" y="90"/>
                  <a:pt x="208" y="90"/>
                </a:cubicBezTo>
                <a:cubicBezTo>
                  <a:pt x="205" y="90"/>
                  <a:pt x="202" y="90"/>
                  <a:pt x="198" y="90"/>
                </a:cubicBezTo>
                <a:cubicBezTo>
                  <a:pt x="195" y="90"/>
                  <a:pt x="191" y="90"/>
                  <a:pt x="188" y="90"/>
                </a:cubicBezTo>
                <a:cubicBezTo>
                  <a:pt x="188" y="90"/>
                  <a:pt x="188" y="89"/>
                  <a:pt x="188" y="89"/>
                </a:cubicBezTo>
                <a:cubicBezTo>
                  <a:pt x="235" y="89"/>
                  <a:pt x="281" y="89"/>
                  <a:pt x="328" y="89"/>
                </a:cubicBezTo>
                <a:cubicBezTo>
                  <a:pt x="328" y="89"/>
                  <a:pt x="328" y="89"/>
                  <a:pt x="328" y="88"/>
                </a:cubicBezTo>
                <a:cubicBezTo>
                  <a:pt x="269" y="88"/>
                  <a:pt x="223" y="88"/>
                  <a:pt x="164" y="88"/>
                </a:cubicBezTo>
                <a:cubicBezTo>
                  <a:pt x="167" y="88"/>
                  <a:pt x="156" y="89"/>
                  <a:pt x="158" y="89"/>
                </a:cubicBezTo>
                <a:cubicBezTo>
                  <a:pt x="165" y="89"/>
                  <a:pt x="172" y="89"/>
                  <a:pt x="179" y="89"/>
                </a:cubicBezTo>
                <a:cubicBezTo>
                  <a:pt x="181" y="89"/>
                  <a:pt x="181" y="90"/>
                  <a:pt x="180" y="92"/>
                </a:cubicBezTo>
                <a:cubicBezTo>
                  <a:pt x="180" y="91"/>
                  <a:pt x="180" y="91"/>
                  <a:pt x="179" y="90"/>
                </a:cubicBezTo>
                <a:cubicBezTo>
                  <a:pt x="179" y="91"/>
                  <a:pt x="179" y="91"/>
                  <a:pt x="179" y="92"/>
                </a:cubicBezTo>
                <a:cubicBezTo>
                  <a:pt x="178" y="91"/>
                  <a:pt x="178" y="91"/>
                  <a:pt x="177" y="90"/>
                </a:cubicBezTo>
                <a:cubicBezTo>
                  <a:pt x="177" y="91"/>
                  <a:pt x="177" y="91"/>
                  <a:pt x="177" y="92"/>
                </a:cubicBezTo>
                <a:cubicBezTo>
                  <a:pt x="176" y="91"/>
                  <a:pt x="176" y="91"/>
                  <a:pt x="175" y="90"/>
                </a:cubicBezTo>
                <a:cubicBezTo>
                  <a:pt x="175" y="91"/>
                  <a:pt x="175" y="91"/>
                  <a:pt x="175" y="92"/>
                </a:cubicBezTo>
                <a:cubicBezTo>
                  <a:pt x="174" y="91"/>
                  <a:pt x="174" y="91"/>
                  <a:pt x="174" y="90"/>
                </a:cubicBezTo>
                <a:cubicBezTo>
                  <a:pt x="173" y="91"/>
                  <a:pt x="173" y="91"/>
                  <a:pt x="173" y="92"/>
                </a:cubicBezTo>
                <a:cubicBezTo>
                  <a:pt x="172" y="91"/>
                  <a:pt x="172" y="91"/>
                  <a:pt x="172" y="91"/>
                </a:cubicBezTo>
                <a:cubicBezTo>
                  <a:pt x="171" y="92"/>
                  <a:pt x="171" y="91"/>
                  <a:pt x="170" y="91"/>
                </a:cubicBezTo>
                <a:cubicBezTo>
                  <a:pt x="169" y="93"/>
                  <a:pt x="169" y="91"/>
                  <a:pt x="168" y="90"/>
                </a:cubicBezTo>
                <a:cubicBezTo>
                  <a:pt x="168" y="91"/>
                  <a:pt x="168" y="91"/>
                  <a:pt x="167" y="92"/>
                </a:cubicBezTo>
                <a:cubicBezTo>
                  <a:pt x="167" y="91"/>
                  <a:pt x="167" y="91"/>
                  <a:pt x="166" y="90"/>
                </a:cubicBezTo>
                <a:cubicBezTo>
                  <a:pt x="166" y="91"/>
                  <a:pt x="166" y="91"/>
                  <a:pt x="166" y="92"/>
                </a:cubicBezTo>
                <a:cubicBezTo>
                  <a:pt x="165" y="91"/>
                  <a:pt x="165" y="91"/>
                  <a:pt x="164" y="90"/>
                </a:cubicBezTo>
                <a:cubicBezTo>
                  <a:pt x="164" y="91"/>
                  <a:pt x="164" y="91"/>
                  <a:pt x="164" y="92"/>
                </a:cubicBezTo>
                <a:cubicBezTo>
                  <a:pt x="163" y="91"/>
                  <a:pt x="163" y="91"/>
                  <a:pt x="162" y="90"/>
                </a:cubicBezTo>
                <a:cubicBezTo>
                  <a:pt x="162" y="91"/>
                  <a:pt x="162" y="91"/>
                  <a:pt x="162" y="92"/>
                </a:cubicBezTo>
                <a:cubicBezTo>
                  <a:pt x="161" y="91"/>
                  <a:pt x="161" y="90"/>
                  <a:pt x="161" y="90"/>
                </a:cubicBezTo>
                <a:cubicBezTo>
                  <a:pt x="161" y="90"/>
                  <a:pt x="160" y="90"/>
                  <a:pt x="160" y="90"/>
                </a:cubicBezTo>
                <a:cubicBezTo>
                  <a:pt x="160" y="91"/>
                  <a:pt x="160" y="91"/>
                  <a:pt x="160" y="91"/>
                </a:cubicBezTo>
                <a:cubicBezTo>
                  <a:pt x="158" y="90"/>
                  <a:pt x="157" y="90"/>
                  <a:pt x="156" y="91"/>
                </a:cubicBezTo>
                <a:cubicBezTo>
                  <a:pt x="156" y="91"/>
                  <a:pt x="168" y="90"/>
                  <a:pt x="168" y="90"/>
                </a:cubicBezTo>
                <a:cubicBezTo>
                  <a:pt x="167" y="90"/>
                  <a:pt x="166" y="90"/>
                  <a:pt x="164" y="90"/>
                </a:cubicBezTo>
                <a:cubicBezTo>
                  <a:pt x="159" y="89"/>
                  <a:pt x="154" y="89"/>
                  <a:pt x="149" y="89"/>
                </a:cubicBezTo>
                <a:cubicBezTo>
                  <a:pt x="141" y="89"/>
                  <a:pt x="163" y="88"/>
                  <a:pt x="155" y="88"/>
                </a:cubicBezTo>
                <a:cubicBezTo>
                  <a:pt x="147" y="88"/>
                  <a:pt x="139" y="88"/>
                  <a:pt x="132" y="87"/>
                </a:cubicBezTo>
                <a:cubicBezTo>
                  <a:pt x="131" y="87"/>
                  <a:pt x="131" y="87"/>
                  <a:pt x="131" y="87"/>
                </a:cubicBezTo>
                <a:cubicBezTo>
                  <a:pt x="133" y="86"/>
                  <a:pt x="134" y="86"/>
                  <a:pt x="136" y="86"/>
                </a:cubicBezTo>
                <a:cubicBezTo>
                  <a:pt x="138" y="86"/>
                  <a:pt x="140" y="86"/>
                  <a:pt x="142" y="86"/>
                </a:cubicBezTo>
                <a:cubicBezTo>
                  <a:pt x="143" y="86"/>
                  <a:pt x="143" y="86"/>
                  <a:pt x="144" y="86"/>
                </a:cubicBezTo>
                <a:cubicBezTo>
                  <a:pt x="143" y="86"/>
                  <a:pt x="143" y="86"/>
                  <a:pt x="142" y="86"/>
                </a:cubicBezTo>
                <a:cubicBezTo>
                  <a:pt x="137" y="85"/>
                  <a:pt x="132" y="85"/>
                  <a:pt x="127" y="85"/>
                </a:cubicBezTo>
                <a:cubicBezTo>
                  <a:pt x="118" y="85"/>
                  <a:pt x="109" y="84"/>
                  <a:pt x="100" y="84"/>
                </a:cubicBezTo>
                <a:cubicBezTo>
                  <a:pt x="94" y="84"/>
                  <a:pt x="88" y="84"/>
                  <a:pt x="83" y="83"/>
                </a:cubicBezTo>
                <a:cubicBezTo>
                  <a:pt x="80" y="83"/>
                  <a:pt x="77" y="83"/>
                  <a:pt x="74" y="83"/>
                </a:cubicBezTo>
                <a:cubicBezTo>
                  <a:pt x="71" y="83"/>
                  <a:pt x="54" y="83"/>
                  <a:pt x="51" y="83"/>
                </a:cubicBezTo>
                <a:cubicBezTo>
                  <a:pt x="50" y="83"/>
                  <a:pt x="49" y="83"/>
                  <a:pt x="49" y="83"/>
                </a:cubicBezTo>
                <a:cubicBezTo>
                  <a:pt x="49" y="82"/>
                  <a:pt x="49" y="82"/>
                  <a:pt x="49" y="82"/>
                </a:cubicBezTo>
                <a:cubicBezTo>
                  <a:pt x="50" y="82"/>
                  <a:pt x="52" y="82"/>
                  <a:pt x="53" y="82"/>
                </a:cubicBezTo>
                <a:cubicBezTo>
                  <a:pt x="61" y="82"/>
                  <a:pt x="81" y="82"/>
                  <a:pt x="88" y="82"/>
                </a:cubicBezTo>
                <a:cubicBezTo>
                  <a:pt x="93" y="82"/>
                  <a:pt x="99" y="81"/>
                  <a:pt x="104" y="81"/>
                </a:cubicBezTo>
                <a:cubicBezTo>
                  <a:pt x="122" y="82"/>
                  <a:pt x="140" y="82"/>
                  <a:pt x="158" y="83"/>
                </a:cubicBezTo>
                <a:cubicBezTo>
                  <a:pt x="176" y="83"/>
                  <a:pt x="164" y="83"/>
                  <a:pt x="182" y="83"/>
                </a:cubicBezTo>
                <a:cubicBezTo>
                  <a:pt x="215" y="83"/>
                  <a:pt x="237" y="83"/>
                  <a:pt x="270" y="82"/>
                </a:cubicBezTo>
                <a:cubicBezTo>
                  <a:pt x="288" y="82"/>
                  <a:pt x="302" y="82"/>
                  <a:pt x="320" y="81"/>
                </a:cubicBezTo>
                <a:cubicBezTo>
                  <a:pt x="321" y="81"/>
                  <a:pt x="322" y="80"/>
                  <a:pt x="322" y="80"/>
                </a:cubicBezTo>
                <a:cubicBezTo>
                  <a:pt x="323" y="80"/>
                  <a:pt x="323" y="80"/>
                  <a:pt x="324" y="80"/>
                </a:cubicBezTo>
                <a:cubicBezTo>
                  <a:pt x="324" y="80"/>
                  <a:pt x="324" y="80"/>
                  <a:pt x="324" y="80"/>
                </a:cubicBezTo>
                <a:cubicBezTo>
                  <a:pt x="312" y="80"/>
                  <a:pt x="301" y="80"/>
                  <a:pt x="289" y="81"/>
                </a:cubicBezTo>
                <a:cubicBezTo>
                  <a:pt x="285" y="81"/>
                  <a:pt x="281" y="81"/>
                  <a:pt x="278" y="81"/>
                </a:cubicBezTo>
                <a:cubicBezTo>
                  <a:pt x="270" y="81"/>
                  <a:pt x="263" y="81"/>
                  <a:pt x="256" y="81"/>
                </a:cubicBezTo>
                <a:cubicBezTo>
                  <a:pt x="252" y="81"/>
                  <a:pt x="247" y="81"/>
                  <a:pt x="242" y="81"/>
                </a:cubicBezTo>
                <a:cubicBezTo>
                  <a:pt x="240" y="81"/>
                  <a:pt x="238" y="81"/>
                  <a:pt x="236" y="81"/>
                </a:cubicBezTo>
                <a:cubicBezTo>
                  <a:pt x="234" y="81"/>
                  <a:pt x="232" y="81"/>
                  <a:pt x="230" y="81"/>
                </a:cubicBezTo>
                <a:cubicBezTo>
                  <a:pt x="227" y="81"/>
                  <a:pt x="224" y="81"/>
                  <a:pt x="222" y="81"/>
                </a:cubicBezTo>
                <a:cubicBezTo>
                  <a:pt x="219" y="81"/>
                  <a:pt x="216" y="82"/>
                  <a:pt x="213" y="82"/>
                </a:cubicBezTo>
                <a:cubicBezTo>
                  <a:pt x="213" y="82"/>
                  <a:pt x="212" y="82"/>
                  <a:pt x="211" y="82"/>
                </a:cubicBezTo>
                <a:cubicBezTo>
                  <a:pt x="210" y="82"/>
                  <a:pt x="209" y="81"/>
                  <a:pt x="209" y="81"/>
                </a:cubicBezTo>
                <a:cubicBezTo>
                  <a:pt x="208" y="82"/>
                  <a:pt x="207" y="81"/>
                  <a:pt x="207" y="81"/>
                </a:cubicBezTo>
                <a:cubicBezTo>
                  <a:pt x="206" y="83"/>
                  <a:pt x="205" y="82"/>
                  <a:pt x="205" y="81"/>
                </a:cubicBezTo>
                <a:cubicBezTo>
                  <a:pt x="204" y="83"/>
                  <a:pt x="204" y="81"/>
                  <a:pt x="203" y="81"/>
                </a:cubicBezTo>
                <a:cubicBezTo>
                  <a:pt x="203" y="81"/>
                  <a:pt x="203" y="82"/>
                  <a:pt x="202" y="82"/>
                </a:cubicBezTo>
                <a:cubicBezTo>
                  <a:pt x="202" y="82"/>
                  <a:pt x="202" y="81"/>
                  <a:pt x="201" y="81"/>
                </a:cubicBezTo>
                <a:cubicBezTo>
                  <a:pt x="201" y="81"/>
                  <a:pt x="201" y="82"/>
                  <a:pt x="200" y="82"/>
                </a:cubicBezTo>
                <a:cubicBezTo>
                  <a:pt x="200" y="82"/>
                  <a:pt x="200" y="81"/>
                  <a:pt x="199" y="81"/>
                </a:cubicBezTo>
                <a:cubicBezTo>
                  <a:pt x="199" y="81"/>
                  <a:pt x="199" y="82"/>
                  <a:pt x="199" y="82"/>
                </a:cubicBezTo>
                <a:cubicBezTo>
                  <a:pt x="198" y="82"/>
                  <a:pt x="198" y="81"/>
                  <a:pt x="197" y="81"/>
                </a:cubicBezTo>
                <a:cubicBezTo>
                  <a:pt x="197" y="83"/>
                  <a:pt x="196" y="81"/>
                  <a:pt x="195" y="81"/>
                </a:cubicBezTo>
                <a:cubicBezTo>
                  <a:pt x="195" y="81"/>
                  <a:pt x="195" y="81"/>
                  <a:pt x="194" y="81"/>
                </a:cubicBezTo>
                <a:cubicBezTo>
                  <a:pt x="194" y="81"/>
                  <a:pt x="194" y="81"/>
                  <a:pt x="193" y="81"/>
                </a:cubicBezTo>
                <a:cubicBezTo>
                  <a:pt x="192" y="81"/>
                  <a:pt x="192" y="81"/>
                  <a:pt x="191" y="81"/>
                </a:cubicBezTo>
                <a:cubicBezTo>
                  <a:pt x="190" y="81"/>
                  <a:pt x="189" y="81"/>
                  <a:pt x="188" y="81"/>
                </a:cubicBezTo>
                <a:cubicBezTo>
                  <a:pt x="186" y="81"/>
                  <a:pt x="185" y="81"/>
                  <a:pt x="183" y="81"/>
                </a:cubicBezTo>
                <a:cubicBezTo>
                  <a:pt x="182" y="81"/>
                  <a:pt x="180" y="81"/>
                  <a:pt x="179" y="81"/>
                </a:cubicBezTo>
                <a:cubicBezTo>
                  <a:pt x="177" y="81"/>
                  <a:pt x="176" y="81"/>
                  <a:pt x="174" y="81"/>
                </a:cubicBezTo>
                <a:cubicBezTo>
                  <a:pt x="173" y="81"/>
                  <a:pt x="171" y="81"/>
                  <a:pt x="169" y="81"/>
                </a:cubicBezTo>
                <a:cubicBezTo>
                  <a:pt x="168" y="81"/>
                  <a:pt x="166" y="81"/>
                  <a:pt x="165" y="82"/>
                </a:cubicBezTo>
                <a:cubicBezTo>
                  <a:pt x="162" y="82"/>
                  <a:pt x="160" y="82"/>
                  <a:pt x="158" y="81"/>
                </a:cubicBezTo>
                <a:cubicBezTo>
                  <a:pt x="157" y="81"/>
                  <a:pt x="156" y="81"/>
                  <a:pt x="155" y="81"/>
                </a:cubicBezTo>
                <a:cubicBezTo>
                  <a:pt x="154" y="81"/>
                  <a:pt x="167" y="81"/>
                  <a:pt x="166" y="81"/>
                </a:cubicBezTo>
                <a:cubicBezTo>
                  <a:pt x="165" y="81"/>
                  <a:pt x="164" y="81"/>
                  <a:pt x="162" y="81"/>
                </a:cubicBezTo>
                <a:cubicBezTo>
                  <a:pt x="162" y="81"/>
                  <a:pt x="161" y="81"/>
                  <a:pt x="160" y="81"/>
                </a:cubicBezTo>
                <a:cubicBezTo>
                  <a:pt x="159" y="81"/>
                  <a:pt x="158" y="81"/>
                  <a:pt x="157" y="81"/>
                </a:cubicBezTo>
                <a:cubicBezTo>
                  <a:pt x="156" y="81"/>
                  <a:pt x="155" y="81"/>
                  <a:pt x="154" y="81"/>
                </a:cubicBezTo>
                <a:cubicBezTo>
                  <a:pt x="153" y="81"/>
                  <a:pt x="152" y="81"/>
                  <a:pt x="151" y="81"/>
                </a:cubicBezTo>
                <a:cubicBezTo>
                  <a:pt x="150" y="82"/>
                  <a:pt x="150" y="81"/>
                  <a:pt x="149" y="81"/>
                </a:cubicBezTo>
                <a:cubicBezTo>
                  <a:pt x="149" y="81"/>
                  <a:pt x="149" y="81"/>
                  <a:pt x="148" y="81"/>
                </a:cubicBezTo>
                <a:cubicBezTo>
                  <a:pt x="148" y="81"/>
                  <a:pt x="148" y="81"/>
                  <a:pt x="147" y="81"/>
                </a:cubicBezTo>
                <a:cubicBezTo>
                  <a:pt x="147" y="81"/>
                  <a:pt x="147" y="81"/>
                  <a:pt x="146" y="81"/>
                </a:cubicBezTo>
                <a:cubicBezTo>
                  <a:pt x="146" y="81"/>
                  <a:pt x="145" y="80"/>
                  <a:pt x="145" y="81"/>
                </a:cubicBezTo>
                <a:cubicBezTo>
                  <a:pt x="144" y="80"/>
                  <a:pt x="143" y="81"/>
                  <a:pt x="142" y="81"/>
                </a:cubicBezTo>
                <a:cubicBezTo>
                  <a:pt x="142" y="81"/>
                  <a:pt x="141" y="81"/>
                  <a:pt x="141" y="81"/>
                </a:cubicBezTo>
                <a:cubicBezTo>
                  <a:pt x="140" y="81"/>
                  <a:pt x="140" y="81"/>
                  <a:pt x="139" y="81"/>
                </a:cubicBezTo>
                <a:cubicBezTo>
                  <a:pt x="139" y="81"/>
                  <a:pt x="139" y="81"/>
                  <a:pt x="139" y="81"/>
                </a:cubicBezTo>
                <a:cubicBezTo>
                  <a:pt x="139" y="81"/>
                  <a:pt x="138" y="81"/>
                  <a:pt x="138" y="80"/>
                </a:cubicBezTo>
                <a:cubicBezTo>
                  <a:pt x="138" y="81"/>
                  <a:pt x="137" y="81"/>
                  <a:pt x="137" y="82"/>
                </a:cubicBezTo>
                <a:cubicBezTo>
                  <a:pt x="137" y="81"/>
                  <a:pt x="137" y="81"/>
                  <a:pt x="136" y="80"/>
                </a:cubicBezTo>
                <a:cubicBezTo>
                  <a:pt x="136" y="81"/>
                  <a:pt x="136" y="81"/>
                  <a:pt x="135" y="81"/>
                </a:cubicBezTo>
                <a:cubicBezTo>
                  <a:pt x="135" y="81"/>
                  <a:pt x="135" y="80"/>
                  <a:pt x="134" y="80"/>
                </a:cubicBezTo>
                <a:cubicBezTo>
                  <a:pt x="134" y="81"/>
                  <a:pt x="134" y="81"/>
                  <a:pt x="133" y="81"/>
                </a:cubicBezTo>
                <a:cubicBezTo>
                  <a:pt x="133" y="81"/>
                  <a:pt x="133" y="80"/>
                  <a:pt x="133" y="80"/>
                </a:cubicBezTo>
                <a:cubicBezTo>
                  <a:pt x="132" y="80"/>
                  <a:pt x="132" y="81"/>
                  <a:pt x="132" y="81"/>
                </a:cubicBezTo>
                <a:cubicBezTo>
                  <a:pt x="131" y="81"/>
                  <a:pt x="131" y="80"/>
                  <a:pt x="131" y="80"/>
                </a:cubicBezTo>
                <a:cubicBezTo>
                  <a:pt x="130" y="80"/>
                  <a:pt x="130" y="81"/>
                  <a:pt x="130" y="81"/>
                </a:cubicBezTo>
                <a:cubicBezTo>
                  <a:pt x="129" y="81"/>
                  <a:pt x="129" y="80"/>
                  <a:pt x="129" y="80"/>
                </a:cubicBezTo>
                <a:cubicBezTo>
                  <a:pt x="128" y="80"/>
                  <a:pt x="159" y="81"/>
                  <a:pt x="159" y="81"/>
                </a:cubicBezTo>
                <a:cubicBezTo>
                  <a:pt x="158" y="81"/>
                  <a:pt x="158" y="80"/>
                  <a:pt x="158" y="80"/>
                </a:cubicBezTo>
                <a:cubicBezTo>
                  <a:pt x="157" y="80"/>
                  <a:pt x="157" y="81"/>
                  <a:pt x="157" y="81"/>
                </a:cubicBezTo>
                <a:cubicBezTo>
                  <a:pt x="156" y="80"/>
                  <a:pt x="156" y="80"/>
                  <a:pt x="155" y="81"/>
                </a:cubicBezTo>
                <a:cubicBezTo>
                  <a:pt x="154" y="80"/>
                  <a:pt x="154" y="80"/>
                  <a:pt x="153" y="80"/>
                </a:cubicBezTo>
                <a:cubicBezTo>
                  <a:pt x="151" y="80"/>
                  <a:pt x="150" y="80"/>
                  <a:pt x="148" y="80"/>
                </a:cubicBezTo>
                <a:cubicBezTo>
                  <a:pt x="144" y="79"/>
                  <a:pt x="140" y="79"/>
                  <a:pt x="136" y="79"/>
                </a:cubicBezTo>
                <a:cubicBezTo>
                  <a:pt x="127" y="79"/>
                  <a:pt x="118" y="79"/>
                  <a:pt x="109" y="78"/>
                </a:cubicBezTo>
                <a:cubicBezTo>
                  <a:pt x="102" y="78"/>
                  <a:pt x="95" y="78"/>
                  <a:pt x="89" y="78"/>
                </a:cubicBezTo>
                <a:cubicBezTo>
                  <a:pt x="84" y="77"/>
                  <a:pt x="80" y="77"/>
                  <a:pt x="76" y="77"/>
                </a:cubicBezTo>
                <a:cubicBezTo>
                  <a:pt x="75" y="77"/>
                  <a:pt x="75" y="77"/>
                  <a:pt x="75" y="77"/>
                </a:cubicBezTo>
                <a:cubicBezTo>
                  <a:pt x="75" y="76"/>
                  <a:pt x="75" y="76"/>
                  <a:pt x="76" y="76"/>
                </a:cubicBezTo>
                <a:cubicBezTo>
                  <a:pt x="79" y="76"/>
                  <a:pt x="82" y="76"/>
                  <a:pt x="86" y="76"/>
                </a:cubicBezTo>
                <a:cubicBezTo>
                  <a:pt x="92" y="76"/>
                  <a:pt x="99" y="76"/>
                  <a:pt x="106" y="77"/>
                </a:cubicBezTo>
                <a:cubicBezTo>
                  <a:pt x="110" y="77"/>
                  <a:pt x="114" y="77"/>
                  <a:pt x="118" y="77"/>
                </a:cubicBezTo>
                <a:cubicBezTo>
                  <a:pt x="108" y="76"/>
                  <a:pt x="84" y="75"/>
                  <a:pt x="73" y="75"/>
                </a:cubicBezTo>
                <a:cubicBezTo>
                  <a:pt x="68" y="75"/>
                  <a:pt x="62" y="75"/>
                  <a:pt x="56" y="75"/>
                </a:cubicBezTo>
                <a:cubicBezTo>
                  <a:pt x="56" y="75"/>
                  <a:pt x="56" y="74"/>
                  <a:pt x="55" y="74"/>
                </a:cubicBezTo>
                <a:cubicBezTo>
                  <a:pt x="56" y="74"/>
                  <a:pt x="56" y="74"/>
                  <a:pt x="56" y="74"/>
                </a:cubicBezTo>
                <a:cubicBezTo>
                  <a:pt x="58" y="73"/>
                  <a:pt x="59" y="73"/>
                  <a:pt x="61" y="73"/>
                </a:cubicBezTo>
                <a:cubicBezTo>
                  <a:pt x="65" y="73"/>
                  <a:pt x="69" y="72"/>
                  <a:pt x="73" y="72"/>
                </a:cubicBezTo>
                <a:cubicBezTo>
                  <a:pt x="92" y="72"/>
                  <a:pt x="105" y="69"/>
                  <a:pt x="107" y="69"/>
                </a:cubicBezTo>
                <a:cubicBezTo>
                  <a:pt x="142" y="70"/>
                  <a:pt x="144" y="71"/>
                  <a:pt x="179" y="71"/>
                </a:cubicBezTo>
                <a:cubicBezTo>
                  <a:pt x="228" y="72"/>
                  <a:pt x="279" y="70"/>
                  <a:pt x="330" y="70"/>
                </a:cubicBezTo>
                <a:cubicBezTo>
                  <a:pt x="331" y="70"/>
                  <a:pt x="329" y="71"/>
                  <a:pt x="330" y="71"/>
                </a:cubicBezTo>
                <a:cubicBezTo>
                  <a:pt x="330" y="71"/>
                  <a:pt x="330" y="71"/>
                  <a:pt x="330" y="70"/>
                </a:cubicBezTo>
                <a:cubicBezTo>
                  <a:pt x="325" y="70"/>
                  <a:pt x="321" y="70"/>
                  <a:pt x="316" y="70"/>
                </a:cubicBezTo>
                <a:cubicBezTo>
                  <a:pt x="311" y="71"/>
                  <a:pt x="307" y="71"/>
                  <a:pt x="302" y="71"/>
                </a:cubicBezTo>
                <a:cubicBezTo>
                  <a:pt x="288" y="71"/>
                  <a:pt x="273" y="71"/>
                  <a:pt x="258" y="71"/>
                </a:cubicBezTo>
                <a:cubicBezTo>
                  <a:pt x="251" y="71"/>
                  <a:pt x="243" y="72"/>
                  <a:pt x="236" y="72"/>
                </a:cubicBezTo>
                <a:cubicBezTo>
                  <a:pt x="226" y="72"/>
                  <a:pt x="217" y="72"/>
                  <a:pt x="207" y="71"/>
                </a:cubicBezTo>
                <a:cubicBezTo>
                  <a:pt x="202" y="71"/>
                  <a:pt x="197" y="71"/>
                  <a:pt x="192" y="71"/>
                </a:cubicBezTo>
                <a:cubicBezTo>
                  <a:pt x="188" y="71"/>
                  <a:pt x="183" y="71"/>
                  <a:pt x="179" y="71"/>
                </a:cubicBezTo>
                <a:cubicBezTo>
                  <a:pt x="175" y="71"/>
                  <a:pt x="171" y="71"/>
                  <a:pt x="167" y="71"/>
                </a:cubicBezTo>
                <a:cubicBezTo>
                  <a:pt x="164" y="71"/>
                  <a:pt x="161" y="71"/>
                  <a:pt x="159" y="71"/>
                </a:cubicBezTo>
                <a:cubicBezTo>
                  <a:pt x="156" y="71"/>
                  <a:pt x="154" y="71"/>
                  <a:pt x="152" y="71"/>
                </a:cubicBezTo>
                <a:cubicBezTo>
                  <a:pt x="150" y="71"/>
                  <a:pt x="148" y="71"/>
                  <a:pt x="146" y="71"/>
                </a:cubicBezTo>
                <a:cubicBezTo>
                  <a:pt x="143" y="71"/>
                  <a:pt x="141" y="71"/>
                  <a:pt x="139" y="71"/>
                </a:cubicBezTo>
                <a:cubicBezTo>
                  <a:pt x="137" y="71"/>
                  <a:pt x="136" y="71"/>
                  <a:pt x="134" y="71"/>
                </a:cubicBezTo>
                <a:cubicBezTo>
                  <a:pt x="133" y="71"/>
                  <a:pt x="131" y="71"/>
                  <a:pt x="130" y="71"/>
                </a:cubicBezTo>
                <a:cubicBezTo>
                  <a:pt x="129" y="71"/>
                  <a:pt x="128" y="71"/>
                  <a:pt x="127" y="71"/>
                </a:cubicBezTo>
                <a:cubicBezTo>
                  <a:pt x="126" y="71"/>
                  <a:pt x="125" y="71"/>
                  <a:pt x="124" y="71"/>
                </a:cubicBezTo>
                <a:cubicBezTo>
                  <a:pt x="124" y="71"/>
                  <a:pt x="123" y="71"/>
                  <a:pt x="122" y="71"/>
                </a:cubicBezTo>
                <a:cubicBezTo>
                  <a:pt x="121" y="71"/>
                  <a:pt x="120" y="70"/>
                  <a:pt x="119" y="70"/>
                </a:cubicBezTo>
                <a:cubicBezTo>
                  <a:pt x="118" y="70"/>
                  <a:pt x="118" y="71"/>
                  <a:pt x="117" y="71"/>
                </a:cubicBezTo>
                <a:cubicBezTo>
                  <a:pt x="116" y="71"/>
                  <a:pt x="146" y="70"/>
                  <a:pt x="145" y="70"/>
                </a:cubicBezTo>
                <a:cubicBezTo>
                  <a:pt x="144" y="70"/>
                  <a:pt x="143" y="71"/>
                  <a:pt x="142" y="71"/>
                </a:cubicBezTo>
                <a:cubicBezTo>
                  <a:pt x="141" y="71"/>
                  <a:pt x="139" y="70"/>
                  <a:pt x="138" y="70"/>
                </a:cubicBezTo>
                <a:cubicBezTo>
                  <a:pt x="135" y="71"/>
                  <a:pt x="132" y="70"/>
                  <a:pt x="129" y="70"/>
                </a:cubicBezTo>
                <a:cubicBezTo>
                  <a:pt x="127" y="70"/>
                  <a:pt x="125" y="70"/>
                  <a:pt x="123" y="70"/>
                </a:cubicBezTo>
                <a:cubicBezTo>
                  <a:pt x="120" y="70"/>
                  <a:pt x="116" y="69"/>
                  <a:pt x="112" y="69"/>
                </a:cubicBezTo>
                <a:cubicBezTo>
                  <a:pt x="109" y="69"/>
                  <a:pt x="105" y="68"/>
                  <a:pt x="102" y="68"/>
                </a:cubicBezTo>
                <a:cubicBezTo>
                  <a:pt x="95" y="68"/>
                  <a:pt x="98" y="68"/>
                  <a:pt x="92" y="67"/>
                </a:cubicBezTo>
                <a:cubicBezTo>
                  <a:pt x="85" y="67"/>
                  <a:pt x="79" y="67"/>
                  <a:pt x="72" y="67"/>
                </a:cubicBezTo>
                <a:cubicBezTo>
                  <a:pt x="64" y="67"/>
                  <a:pt x="56" y="66"/>
                  <a:pt x="47" y="66"/>
                </a:cubicBezTo>
                <a:cubicBezTo>
                  <a:pt x="47" y="66"/>
                  <a:pt x="47" y="66"/>
                  <a:pt x="46" y="66"/>
                </a:cubicBezTo>
                <a:cubicBezTo>
                  <a:pt x="46" y="65"/>
                  <a:pt x="47" y="65"/>
                  <a:pt x="47" y="65"/>
                </a:cubicBezTo>
                <a:cubicBezTo>
                  <a:pt x="57" y="65"/>
                  <a:pt x="67" y="65"/>
                  <a:pt x="77" y="65"/>
                </a:cubicBezTo>
                <a:cubicBezTo>
                  <a:pt x="85" y="65"/>
                  <a:pt x="85" y="66"/>
                  <a:pt x="93" y="65"/>
                </a:cubicBezTo>
                <a:cubicBezTo>
                  <a:pt x="94" y="65"/>
                  <a:pt x="94" y="65"/>
                  <a:pt x="94" y="65"/>
                </a:cubicBezTo>
                <a:cubicBezTo>
                  <a:pt x="92" y="64"/>
                  <a:pt x="98" y="64"/>
                  <a:pt x="95" y="64"/>
                </a:cubicBezTo>
                <a:cubicBezTo>
                  <a:pt x="84" y="64"/>
                  <a:pt x="72" y="63"/>
                  <a:pt x="60" y="63"/>
                </a:cubicBezTo>
                <a:cubicBezTo>
                  <a:pt x="58" y="63"/>
                  <a:pt x="56" y="63"/>
                  <a:pt x="55" y="62"/>
                </a:cubicBezTo>
                <a:cubicBezTo>
                  <a:pt x="55" y="62"/>
                  <a:pt x="55" y="62"/>
                  <a:pt x="55" y="62"/>
                </a:cubicBezTo>
                <a:cubicBezTo>
                  <a:pt x="66" y="61"/>
                  <a:pt x="78" y="61"/>
                  <a:pt x="89" y="61"/>
                </a:cubicBezTo>
                <a:cubicBezTo>
                  <a:pt x="101" y="61"/>
                  <a:pt x="103" y="61"/>
                  <a:pt x="115" y="62"/>
                </a:cubicBezTo>
                <a:cubicBezTo>
                  <a:pt x="115" y="61"/>
                  <a:pt x="115" y="61"/>
                  <a:pt x="115" y="61"/>
                </a:cubicBezTo>
                <a:cubicBezTo>
                  <a:pt x="90" y="59"/>
                  <a:pt x="42" y="59"/>
                  <a:pt x="17" y="58"/>
                </a:cubicBezTo>
                <a:cubicBezTo>
                  <a:pt x="17" y="57"/>
                  <a:pt x="17" y="57"/>
                  <a:pt x="17" y="57"/>
                </a:cubicBezTo>
                <a:cubicBezTo>
                  <a:pt x="51" y="57"/>
                  <a:pt x="77" y="58"/>
                  <a:pt x="111" y="59"/>
                </a:cubicBezTo>
                <a:cubicBezTo>
                  <a:pt x="111" y="58"/>
                  <a:pt x="111" y="58"/>
                  <a:pt x="111" y="58"/>
                </a:cubicBezTo>
                <a:cubicBezTo>
                  <a:pt x="87" y="57"/>
                  <a:pt x="72" y="56"/>
                  <a:pt x="49" y="55"/>
                </a:cubicBezTo>
                <a:cubicBezTo>
                  <a:pt x="49" y="55"/>
                  <a:pt x="49" y="55"/>
                  <a:pt x="49" y="55"/>
                </a:cubicBezTo>
                <a:cubicBezTo>
                  <a:pt x="61" y="54"/>
                  <a:pt x="65" y="54"/>
                  <a:pt x="78" y="54"/>
                </a:cubicBezTo>
                <a:cubicBezTo>
                  <a:pt x="78" y="54"/>
                  <a:pt x="78" y="53"/>
                  <a:pt x="78" y="53"/>
                </a:cubicBezTo>
                <a:cubicBezTo>
                  <a:pt x="77" y="53"/>
                  <a:pt x="76" y="53"/>
                  <a:pt x="76" y="53"/>
                </a:cubicBezTo>
                <a:cubicBezTo>
                  <a:pt x="67" y="53"/>
                  <a:pt x="68" y="52"/>
                  <a:pt x="60" y="52"/>
                </a:cubicBezTo>
                <a:cubicBezTo>
                  <a:pt x="53" y="52"/>
                  <a:pt x="45" y="52"/>
                  <a:pt x="38" y="51"/>
                </a:cubicBezTo>
                <a:cubicBezTo>
                  <a:pt x="38" y="51"/>
                  <a:pt x="37" y="51"/>
                  <a:pt x="36" y="51"/>
                </a:cubicBezTo>
                <a:cubicBezTo>
                  <a:pt x="36" y="51"/>
                  <a:pt x="36" y="50"/>
                  <a:pt x="37" y="50"/>
                </a:cubicBezTo>
                <a:cubicBezTo>
                  <a:pt x="61" y="51"/>
                  <a:pt x="77" y="51"/>
                  <a:pt x="102" y="51"/>
                </a:cubicBezTo>
                <a:cubicBezTo>
                  <a:pt x="102" y="51"/>
                  <a:pt x="102" y="51"/>
                  <a:pt x="102" y="51"/>
                </a:cubicBezTo>
                <a:cubicBezTo>
                  <a:pt x="100" y="51"/>
                  <a:pt x="98" y="51"/>
                  <a:pt x="96" y="50"/>
                </a:cubicBezTo>
                <a:cubicBezTo>
                  <a:pt x="86" y="50"/>
                  <a:pt x="76" y="50"/>
                  <a:pt x="65" y="49"/>
                </a:cubicBezTo>
                <a:cubicBezTo>
                  <a:pt x="51" y="49"/>
                  <a:pt x="45" y="48"/>
                  <a:pt x="30" y="47"/>
                </a:cubicBezTo>
                <a:cubicBezTo>
                  <a:pt x="29" y="47"/>
                  <a:pt x="28" y="47"/>
                  <a:pt x="28" y="47"/>
                </a:cubicBezTo>
                <a:cubicBezTo>
                  <a:pt x="28" y="46"/>
                  <a:pt x="28" y="46"/>
                  <a:pt x="28" y="46"/>
                </a:cubicBezTo>
                <a:cubicBezTo>
                  <a:pt x="39" y="46"/>
                  <a:pt x="51" y="47"/>
                  <a:pt x="62" y="47"/>
                </a:cubicBezTo>
                <a:cubicBezTo>
                  <a:pt x="68" y="47"/>
                  <a:pt x="64" y="47"/>
                  <a:pt x="70" y="47"/>
                </a:cubicBezTo>
                <a:cubicBezTo>
                  <a:pt x="71" y="47"/>
                  <a:pt x="72" y="47"/>
                  <a:pt x="73" y="46"/>
                </a:cubicBezTo>
                <a:cubicBezTo>
                  <a:pt x="73" y="46"/>
                  <a:pt x="73" y="46"/>
                  <a:pt x="73" y="46"/>
                </a:cubicBezTo>
                <a:cubicBezTo>
                  <a:pt x="73" y="46"/>
                  <a:pt x="72" y="46"/>
                  <a:pt x="72" y="46"/>
                </a:cubicBezTo>
                <a:cubicBezTo>
                  <a:pt x="67" y="45"/>
                  <a:pt x="62" y="46"/>
                  <a:pt x="57" y="44"/>
                </a:cubicBezTo>
                <a:cubicBezTo>
                  <a:pt x="55" y="44"/>
                  <a:pt x="62" y="44"/>
                  <a:pt x="60" y="44"/>
                </a:cubicBezTo>
                <a:cubicBezTo>
                  <a:pt x="59" y="44"/>
                  <a:pt x="57" y="43"/>
                  <a:pt x="56" y="43"/>
                </a:cubicBezTo>
                <a:cubicBezTo>
                  <a:pt x="56" y="43"/>
                  <a:pt x="56" y="43"/>
                  <a:pt x="56" y="43"/>
                </a:cubicBezTo>
                <a:cubicBezTo>
                  <a:pt x="84" y="42"/>
                  <a:pt x="104" y="44"/>
                  <a:pt x="132" y="44"/>
                </a:cubicBezTo>
                <a:cubicBezTo>
                  <a:pt x="132" y="44"/>
                  <a:pt x="132" y="44"/>
                  <a:pt x="131" y="44"/>
                </a:cubicBezTo>
                <a:cubicBezTo>
                  <a:pt x="121" y="43"/>
                  <a:pt x="110" y="43"/>
                  <a:pt x="99" y="42"/>
                </a:cubicBezTo>
                <a:cubicBezTo>
                  <a:pt x="94" y="42"/>
                  <a:pt x="88" y="42"/>
                  <a:pt x="82" y="42"/>
                </a:cubicBezTo>
                <a:cubicBezTo>
                  <a:pt x="82" y="42"/>
                  <a:pt x="82" y="41"/>
                  <a:pt x="81" y="41"/>
                </a:cubicBezTo>
                <a:cubicBezTo>
                  <a:pt x="81" y="41"/>
                  <a:pt x="82" y="41"/>
                  <a:pt x="82" y="41"/>
                </a:cubicBezTo>
                <a:cubicBezTo>
                  <a:pt x="87" y="41"/>
                  <a:pt x="93" y="41"/>
                  <a:pt x="99" y="41"/>
                </a:cubicBezTo>
                <a:cubicBezTo>
                  <a:pt x="99" y="41"/>
                  <a:pt x="99" y="40"/>
                  <a:pt x="99" y="40"/>
                </a:cubicBezTo>
                <a:cubicBezTo>
                  <a:pt x="69" y="39"/>
                  <a:pt x="49" y="38"/>
                  <a:pt x="20" y="36"/>
                </a:cubicBezTo>
                <a:cubicBezTo>
                  <a:pt x="20" y="36"/>
                  <a:pt x="20" y="36"/>
                  <a:pt x="20" y="36"/>
                </a:cubicBezTo>
                <a:cubicBezTo>
                  <a:pt x="44" y="35"/>
                  <a:pt x="58" y="36"/>
                  <a:pt x="82" y="37"/>
                </a:cubicBezTo>
                <a:cubicBezTo>
                  <a:pt x="79" y="36"/>
                  <a:pt x="77" y="36"/>
                  <a:pt x="74" y="36"/>
                </a:cubicBezTo>
                <a:cubicBezTo>
                  <a:pt x="62" y="36"/>
                  <a:pt x="60" y="36"/>
                  <a:pt x="48" y="35"/>
                </a:cubicBezTo>
                <a:cubicBezTo>
                  <a:pt x="47" y="35"/>
                  <a:pt x="46" y="35"/>
                  <a:pt x="45" y="35"/>
                </a:cubicBezTo>
                <a:cubicBezTo>
                  <a:pt x="45" y="35"/>
                  <a:pt x="45" y="34"/>
                  <a:pt x="45" y="34"/>
                </a:cubicBezTo>
                <a:cubicBezTo>
                  <a:pt x="62" y="33"/>
                  <a:pt x="69" y="35"/>
                  <a:pt x="85" y="34"/>
                </a:cubicBezTo>
                <a:cubicBezTo>
                  <a:pt x="85" y="34"/>
                  <a:pt x="85" y="34"/>
                  <a:pt x="84" y="34"/>
                </a:cubicBezTo>
                <a:cubicBezTo>
                  <a:pt x="72" y="33"/>
                  <a:pt x="69" y="33"/>
                  <a:pt x="57" y="32"/>
                </a:cubicBezTo>
                <a:cubicBezTo>
                  <a:pt x="49" y="32"/>
                  <a:pt x="41" y="32"/>
                  <a:pt x="33" y="31"/>
                </a:cubicBezTo>
                <a:cubicBezTo>
                  <a:pt x="33" y="31"/>
                  <a:pt x="32" y="31"/>
                  <a:pt x="32" y="31"/>
                </a:cubicBezTo>
                <a:cubicBezTo>
                  <a:pt x="33" y="30"/>
                  <a:pt x="33" y="30"/>
                  <a:pt x="34" y="30"/>
                </a:cubicBezTo>
                <a:cubicBezTo>
                  <a:pt x="37" y="30"/>
                  <a:pt x="40" y="30"/>
                  <a:pt x="43" y="30"/>
                </a:cubicBezTo>
                <a:cubicBezTo>
                  <a:pt x="53" y="30"/>
                  <a:pt x="55" y="30"/>
                  <a:pt x="65" y="31"/>
                </a:cubicBezTo>
                <a:cubicBezTo>
                  <a:pt x="93" y="31"/>
                  <a:pt x="120" y="28"/>
                  <a:pt x="148" y="28"/>
                </a:cubicBezTo>
                <a:cubicBezTo>
                  <a:pt x="179" y="29"/>
                  <a:pt x="213" y="30"/>
                  <a:pt x="245" y="29"/>
                </a:cubicBezTo>
                <a:cubicBezTo>
                  <a:pt x="260" y="28"/>
                  <a:pt x="271" y="31"/>
                  <a:pt x="286" y="30"/>
                </a:cubicBezTo>
                <a:cubicBezTo>
                  <a:pt x="289" y="30"/>
                  <a:pt x="294" y="30"/>
                  <a:pt x="296" y="30"/>
                </a:cubicBezTo>
                <a:cubicBezTo>
                  <a:pt x="292" y="30"/>
                  <a:pt x="288" y="30"/>
                  <a:pt x="283" y="30"/>
                </a:cubicBezTo>
                <a:cubicBezTo>
                  <a:pt x="241" y="30"/>
                  <a:pt x="200" y="30"/>
                  <a:pt x="158" y="29"/>
                </a:cubicBezTo>
                <a:cubicBezTo>
                  <a:pt x="135" y="28"/>
                  <a:pt x="112" y="27"/>
                  <a:pt x="89" y="27"/>
                </a:cubicBezTo>
                <a:cubicBezTo>
                  <a:pt x="70" y="26"/>
                  <a:pt x="39" y="25"/>
                  <a:pt x="21" y="25"/>
                </a:cubicBezTo>
                <a:cubicBezTo>
                  <a:pt x="17" y="25"/>
                  <a:pt x="13" y="24"/>
                  <a:pt x="10" y="24"/>
                </a:cubicBezTo>
                <a:cubicBezTo>
                  <a:pt x="9" y="24"/>
                  <a:pt x="9" y="24"/>
                  <a:pt x="8" y="23"/>
                </a:cubicBezTo>
                <a:cubicBezTo>
                  <a:pt x="8" y="23"/>
                  <a:pt x="0" y="23"/>
                  <a:pt x="0" y="23"/>
                </a:cubicBezTo>
                <a:cubicBezTo>
                  <a:pt x="0" y="23"/>
                  <a:pt x="1" y="23"/>
                  <a:pt x="1" y="23"/>
                </a:cubicBezTo>
                <a:cubicBezTo>
                  <a:pt x="5" y="23"/>
                  <a:pt x="9" y="23"/>
                  <a:pt x="13" y="23"/>
                </a:cubicBezTo>
                <a:cubicBezTo>
                  <a:pt x="31" y="23"/>
                  <a:pt x="49" y="23"/>
                  <a:pt x="67" y="23"/>
                </a:cubicBezTo>
                <a:cubicBezTo>
                  <a:pt x="92" y="23"/>
                  <a:pt x="133" y="22"/>
                  <a:pt x="157" y="23"/>
                </a:cubicBezTo>
                <a:cubicBezTo>
                  <a:pt x="187" y="24"/>
                  <a:pt x="229" y="22"/>
                  <a:pt x="258" y="25"/>
                </a:cubicBezTo>
                <a:cubicBezTo>
                  <a:pt x="261" y="24"/>
                  <a:pt x="257" y="25"/>
                  <a:pt x="259" y="25"/>
                </a:cubicBezTo>
                <a:cubicBezTo>
                  <a:pt x="259" y="25"/>
                  <a:pt x="259" y="25"/>
                  <a:pt x="258" y="25"/>
                </a:cubicBezTo>
                <a:cubicBezTo>
                  <a:pt x="240" y="24"/>
                  <a:pt x="223" y="24"/>
                  <a:pt x="205" y="24"/>
                </a:cubicBezTo>
                <a:cubicBezTo>
                  <a:pt x="189" y="23"/>
                  <a:pt x="173" y="23"/>
                  <a:pt x="157" y="23"/>
                </a:cubicBezTo>
                <a:cubicBezTo>
                  <a:pt x="135" y="22"/>
                  <a:pt x="91" y="21"/>
                  <a:pt x="68" y="20"/>
                </a:cubicBezTo>
                <a:cubicBezTo>
                  <a:pt x="60" y="20"/>
                  <a:pt x="51" y="19"/>
                  <a:pt x="42" y="19"/>
                </a:cubicBezTo>
                <a:cubicBezTo>
                  <a:pt x="38" y="19"/>
                  <a:pt x="34" y="17"/>
                  <a:pt x="30" y="17"/>
                </a:cubicBezTo>
                <a:cubicBezTo>
                  <a:pt x="30" y="17"/>
                  <a:pt x="29" y="17"/>
                  <a:pt x="29" y="17"/>
                </a:cubicBezTo>
                <a:cubicBezTo>
                  <a:pt x="29" y="17"/>
                  <a:pt x="29" y="17"/>
                  <a:pt x="29" y="17"/>
                </a:cubicBezTo>
                <a:cubicBezTo>
                  <a:pt x="32" y="16"/>
                  <a:pt x="36" y="16"/>
                  <a:pt x="39" y="16"/>
                </a:cubicBezTo>
                <a:cubicBezTo>
                  <a:pt x="39" y="16"/>
                  <a:pt x="39" y="16"/>
                  <a:pt x="39" y="16"/>
                </a:cubicBezTo>
                <a:cubicBezTo>
                  <a:pt x="33" y="16"/>
                  <a:pt x="26" y="15"/>
                  <a:pt x="20" y="15"/>
                </a:cubicBezTo>
                <a:cubicBezTo>
                  <a:pt x="20" y="15"/>
                  <a:pt x="20" y="14"/>
                  <a:pt x="20" y="14"/>
                </a:cubicBezTo>
                <a:cubicBezTo>
                  <a:pt x="46" y="14"/>
                  <a:pt x="95" y="15"/>
                  <a:pt x="121" y="16"/>
                </a:cubicBezTo>
                <a:cubicBezTo>
                  <a:pt x="118" y="15"/>
                  <a:pt x="115" y="15"/>
                  <a:pt x="112" y="15"/>
                </a:cubicBezTo>
                <a:cubicBezTo>
                  <a:pt x="96" y="14"/>
                  <a:pt x="57" y="14"/>
                  <a:pt x="41" y="13"/>
                </a:cubicBezTo>
                <a:cubicBezTo>
                  <a:pt x="35" y="13"/>
                  <a:pt x="29" y="12"/>
                  <a:pt x="23" y="12"/>
                </a:cubicBezTo>
                <a:cubicBezTo>
                  <a:pt x="22" y="12"/>
                  <a:pt x="22" y="12"/>
                  <a:pt x="22" y="11"/>
                </a:cubicBezTo>
                <a:cubicBezTo>
                  <a:pt x="22" y="11"/>
                  <a:pt x="22" y="11"/>
                  <a:pt x="23" y="11"/>
                </a:cubicBezTo>
                <a:cubicBezTo>
                  <a:pt x="24" y="11"/>
                  <a:pt x="26" y="11"/>
                  <a:pt x="27" y="11"/>
                </a:cubicBezTo>
                <a:cubicBezTo>
                  <a:pt x="33" y="11"/>
                  <a:pt x="38" y="11"/>
                  <a:pt x="43" y="11"/>
                </a:cubicBezTo>
                <a:cubicBezTo>
                  <a:pt x="47" y="11"/>
                  <a:pt x="51" y="11"/>
                  <a:pt x="54" y="11"/>
                </a:cubicBezTo>
                <a:cubicBezTo>
                  <a:pt x="53" y="11"/>
                  <a:pt x="51" y="11"/>
                  <a:pt x="49" y="11"/>
                </a:cubicBezTo>
                <a:cubicBezTo>
                  <a:pt x="49" y="11"/>
                  <a:pt x="49" y="10"/>
                  <a:pt x="49" y="10"/>
                </a:cubicBezTo>
                <a:cubicBezTo>
                  <a:pt x="62" y="10"/>
                  <a:pt x="98" y="10"/>
                  <a:pt x="111" y="11"/>
                </a:cubicBezTo>
                <a:cubicBezTo>
                  <a:pt x="125" y="11"/>
                  <a:pt x="138" y="11"/>
                  <a:pt x="151" y="12"/>
                </a:cubicBezTo>
                <a:cubicBezTo>
                  <a:pt x="151" y="12"/>
                  <a:pt x="151" y="16"/>
                  <a:pt x="151" y="16"/>
                </a:cubicBezTo>
                <a:cubicBezTo>
                  <a:pt x="118" y="14"/>
                  <a:pt x="63" y="9"/>
                  <a:pt x="30" y="7"/>
                </a:cubicBezTo>
                <a:cubicBezTo>
                  <a:pt x="30" y="7"/>
                  <a:pt x="30" y="7"/>
                  <a:pt x="30" y="6"/>
                </a:cubicBezTo>
                <a:cubicBezTo>
                  <a:pt x="34" y="6"/>
                  <a:pt x="38" y="6"/>
                  <a:pt x="43" y="6"/>
                </a:cubicBezTo>
                <a:cubicBezTo>
                  <a:pt x="43" y="6"/>
                  <a:pt x="43" y="6"/>
                  <a:pt x="43" y="6"/>
                </a:cubicBezTo>
                <a:cubicBezTo>
                  <a:pt x="42" y="5"/>
                  <a:pt x="41" y="5"/>
                  <a:pt x="40" y="5"/>
                </a:cubicBezTo>
                <a:cubicBezTo>
                  <a:pt x="40" y="5"/>
                  <a:pt x="40" y="5"/>
                  <a:pt x="40" y="4"/>
                </a:cubicBezTo>
                <a:cubicBezTo>
                  <a:pt x="87" y="5"/>
                  <a:pt x="156" y="12"/>
                  <a:pt x="203" y="13"/>
                </a:cubicBezTo>
                <a:cubicBezTo>
                  <a:pt x="185" y="12"/>
                  <a:pt x="168" y="11"/>
                  <a:pt x="150" y="10"/>
                </a:cubicBezTo>
                <a:cubicBezTo>
                  <a:pt x="132" y="10"/>
                  <a:pt x="92" y="4"/>
                  <a:pt x="75" y="3"/>
                </a:cubicBezTo>
                <a:cubicBezTo>
                  <a:pt x="57" y="2"/>
                  <a:pt x="39" y="1"/>
                  <a:pt x="22" y="1"/>
                </a:cubicBezTo>
                <a:cubicBezTo>
                  <a:pt x="22" y="0"/>
                  <a:pt x="22" y="0"/>
                  <a:pt x="22" y="0"/>
                </a:cubicBezTo>
                <a:cubicBezTo>
                  <a:pt x="22" y="0"/>
                  <a:pt x="22" y="0"/>
                  <a:pt x="23" y="0"/>
                </a:cubicBezTo>
                <a:cubicBezTo>
                  <a:pt x="28" y="0"/>
                  <a:pt x="34" y="0"/>
                  <a:pt x="40" y="0"/>
                </a:cubicBezTo>
                <a:cubicBezTo>
                  <a:pt x="58" y="1"/>
                  <a:pt x="99" y="1"/>
                  <a:pt x="118" y="2"/>
                </a:cubicBezTo>
                <a:cubicBezTo>
                  <a:pt x="138" y="3"/>
                  <a:pt x="159" y="8"/>
                  <a:pt x="179" y="9"/>
                </a:cubicBezTo>
                <a:cubicBezTo>
                  <a:pt x="199" y="10"/>
                  <a:pt x="218" y="10"/>
                  <a:pt x="238" y="10"/>
                </a:cubicBezTo>
                <a:cubicBezTo>
                  <a:pt x="255" y="10"/>
                  <a:pt x="271" y="12"/>
                  <a:pt x="288" y="13"/>
                </a:cubicBezTo>
                <a:cubicBezTo>
                  <a:pt x="311" y="13"/>
                  <a:pt x="335" y="13"/>
                  <a:pt x="359" y="13"/>
                </a:cubicBezTo>
                <a:cubicBezTo>
                  <a:pt x="360" y="13"/>
                  <a:pt x="362" y="13"/>
                  <a:pt x="364" y="12"/>
                </a:cubicBezTo>
                <a:cubicBezTo>
                  <a:pt x="365" y="12"/>
                  <a:pt x="365" y="12"/>
                  <a:pt x="366" y="12"/>
                </a:cubicBezTo>
                <a:cubicBezTo>
                  <a:pt x="366" y="13"/>
                  <a:pt x="367" y="13"/>
                  <a:pt x="368" y="13"/>
                </a:cubicBezTo>
                <a:cubicBezTo>
                  <a:pt x="369" y="13"/>
                  <a:pt x="371" y="13"/>
                  <a:pt x="372" y="13"/>
                </a:cubicBezTo>
                <a:cubicBezTo>
                  <a:pt x="388" y="13"/>
                  <a:pt x="403" y="12"/>
                  <a:pt x="419" y="12"/>
                </a:cubicBezTo>
                <a:cubicBezTo>
                  <a:pt x="431" y="11"/>
                  <a:pt x="443" y="12"/>
                  <a:pt x="455" y="12"/>
                </a:cubicBezTo>
                <a:lnTo>
                  <a:pt x="459" y="12"/>
                </a:lnTo>
                <a:close/>
                <a:moveTo>
                  <a:pt x="212" y="13"/>
                </a:moveTo>
                <a:cubicBezTo>
                  <a:pt x="212" y="13"/>
                  <a:pt x="212" y="13"/>
                  <a:pt x="212" y="13"/>
                </a:cubicBezTo>
                <a:cubicBezTo>
                  <a:pt x="201" y="13"/>
                  <a:pt x="189" y="12"/>
                  <a:pt x="178" y="12"/>
                </a:cubicBezTo>
                <a:cubicBezTo>
                  <a:pt x="178" y="12"/>
                  <a:pt x="178" y="12"/>
                  <a:pt x="178" y="12"/>
                </a:cubicBezTo>
                <a:cubicBezTo>
                  <a:pt x="189" y="13"/>
                  <a:pt x="201" y="13"/>
                  <a:pt x="212" y="13"/>
                </a:cubicBezTo>
                <a:close/>
                <a:moveTo>
                  <a:pt x="167" y="12"/>
                </a:moveTo>
                <a:cubicBezTo>
                  <a:pt x="167" y="12"/>
                  <a:pt x="167" y="12"/>
                  <a:pt x="167" y="12"/>
                </a:cubicBezTo>
                <a:cubicBezTo>
                  <a:pt x="170" y="12"/>
                  <a:pt x="173" y="12"/>
                  <a:pt x="176" y="12"/>
                </a:cubicBezTo>
                <a:cubicBezTo>
                  <a:pt x="176" y="12"/>
                  <a:pt x="176" y="12"/>
                  <a:pt x="176" y="12"/>
                </a:cubicBezTo>
                <a:cubicBezTo>
                  <a:pt x="173" y="12"/>
                  <a:pt x="170" y="12"/>
                  <a:pt x="167" y="12"/>
                </a:cubicBezTo>
                <a:close/>
              </a:path>
            </a:pathLst>
          </a:custGeom>
          <a:solidFill>
            <a:schemeClr val="bg1">
              <a:lumMod val="85000"/>
              <a:alpha val="42000"/>
            </a:schemeClr>
          </a:solidFill>
          <a:ln>
            <a:noFill/>
          </a:ln>
        </p:spPr>
        <p:txBody>
          <a:bodyPr spcFirstLastPara="1" wrap="square" lIns="91425" tIns="45700" rIns="91425" bIns="45700" anchor="t" anchorCtr="0">
            <a:noAutofit/>
          </a:bodyPr>
          <a:lstStyle/>
          <a:p>
            <a:pPr>
              <a:buClr>
                <a:srgbClr val="000000"/>
              </a:buClr>
            </a:pPr>
            <a:endParaRPr sz="2400" kern="0">
              <a:solidFill>
                <a:srgbClr val="000000"/>
              </a:solidFill>
              <a:latin typeface="Calibri"/>
              <a:ea typeface="Calibri"/>
              <a:cs typeface="Calibri"/>
              <a:sym typeface="Calibri"/>
            </a:endParaRPr>
          </a:p>
        </p:txBody>
      </p:sp>
      <p:sp>
        <p:nvSpPr>
          <p:cNvPr id="5" name="CuadroTexto 4">
            <a:extLst>
              <a:ext uri="{FF2B5EF4-FFF2-40B4-BE49-F238E27FC236}">
                <a16:creationId xmlns:a16="http://schemas.microsoft.com/office/drawing/2014/main" id="{1E7F6417-29A0-5CFA-4023-67D095C5C837}"/>
              </a:ext>
            </a:extLst>
          </p:cNvPr>
          <p:cNvSpPr txBox="1"/>
          <p:nvPr/>
        </p:nvSpPr>
        <p:spPr>
          <a:xfrm>
            <a:off x="7868911" y="1362347"/>
            <a:ext cx="3002440" cy="523220"/>
          </a:xfrm>
          <a:prstGeom prst="rect">
            <a:avLst/>
          </a:prstGeom>
          <a:noFill/>
        </p:spPr>
        <p:txBody>
          <a:bodyPr wrap="square" rtlCol="0">
            <a:spAutoFit/>
          </a:bodyPr>
          <a:lstStyle/>
          <a:p>
            <a:pPr algn="ctr"/>
            <a:r>
              <a:rPr lang="es-CL" sz="1400" b="1">
                <a:solidFill>
                  <a:schemeClr val="accent1">
                    <a:lumMod val="50000"/>
                  </a:schemeClr>
                </a:solidFill>
                <a:latin typeface="Calibri" panose="020F0502020204030204" pitchFamily="34" charset="0"/>
                <a:cs typeface="Calibri" panose="020F0502020204030204" pitchFamily="34" charset="0"/>
              </a:rPr>
              <a:t>Evolución SAIDI en la Región de La Araucanía </a:t>
            </a:r>
          </a:p>
        </p:txBody>
      </p:sp>
      <p:sp>
        <p:nvSpPr>
          <p:cNvPr id="16" name="CuadroTexto 15">
            <a:extLst>
              <a:ext uri="{FF2B5EF4-FFF2-40B4-BE49-F238E27FC236}">
                <a16:creationId xmlns:a16="http://schemas.microsoft.com/office/drawing/2014/main" id="{81521DDF-07D6-62C8-9970-059EC1007AAC}"/>
              </a:ext>
            </a:extLst>
          </p:cNvPr>
          <p:cNvSpPr txBox="1"/>
          <p:nvPr/>
        </p:nvSpPr>
        <p:spPr>
          <a:xfrm>
            <a:off x="389171" y="4854440"/>
            <a:ext cx="9242534" cy="1571199"/>
          </a:xfrm>
          <a:prstGeom prst="rect">
            <a:avLst/>
          </a:prstGeom>
          <a:noFill/>
        </p:spPr>
        <p:txBody>
          <a:bodyPr wrap="square">
            <a:spAutoFit/>
          </a:bodyPr>
          <a:lstStyle/>
          <a:p>
            <a:pPr algn="just">
              <a:lnSpc>
                <a:spcPct val="110000"/>
              </a:lnSpc>
              <a:spcBef>
                <a:spcPct val="20000"/>
              </a:spcBef>
              <a:spcAft>
                <a:spcPts val="225"/>
              </a:spcAft>
            </a:pPr>
            <a:r>
              <a:rPr lang="es-ES" sz="1600" b="1">
                <a:solidFill>
                  <a:srgbClr val="0B4581"/>
                </a:solidFill>
                <a:latin typeface="Montserrat"/>
                <a:ea typeface="Verdana" panose="020B0604030504040204" pitchFamily="34" charset="0"/>
              </a:rPr>
              <a:t>Planes de acción Instruidos por la SEC</a:t>
            </a:r>
          </a:p>
          <a:p>
            <a:pPr marL="285750" indent="-285750" algn="just">
              <a:lnSpc>
                <a:spcPct val="110000"/>
              </a:lnSpc>
              <a:spcBef>
                <a:spcPct val="20000"/>
              </a:spcBef>
              <a:spcAft>
                <a:spcPts val="225"/>
              </a:spcAft>
              <a:buFont typeface="Arial" panose="020B0604020202020204" pitchFamily="34" charset="0"/>
              <a:buChar char="•"/>
            </a:pPr>
            <a:r>
              <a:rPr lang="es-ES" sz="1400">
                <a:solidFill>
                  <a:srgbClr val="0B4581"/>
                </a:solidFill>
                <a:latin typeface="Montserrat"/>
                <a:ea typeface="Verdana" panose="020B0604030504040204" pitchFamily="34" charset="0"/>
              </a:rPr>
              <a:t>Focalizados en temporada invernal </a:t>
            </a:r>
          </a:p>
          <a:p>
            <a:pPr marL="285750" indent="-285750" algn="just">
              <a:lnSpc>
                <a:spcPct val="110000"/>
              </a:lnSpc>
              <a:spcBef>
                <a:spcPct val="20000"/>
              </a:spcBef>
              <a:spcAft>
                <a:spcPts val="225"/>
              </a:spcAft>
              <a:buFont typeface="Arial" panose="020B0604020202020204" pitchFamily="34" charset="0"/>
              <a:buChar char="•"/>
            </a:pPr>
            <a:r>
              <a:rPr lang="es-ES" sz="1400">
                <a:solidFill>
                  <a:srgbClr val="0B4581"/>
                </a:solidFill>
                <a:latin typeface="Montserrat"/>
                <a:ea typeface="Verdana" panose="020B0604030504040204" pitchFamily="34" charset="0"/>
              </a:rPr>
              <a:t>Focalizado en temporada estival </a:t>
            </a:r>
          </a:p>
          <a:p>
            <a:pPr marL="285750" indent="-285750" algn="just">
              <a:lnSpc>
                <a:spcPct val="110000"/>
              </a:lnSpc>
              <a:spcBef>
                <a:spcPct val="20000"/>
              </a:spcBef>
              <a:spcAft>
                <a:spcPts val="225"/>
              </a:spcAft>
              <a:buFont typeface="Arial" panose="020B0604020202020204" pitchFamily="34" charset="0"/>
              <a:buChar char="•"/>
            </a:pPr>
            <a:r>
              <a:rPr lang="es-ES" sz="1400">
                <a:solidFill>
                  <a:srgbClr val="0B4581"/>
                </a:solidFill>
                <a:latin typeface="Montserrat"/>
                <a:ea typeface="Verdana" panose="020B0604030504040204" pitchFamily="34" charset="0"/>
              </a:rPr>
              <a:t>Mantenimiento e inversiones </a:t>
            </a:r>
          </a:p>
          <a:p>
            <a:pPr marL="285750" indent="-285750" algn="just">
              <a:lnSpc>
                <a:spcPct val="110000"/>
              </a:lnSpc>
              <a:spcBef>
                <a:spcPct val="20000"/>
              </a:spcBef>
              <a:spcAft>
                <a:spcPts val="225"/>
              </a:spcAft>
              <a:buFont typeface="Arial" panose="020B0604020202020204" pitchFamily="34" charset="0"/>
              <a:buChar char="•"/>
            </a:pPr>
            <a:r>
              <a:rPr lang="es-ES" altLang="es-CL" sz="1400">
                <a:solidFill>
                  <a:srgbClr val="0B4581"/>
                </a:solidFill>
                <a:latin typeface="Montserrat"/>
                <a:ea typeface="Verdana" panose="020B0604030504040204" pitchFamily="34" charset="0"/>
              </a:rPr>
              <a:t>Específicos </a:t>
            </a:r>
          </a:p>
        </p:txBody>
      </p:sp>
    </p:spTree>
    <p:extLst>
      <p:ext uri="{BB962C8B-B14F-4D97-AF65-F5344CB8AC3E}">
        <p14:creationId xmlns:p14="http://schemas.microsoft.com/office/powerpoint/2010/main" val="1056309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B2E63-41BD-CDF6-D22C-8A88CC1C46CF}"/>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F8B6CAF7-2AF2-5049-0F61-DD269568B5D0}"/>
              </a:ext>
            </a:extLst>
          </p:cNvPr>
          <p:cNvSpPr>
            <a:spLocks noGrp="1"/>
          </p:cNvSpPr>
          <p:nvPr>
            <p:ph type="body" idx="1"/>
          </p:nvPr>
        </p:nvSpPr>
        <p:spPr>
          <a:xfrm>
            <a:off x="416226" y="510264"/>
            <a:ext cx="10515600" cy="518388"/>
          </a:xfrm>
        </p:spPr>
        <p:txBody>
          <a:bodyPr>
            <a:normAutofit/>
          </a:bodyPr>
          <a:lstStyle/>
          <a:p>
            <a:r>
              <a:rPr lang="es-CL" sz="1800">
                <a:latin typeface="Calibri" panose="020F0502020204030204" pitchFamily="34" charset="0"/>
                <a:cs typeface="Calibri" panose="020F0502020204030204" pitchFamily="34" charset="0"/>
              </a:rPr>
              <a:t>CONTINUIDAD DE SUMINISTRO ELECTRICO </a:t>
            </a:r>
          </a:p>
        </p:txBody>
      </p:sp>
      <p:pic>
        <p:nvPicPr>
          <p:cNvPr id="11" name="Imagen 10" descr="Texto  El contenido generado por IA puede ser incorrecto.">
            <a:extLst>
              <a:ext uri="{FF2B5EF4-FFF2-40B4-BE49-F238E27FC236}">
                <a16:creationId xmlns:a16="http://schemas.microsoft.com/office/drawing/2014/main" id="{2174D4FF-1C53-D7C8-6A27-7AE19DC32C0E}"/>
              </a:ext>
            </a:extLst>
          </p:cNvPr>
          <p:cNvPicPr>
            <a:picLocks noChangeAspect="1"/>
          </p:cNvPicPr>
          <p:nvPr/>
        </p:nvPicPr>
        <p:blipFill>
          <a:blip r:embed="rId2"/>
          <a:stretch>
            <a:fillRect/>
          </a:stretch>
        </p:blipFill>
        <p:spPr>
          <a:xfrm>
            <a:off x="10272402" y="195733"/>
            <a:ext cx="1656075" cy="555160"/>
          </a:xfrm>
          <a:prstGeom prst="rect">
            <a:avLst/>
          </a:prstGeom>
        </p:spPr>
      </p:pic>
      <p:sp>
        <p:nvSpPr>
          <p:cNvPr id="7" name="Rectangle 3">
            <a:extLst>
              <a:ext uri="{FF2B5EF4-FFF2-40B4-BE49-F238E27FC236}">
                <a16:creationId xmlns:a16="http://schemas.microsoft.com/office/drawing/2014/main" id="{5CB778CB-0076-5926-0EBF-52481F74E33F}"/>
              </a:ext>
            </a:extLst>
          </p:cNvPr>
          <p:cNvSpPr>
            <a:spLocks noChangeArrowheads="1"/>
          </p:cNvSpPr>
          <p:nvPr/>
        </p:nvSpPr>
        <p:spPr bwMode="auto">
          <a:xfrm>
            <a:off x="416226" y="1134404"/>
            <a:ext cx="11211667" cy="104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742950" indent="-28575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just">
              <a:lnSpc>
                <a:spcPct val="110000"/>
              </a:lnSpc>
              <a:spcBef>
                <a:spcPct val="20000"/>
              </a:spcBef>
              <a:spcAft>
                <a:spcPts val="300"/>
              </a:spcAft>
              <a:buFontTx/>
              <a:buNone/>
            </a:pPr>
            <a:r>
              <a:rPr lang="es-ES" sz="1600">
                <a:solidFill>
                  <a:schemeClr val="accent1">
                    <a:lumMod val="50000"/>
                  </a:schemeClr>
                </a:solidFill>
              </a:rPr>
              <a:t>La evolución del indicador SAIDI regional refleja tres momentos clave: el fuerte impacto del evento climático de agosto de 2024, la recuperación registrada durante 2025 y el mejor resultado alcanzado por la región en 2023.</a:t>
            </a:r>
            <a:endParaRPr lang="es-MX" altLang="es-CL" sz="1600">
              <a:solidFill>
                <a:schemeClr val="accent1">
                  <a:lumMod val="50000"/>
                </a:schemeClr>
              </a:solidFill>
              <a:latin typeface="Arial" panose="020B0604020202020204" pitchFamily="34" charset="0"/>
              <a:ea typeface="ヒラギノ角ゴ Pro W3"/>
              <a:cs typeface="ヒラギノ角ゴ Pro W3"/>
            </a:endParaRPr>
          </a:p>
          <a:p>
            <a:pPr algn="just" eaLnBrk="1" hangingPunct="1">
              <a:lnSpc>
                <a:spcPct val="100000"/>
              </a:lnSpc>
              <a:spcBef>
                <a:spcPct val="0"/>
              </a:spcBef>
              <a:buFontTx/>
              <a:buNone/>
            </a:pPr>
            <a:endParaRPr lang="es-MX" altLang="es-CL" sz="2000">
              <a:solidFill>
                <a:srgbClr val="000099"/>
              </a:solidFill>
              <a:latin typeface="Arial" panose="020B0604020202020204" pitchFamily="34" charset="0"/>
              <a:ea typeface="ヒラギノ角ゴ Pro W3"/>
              <a:cs typeface="ヒラギノ角ゴ Pro W3"/>
            </a:endParaRPr>
          </a:p>
        </p:txBody>
      </p:sp>
      <p:pic>
        <p:nvPicPr>
          <p:cNvPr id="4" name="Imagen 3">
            <a:extLst>
              <a:ext uri="{FF2B5EF4-FFF2-40B4-BE49-F238E27FC236}">
                <a16:creationId xmlns:a16="http://schemas.microsoft.com/office/drawing/2014/main" id="{F96FCDC8-9F1A-48A5-CA17-981C4D4DFA8F}"/>
              </a:ext>
            </a:extLst>
          </p:cNvPr>
          <p:cNvPicPr>
            <a:picLocks noChangeAspect="1"/>
          </p:cNvPicPr>
          <p:nvPr/>
        </p:nvPicPr>
        <p:blipFill>
          <a:blip r:embed="rId3"/>
          <a:stretch>
            <a:fillRect/>
          </a:stretch>
        </p:blipFill>
        <p:spPr>
          <a:xfrm>
            <a:off x="974592" y="1942635"/>
            <a:ext cx="9808300" cy="4061064"/>
          </a:xfrm>
          <a:prstGeom prst="rect">
            <a:avLst/>
          </a:prstGeom>
        </p:spPr>
      </p:pic>
    </p:spTree>
    <p:extLst>
      <p:ext uri="{BB962C8B-B14F-4D97-AF65-F5344CB8AC3E}">
        <p14:creationId xmlns:p14="http://schemas.microsoft.com/office/powerpoint/2010/main" val="4184605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404B-0347-0BE7-4CE4-D85B8B0CA87C}"/>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CE0557A9-C0B1-E1A7-F201-25E27427DA9B}"/>
              </a:ext>
            </a:extLst>
          </p:cNvPr>
          <p:cNvSpPr>
            <a:spLocks noGrp="1"/>
          </p:cNvSpPr>
          <p:nvPr>
            <p:ph type="body" idx="1"/>
          </p:nvPr>
        </p:nvSpPr>
        <p:spPr>
          <a:xfrm>
            <a:off x="416226" y="510264"/>
            <a:ext cx="10515600" cy="518388"/>
          </a:xfrm>
        </p:spPr>
        <p:txBody>
          <a:bodyPr>
            <a:normAutofit/>
          </a:bodyPr>
          <a:lstStyle/>
          <a:p>
            <a:r>
              <a:rPr lang="es-CL" sz="1800">
                <a:latin typeface="Calibri" panose="020F0502020204030204" pitchFamily="34" charset="0"/>
                <a:cs typeface="Calibri" panose="020F0502020204030204" pitchFamily="34" charset="0"/>
              </a:rPr>
              <a:t>DECLARACION DE INSTALACIONES ELECTRICAS </a:t>
            </a:r>
          </a:p>
        </p:txBody>
      </p:sp>
      <p:pic>
        <p:nvPicPr>
          <p:cNvPr id="11" name="Imagen 10" descr="Texto  El contenido generado por IA puede ser incorrecto.">
            <a:extLst>
              <a:ext uri="{FF2B5EF4-FFF2-40B4-BE49-F238E27FC236}">
                <a16:creationId xmlns:a16="http://schemas.microsoft.com/office/drawing/2014/main" id="{8F43A5C9-30E4-93F1-C566-D7BE5167B1A3}"/>
              </a:ext>
            </a:extLst>
          </p:cNvPr>
          <p:cNvPicPr>
            <a:picLocks noChangeAspect="1"/>
          </p:cNvPicPr>
          <p:nvPr/>
        </p:nvPicPr>
        <p:blipFill>
          <a:blip r:embed="rId2"/>
          <a:stretch>
            <a:fillRect/>
          </a:stretch>
        </p:blipFill>
        <p:spPr>
          <a:xfrm>
            <a:off x="10272402" y="195733"/>
            <a:ext cx="1656075" cy="555160"/>
          </a:xfrm>
          <a:prstGeom prst="rect">
            <a:avLst/>
          </a:prstGeom>
        </p:spPr>
      </p:pic>
      <p:sp>
        <p:nvSpPr>
          <p:cNvPr id="5" name="CuadroTexto 4">
            <a:extLst>
              <a:ext uri="{FF2B5EF4-FFF2-40B4-BE49-F238E27FC236}">
                <a16:creationId xmlns:a16="http://schemas.microsoft.com/office/drawing/2014/main" id="{0C18AED7-3AF9-5C69-B88A-62944A3E2EB7}"/>
              </a:ext>
            </a:extLst>
          </p:cNvPr>
          <p:cNvSpPr txBox="1"/>
          <p:nvPr/>
        </p:nvSpPr>
        <p:spPr>
          <a:xfrm>
            <a:off x="416225" y="1281911"/>
            <a:ext cx="11115375" cy="913583"/>
          </a:xfrm>
          <a:prstGeom prst="rect">
            <a:avLst/>
          </a:prstGeom>
          <a:noFill/>
        </p:spPr>
        <p:txBody>
          <a:bodyPr wrap="square">
            <a:spAutoFit/>
          </a:bodyPr>
          <a:lstStyle/>
          <a:p>
            <a:pPr marL="0" lvl="0" indent="0" algn="just" rtl="0">
              <a:lnSpc>
                <a:spcPct val="115000"/>
              </a:lnSpc>
              <a:spcBef>
                <a:spcPts val="0"/>
              </a:spcBef>
              <a:spcAft>
                <a:spcPts val="0"/>
              </a:spcAft>
              <a:buNone/>
            </a:pPr>
            <a:r>
              <a:rPr lang="es-ES" sz="1600">
                <a:solidFill>
                  <a:schemeClr val="accent1">
                    <a:lumMod val="50000"/>
                  </a:schemeClr>
                </a:solidFill>
                <a:latin typeface="Verdana" panose="020B0604030504040204" pitchFamily="34" charset="0"/>
                <a:ea typeface="Verdana" panose="020B0604030504040204" pitchFamily="34" charset="0"/>
                <a:sym typeface="Montserrat"/>
              </a:rPr>
              <a:t>La Ley Eléctrica señala que todas las instalaciones nuevas o modificaciones de existentes deben ser ejecutadas por instaladores eléctricos autorizados, </a:t>
            </a:r>
            <a:r>
              <a:rPr lang="es-ES" sz="1600" b="1">
                <a:solidFill>
                  <a:schemeClr val="accent2"/>
                </a:solidFill>
                <a:latin typeface="Verdana" panose="020B0604030504040204" pitchFamily="34" charset="0"/>
                <a:ea typeface="Verdana" panose="020B0604030504040204" pitchFamily="34" charset="0"/>
                <a:sym typeface="Montserrat"/>
              </a:rPr>
              <a:t>y que deben ser comunicadas a la SEC, previo a su conexión, puesta en servicio o modificación.</a:t>
            </a:r>
            <a:endParaRPr lang="es-ES" sz="1600">
              <a:solidFill>
                <a:schemeClr val="accent1">
                  <a:lumMod val="50000"/>
                </a:schemeClr>
              </a:solidFill>
              <a:latin typeface="Verdana" panose="020B0604030504040204" pitchFamily="34" charset="0"/>
              <a:ea typeface="Verdana" panose="020B0604030504040204" pitchFamily="34" charset="0"/>
              <a:sym typeface="Montserrat"/>
            </a:endParaRPr>
          </a:p>
        </p:txBody>
      </p:sp>
      <p:sp>
        <p:nvSpPr>
          <p:cNvPr id="6" name="Marcador de texto 2">
            <a:extLst>
              <a:ext uri="{FF2B5EF4-FFF2-40B4-BE49-F238E27FC236}">
                <a16:creationId xmlns:a16="http://schemas.microsoft.com/office/drawing/2014/main" id="{52DB430D-0E70-D6A7-C121-994FBD9BE852}"/>
              </a:ext>
            </a:extLst>
          </p:cNvPr>
          <p:cNvSpPr txBox="1">
            <a:spLocks noChangeArrowheads="1"/>
          </p:cNvSpPr>
          <p:nvPr/>
        </p:nvSpPr>
        <p:spPr bwMode="auto">
          <a:xfrm>
            <a:off x="416225" y="5428990"/>
            <a:ext cx="11610674" cy="55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just" eaLnBrk="1" hangingPunct="1">
              <a:buFont typeface="Arial" panose="020B0604020202020204" pitchFamily="34" charset="0"/>
              <a:buNone/>
            </a:pPr>
            <a:r>
              <a:rPr lang="es-ES" altLang="es-CL" sz="1600">
                <a:solidFill>
                  <a:schemeClr val="accent1">
                    <a:lumMod val="50000"/>
                  </a:schemeClr>
                </a:solidFill>
                <a:cs typeface="+mn-cs"/>
              </a:rPr>
              <a:t>En 2025, se declararon 21.674 instalaciones eléctricas, de las cuales </a:t>
            </a:r>
            <a:r>
              <a:rPr lang="es-ES" altLang="es-CL" sz="1600">
                <a:solidFill>
                  <a:schemeClr val="accent2"/>
                </a:solidFill>
                <a:cs typeface="+mn-cs"/>
              </a:rPr>
              <a:t>20.647 corresponden a instalaciones nuevas.</a:t>
            </a:r>
          </a:p>
        </p:txBody>
      </p:sp>
      <p:pic>
        <p:nvPicPr>
          <p:cNvPr id="9" name="Imagen 8">
            <a:extLst>
              <a:ext uri="{FF2B5EF4-FFF2-40B4-BE49-F238E27FC236}">
                <a16:creationId xmlns:a16="http://schemas.microsoft.com/office/drawing/2014/main" id="{FBCFAB28-9CC2-D958-D2DA-ED0F1DB57BBC}"/>
              </a:ext>
            </a:extLst>
          </p:cNvPr>
          <p:cNvPicPr>
            <a:picLocks noChangeAspect="1"/>
          </p:cNvPicPr>
          <p:nvPr/>
        </p:nvPicPr>
        <p:blipFill>
          <a:blip r:embed="rId3"/>
          <a:stretch>
            <a:fillRect/>
          </a:stretch>
        </p:blipFill>
        <p:spPr>
          <a:xfrm>
            <a:off x="5324175" y="3041746"/>
            <a:ext cx="6451600" cy="1818572"/>
          </a:xfrm>
          <a:prstGeom prst="rect">
            <a:avLst/>
          </a:prstGeom>
        </p:spPr>
      </p:pic>
      <p:pic>
        <p:nvPicPr>
          <p:cNvPr id="12" name="Imagen 11">
            <a:extLst>
              <a:ext uri="{FF2B5EF4-FFF2-40B4-BE49-F238E27FC236}">
                <a16:creationId xmlns:a16="http://schemas.microsoft.com/office/drawing/2014/main" id="{F5F44010-4B15-FC1A-E122-6D7F3F842FE1}"/>
              </a:ext>
            </a:extLst>
          </p:cNvPr>
          <p:cNvPicPr>
            <a:picLocks noChangeAspect="1"/>
          </p:cNvPicPr>
          <p:nvPr/>
        </p:nvPicPr>
        <p:blipFill>
          <a:blip r:embed="rId4"/>
          <a:stretch>
            <a:fillRect/>
          </a:stretch>
        </p:blipFill>
        <p:spPr>
          <a:xfrm>
            <a:off x="11045019" y="2599346"/>
            <a:ext cx="792995" cy="364918"/>
          </a:xfrm>
          <a:prstGeom prst="rect">
            <a:avLst/>
          </a:prstGeom>
        </p:spPr>
      </p:pic>
      <p:sp>
        <p:nvSpPr>
          <p:cNvPr id="14" name="CuadroTexto 13">
            <a:extLst>
              <a:ext uri="{FF2B5EF4-FFF2-40B4-BE49-F238E27FC236}">
                <a16:creationId xmlns:a16="http://schemas.microsoft.com/office/drawing/2014/main" id="{9166EEC8-8906-163C-0B01-78513A1AA2FD}"/>
              </a:ext>
            </a:extLst>
          </p:cNvPr>
          <p:cNvSpPr txBox="1"/>
          <p:nvPr/>
        </p:nvSpPr>
        <p:spPr>
          <a:xfrm>
            <a:off x="416225" y="2726512"/>
            <a:ext cx="4409774" cy="1772152"/>
          </a:xfrm>
          <a:prstGeom prst="rect">
            <a:avLst/>
          </a:prstGeom>
          <a:noFill/>
        </p:spPr>
        <p:txBody>
          <a:bodyPr wrap="square">
            <a:spAutoFit/>
          </a:bodyPr>
          <a:lstStyle/>
          <a:p>
            <a:pPr marL="0" lvl="0" indent="0" algn="just" rtl="0">
              <a:lnSpc>
                <a:spcPct val="115000"/>
              </a:lnSpc>
              <a:spcBef>
                <a:spcPts val="0"/>
              </a:spcBef>
              <a:spcAft>
                <a:spcPts val="0"/>
              </a:spcAft>
              <a:buNone/>
            </a:pPr>
            <a:r>
              <a:rPr lang="es-ES" sz="1600">
                <a:solidFill>
                  <a:schemeClr val="accent1">
                    <a:lumMod val="50000"/>
                  </a:schemeClr>
                </a:solidFill>
                <a:latin typeface="Verdana" panose="020B0604030504040204" pitchFamily="34" charset="0"/>
                <a:ea typeface="Verdana" panose="020B0604030504040204" pitchFamily="34" charset="0"/>
                <a:sym typeface="Montserrat"/>
              </a:rPr>
              <a:t>Los trámites mas frecuentes son:</a:t>
            </a:r>
          </a:p>
          <a:p>
            <a:pPr marL="0" lvl="0" indent="0" algn="just" rtl="0">
              <a:lnSpc>
                <a:spcPct val="115000"/>
              </a:lnSpc>
              <a:spcBef>
                <a:spcPts val="0"/>
              </a:spcBef>
              <a:spcAft>
                <a:spcPts val="0"/>
              </a:spcAft>
              <a:buNone/>
            </a:pPr>
            <a:endParaRPr lang="es-ES" sz="1600">
              <a:solidFill>
                <a:schemeClr val="accent1">
                  <a:lumMod val="50000"/>
                </a:schemeClr>
              </a:solidFill>
              <a:latin typeface="Verdana" panose="020B0604030504040204" pitchFamily="34" charset="0"/>
              <a:ea typeface="Verdana" panose="020B0604030504040204" pitchFamily="34" charset="0"/>
              <a:sym typeface="Montserrat"/>
            </a:endParaRPr>
          </a:p>
          <a:p>
            <a:pPr marL="285750" lvl="0" indent="-285750" algn="just" rtl="0">
              <a:lnSpc>
                <a:spcPct val="115000"/>
              </a:lnSpc>
              <a:spcBef>
                <a:spcPts val="0"/>
              </a:spcBef>
              <a:spcAft>
                <a:spcPts val="0"/>
              </a:spcAft>
              <a:buFont typeface="Arial" panose="020B0604020202020204" pitchFamily="34" charset="0"/>
              <a:buChar char="•"/>
            </a:pPr>
            <a:r>
              <a:rPr lang="es-ES" sz="1600">
                <a:solidFill>
                  <a:schemeClr val="accent1">
                    <a:lumMod val="50000"/>
                  </a:schemeClr>
                </a:solidFill>
                <a:latin typeface="Verdana" panose="020B0604030504040204" pitchFamily="34" charset="0"/>
                <a:ea typeface="Verdana" panose="020B0604030504040204" pitchFamily="34" charset="0"/>
                <a:sym typeface="Montserrat"/>
              </a:rPr>
              <a:t>TE1 para instalaciones de consumo</a:t>
            </a:r>
          </a:p>
          <a:p>
            <a:pPr marL="285750" lvl="0" indent="-285750" algn="just" rtl="0">
              <a:lnSpc>
                <a:spcPct val="115000"/>
              </a:lnSpc>
              <a:spcBef>
                <a:spcPts val="0"/>
              </a:spcBef>
              <a:spcAft>
                <a:spcPts val="0"/>
              </a:spcAft>
              <a:buFont typeface="Arial" panose="020B0604020202020204" pitchFamily="34" charset="0"/>
              <a:buChar char="•"/>
            </a:pPr>
            <a:r>
              <a:rPr lang="es-ES" sz="1600">
                <a:solidFill>
                  <a:schemeClr val="accent1">
                    <a:lumMod val="50000"/>
                  </a:schemeClr>
                </a:solidFill>
                <a:latin typeface="Verdana" panose="020B0604030504040204" pitchFamily="34" charset="0"/>
                <a:ea typeface="Verdana" panose="020B0604030504040204" pitchFamily="34" charset="0"/>
                <a:sym typeface="Montserrat"/>
              </a:rPr>
              <a:t>TE2 para alumbrado público </a:t>
            </a:r>
          </a:p>
          <a:p>
            <a:pPr marL="285750" lvl="0" indent="-285750" algn="just" rtl="0">
              <a:lnSpc>
                <a:spcPct val="115000"/>
              </a:lnSpc>
              <a:spcBef>
                <a:spcPts val="0"/>
              </a:spcBef>
              <a:spcAft>
                <a:spcPts val="0"/>
              </a:spcAft>
              <a:buFont typeface="Arial" panose="020B0604020202020204" pitchFamily="34" charset="0"/>
              <a:buChar char="•"/>
            </a:pPr>
            <a:r>
              <a:rPr lang="es-ES" sz="1600">
                <a:solidFill>
                  <a:schemeClr val="accent1">
                    <a:lumMod val="50000"/>
                  </a:schemeClr>
                </a:solidFill>
                <a:latin typeface="Verdana" panose="020B0604030504040204" pitchFamily="34" charset="0"/>
                <a:ea typeface="Verdana" panose="020B0604030504040204" pitchFamily="34" charset="0"/>
                <a:sym typeface="Montserrat"/>
              </a:rPr>
              <a:t>TE4 para instalaciones de generación domiciliaria</a:t>
            </a:r>
            <a:endParaRPr lang="es-ES" sz="1600"/>
          </a:p>
        </p:txBody>
      </p:sp>
    </p:spTree>
    <p:extLst>
      <p:ext uri="{BB962C8B-B14F-4D97-AF65-F5344CB8AC3E}">
        <p14:creationId xmlns:p14="http://schemas.microsoft.com/office/powerpoint/2010/main" val="1867334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902F4-CB85-8D53-B909-836735C677E9}"/>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E1C4B89D-F075-B8D1-92D5-6AC1B295519B}"/>
              </a:ext>
            </a:extLst>
          </p:cNvPr>
          <p:cNvSpPr>
            <a:spLocks noGrp="1"/>
          </p:cNvSpPr>
          <p:nvPr>
            <p:ph type="body" idx="1"/>
          </p:nvPr>
        </p:nvSpPr>
        <p:spPr>
          <a:xfrm>
            <a:off x="416226" y="510264"/>
            <a:ext cx="10515600" cy="518388"/>
          </a:xfrm>
        </p:spPr>
        <p:txBody>
          <a:bodyPr>
            <a:normAutofit/>
          </a:bodyPr>
          <a:lstStyle/>
          <a:p>
            <a:r>
              <a:rPr lang="es-CL" sz="1800">
                <a:latin typeface="Calibri" panose="020F0502020204030204" pitchFamily="34" charset="0"/>
                <a:cs typeface="Calibri" panose="020F0502020204030204" pitchFamily="34" charset="0"/>
              </a:rPr>
              <a:t>COMPENSACIONES </a:t>
            </a:r>
          </a:p>
        </p:txBody>
      </p:sp>
      <p:pic>
        <p:nvPicPr>
          <p:cNvPr id="11" name="Imagen 10" descr="Texto  El contenido generado por IA puede ser incorrecto.">
            <a:extLst>
              <a:ext uri="{FF2B5EF4-FFF2-40B4-BE49-F238E27FC236}">
                <a16:creationId xmlns:a16="http://schemas.microsoft.com/office/drawing/2014/main" id="{FA793326-6CC0-AC1F-6040-6F9C7308560B}"/>
              </a:ext>
            </a:extLst>
          </p:cNvPr>
          <p:cNvPicPr>
            <a:picLocks noChangeAspect="1"/>
          </p:cNvPicPr>
          <p:nvPr/>
        </p:nvPicPr>
        <p:blipFill>
          <a:blip r:embed="rId2"/>
          <a:stretch>
            <a:fillRect/>
          </a:stretch>
        </p:blipFill>
        <p:spPr>
          <a:xfrm>
            <a:off x="10272402" y="195733"/>
            <a:ext cx="1656075" cy="555160"/>
          </a:xfrm>
          <a:prstGeom prst="rect">
            <a:avLst/>
          </a:prstGeom>
        </p:spPr>
      </p:pic>
      <p:sp>
        <p:nvSpPr>
          <p:cNvPr id="7" name="Rectangle 3">
            <a:extLst>
              <a:ext uri="{FF2B5EF4-FFF2-40B4-BE49-F238E27FC236}">
                <a16:creationId xmlns:a16="http://schemas.microsoft.com/office/drawing/2014/main" id="{822715FF-7687-2BF0-90A2-46198961B570}"/>
              </a:ext>
            </a:extLst>
          </p:cNvPr>
          <p:cNvSpPr>
            <a:spLocks noChangeArrowheads="1"/>
          </p:cNvSpPr>
          <p:nvPr/>
        </p:nvSpPr>
        <p:spPr bwMode="auto">
          <a:xfrm>
            <a:off x="416226" y="1147258"/>
            <a:ext cx="11126200" cy="712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742950" indent="-28575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lvl="0" algn="just">
              <a:lnSpc>
                <a:spcPct val="115000"/>
              </a:lnSpc>
              <a:spcBef>
                <a:spcPts val="0"/>
              </a:spcBef>
              <a:buNone/>
            </a:pPr>
            <a:r>
              <a:rPr lang="es-ES" sz="1600">
                <a:solidFill>
                  <a:schemeClr val="accent1">
                    <a:lumMod val="50000"/>
                  </a:schemeClr>
                </a:solidFill>
                <a:sym typeface="Montserrat"/>
              </a:rPr>
              <a:t>Las empresas que exceden los rangos de interrupciones, por causas de tipo interna, dentro de un año móvil de 12 meses, </a:t>
            </a:r>
            <a:r>
              <a:rPr lang="es-ES" sz="1600">
                <a:solidFill>
                  <a:schemeClr val="accent2"/>
                </a:solidFill>
                <a:sym typeface="Montserrat"/>
              </a:rPr>
              <a:t>deben pagar compensaciones a los ciudadanos. </a:t>
            </a:r>
            <a:r>
              <a:rPr lang="es-ES" sz="1600">
                <a:solidFill>
                  <a:schemeClr val="accent1">
                    <a:lumMod val="50000"/>
                  </a:schemeClr>
                </a:solidFill>
                <a:sym typeface="Montserrat"/>
              </a:rPr>
              <a:t>Las que se reflejan en descuento en boletas. </a:t>
            </a:r>
            <a:endParaRPr lang="es-ES" sz="1600">
              <a:solidFill>
                <a:schemeClr val="accent1">
                  <a:lumMod val="50000"/>
                </a:schemeClr>
              </a:solidFill>
            </a:endParaRPr>
          </a:p>
          <a:p>
            <a:pPr marL="285750" indent="-285750">
              <a:buFont typeface="Wingdings" panose="05000000000000000000" pitchFamily="2" charset="2"/>
              <a:buChar char="§"/>
            </a:pPr>
            <a:endParaRPr lang="es-ES" sz="1600">
              <a:solidFill>
                <a:schemeClr val="accent1">
                  <a:lumMod val="50000"/>
                </a:schemeClr>
              </a:solidFill>
            </a:endParaRPr>
          </a:p>
        </p:txBody>
      </p:sp>
      <p:sp>
        <p:nvSpPr>
          <p:cNvPr id="12" name="CuadroTexto 11">
            <a:extLst>
              <a:ext uri="{FF2B5EF4-FFF2-40B4-BE49-F238E27FC236}">
                <a16:creationId xmlns:a16="http://schemas.microsoft.com/office/drawing/2014/main" id="{2AEF8DDA-0BE5-8AD4-460F-E2890813E553}"/>
              </a:ext>
            </a:extLst>
          </p:cNvPr>
          <p:cNvSpPr txBox="1"/>
          <p:nvPr/>
        </p:nvSpPr>
        <p:spPr>
          <a:xfrm>
            <a:off x="279748" y="2008844"/>
            <a:ext cx="8468070" cy="3600986"/>
          </a:xfrm>
          <a:prstGeom prst="rect">
            <a:avLst/>
          </a:prstGeom>
          <a:noFill/>
        </p:spPr>
        <p:txBody>
          <a:bodyPr wrap="square">
            <a:spAutoFit/>
          </a:bodyPr>
          <a:lstStyle/>
          <a:p>
            <a:pPr marL="285750" indent="-285750">
              <a:buFont typeface="Wingdings" panose="05000000000000000000" pitchFamily="2" charset="2"/>
              <a:buChar char="§"/>
            </a:pPr>
            <a:endParaRPr lang="es-ES" sz="1800" b="1">
              <a:solidFill>
                <a:schemeClr val="accent1">
                  <a:lumMod val="50000"/>
                </a:schemeClr>
              </a:solidFill>
            </a:endParaRPr>
          </a:p>
          <a:p>
            <a:pPr marL="285750" indent="-285750" algn="just">
              <a:buFont typeface="Wingdings" panose="05000000000000000000" pitchFamily="2" charset="2"/>
              <a:buChar char="§"/>
            </a:pPr>
            <a:endParaRPr lang="es-ES" b="1">
              <a:solidFill>
                <a:schemeClr val="accent1">
                  <a:lumMod val="50000"/>
                </a:schemeClr>
              </a:solidFill>
            </a:endParaRPr>
          </a:p>
          <a:p>
            <a:pPr marL="285750" indent="-285750" algn="just">
              <a:buFont typeface="Wingdings" panose="05000000000000000000" pitchFamily="2" charset="2"/>
              <a:buChar char="§"/>
            </a:pPr>
            <a:r>
              <a:rPr lang="es-ES" sz="1600" b="1">
                <a:solidFill>
                  <a:schemeClr val="accent1">
                    <a:lumMod val="50000"/>
                  </a:schemeClr>
                </a:solidFill>
              </a:rPr>
              <a:t>Compensaciones Automáticas: </a:t>
            </a:r>
            <a:r>
              <a:rPr lang="es-ES" sz="1600">
                <a:solidFill>
                  <a:schemeClr val="accent1">
                    <a:lumMod val="50000"/>
                  </a:schemeClr>
                </a:solidFill>
              </a:rPr>
              <a:t>Son aquellas compensaciones que deben pagar las empresas distribuidoras a los ciudadanos, sin mediar pronunciamiento de la SEC, cuando se superan los tiempos establecidos por la normativa vigente. </a:t>
            </a:r>
          </a:p>
          <a:p>
            <a:pPr marL="285750" indent="-285750" algn="just">
              <a:buFont typeface="Wingdings" panose="05000000000000000000" pitchFamily="2" charset="2"/>
              <a:buChar char="§"/>
            </a:pPr>
            <a:endParaRPr lang="es-ES" sz="1600" b="1">
              <a:solidFill>
                <a:schemeClr val="accent1">
                  <a:lumMod val="50000"/>
                </a:schemeClr>
              </a:solidFill>
            </a:endParaRPr>
          </a:p>
          <a:p>
            <a:pPr marL="285750" indent="-285750" algn="just">
              <a:buFont typeface="Wingdings" panose="05000000000000000000" pitchFamily="2" charset="2"/>
              <a:buChar char="§"/>
            </a:pPr>
            <a:r>
              <a:rPr lang="es-ES" sz="1600" b="1">
                <a:solidFill>
                  <a:schemeClr val="accent1">
                    <a:lumMod val="50000"/>
                  </a:schemeClr>
                </a:solidFill>
              </a:rPr>
              <a:t>Instruidas: </a:t>
            </a:r>
            <a:r>
              <a:rPr lang="es-ES" sz="1600">
                <a:solidFill>
                  <a:schemeClr val="accent1">
                    <a:lumMod val="50000"/>
                  </a:schemeClr>
                </a:solidFill>
              </a:rPr>
              <a:t>Pagos que las distribuidoras deben realizar por instrucción de la SEC, ante interrupciones no autorizadas </a:t>
            </a:r>
            <a:r>
              <a:rPr lang="es-ES" sz="1600" b="1">
                <a:solidFill>
                  <a:schemeClr val="accent1">
                    <a:lumMod val="50000"/>
                  </a:schemeClr>
                </a:solidFill>
              </a:rPr>
              <a:t>en los sistemas de transporte o generación eléctrica.</a:t>
            </a:r>
          </a:p>
          <a:p>
            <a:pPr marL="285750" indent="-285750" algn="just">
              <a:buFont typeface="Wingdings" panose="05000000000000000000" pitchFamily="2" charset="2"/>
              <a:buChar char="§"/>
            </a:pPr>
            <a:endParaRPr lang="es-ES" sz="1600">
              <a:solidFill>
                <a:schemeClr val="accent1">
                  <a:lumMod val="50000"/>
                </a:schemeClr>
              </a:solidFill>
            </a:endParaRPr>
          </a:p>
          <a:p>
            <a:pPr marL="285750" indent="-285750" algn="just">
              <a:buFont typeface="Wingdings" panose="05000000000000000000" pitchFamily="2" charset="2"/>
              <a:buChar char="§"/>
            </a:pPr>
            <a:r>
              <a:rPr lang="es-ES" sz="1600" b="1">
                <a:solidFill>
                  <a:schemeClr val="accent1">
                    <a:lumMod val="50000"/>
                  </a:schemeClr>
                </a:solidFill>
              </a:rPr>
              <a:t>Recalificadas: </a:t>
            </a:r>
            <a:r>
              <a:rPr lang="es-ES" sz="1600">
                <a:solidFill>
                  <a:schemeClr val="accent1">
                    <a:lumMod val="50000"/>
                  </a:schemeClr>
                </a:solidFill>
              </a:rPr>
              <a:t>Pagos que las distribuidoras deben efectuar cuando la SEC analiza y recalifica como responsabilidad de la empresa interrupciones inicialmente clasificadas como Fuerza Mayor.</a:t>
            </a:r>
          </a:p>
          <a:p>
            <a:pPr marL="285750" indent="-285750" algn="just">
              <a:buFont typeface="Wingdings" panose="05000000000000000000" pitchFamily="2" charset="2"/>
              <a:buChar char="§"/>
            </a:pPr>
            <a:endParaRPr lang="es-ES" sz="1600" b="1">
              <a:solidFill>
                <a:schemeClr val="accent1">
                  <a:lumMod val="50000"/>
                </a:schemeClr>
              </a:solidFill>
            </a:endParaRPr>
          </a:p>
          <a:p>
            <a:pPr marL="285750" indent="-285750" algn="just">
              <a:buFont typeface="Wingdings" panose="05000000000000000000" pitchFamily="2" charset="2"/>
              <a:buChar char="§"/>
            </a:pPr>
            <a:r>
              <a:rPr lang="es-ES" sz="1600" b="1">
                <a:solidFill>
                  <a:schemeClr val="accent1">
                    <a:lumMod val="50000"/>
                  </a:schemeClr>
                </a:solidFill>
              </a:rPr>
              <a:t>Voluntarias: </a:t>
            </a:r>
            <a:r>
              <a:rPr lang="es-ES" sz="1600">
                <a:solidFill>
                  <a:schemeClr val="accent1">
                    <a:lumMod val="50000"/>
                  </a:schemeClr>
                </a:solidFill>
              </a:rPr>
              <a:t>Descuentos que las empresas eléctricas aplican en las cuentas de los usuarios afectados, sin que medie obligación legal ni instrucción de la autoridad.</a:t>
            </a:r>
            <a:endParaRPr lang="es-ES" sz="1600">
              <a:solidFill>
                <a:schemeClr val="accent1">
                  <a:lumMod val="50000"/>
                </a:schemeClr>
              </a:solidFill>
              <a:sym typeface="Montserrat"/>
            </a:endParaRPr>
          </a:p>
        </p:txBody>
      </p:sp>
      <p:pic>
        <p:nvPicPr>
          <p:cNvPr id="13" name="Imagen 12">
            <a:extLst>
              <a:ext uri="{FF2B5EF4-FFF2-40B4-BE49-F238E27FC236}">
                <a16:creationId xmlns:a16="http://schemas.microsoft.com/office/drawing/2014/main" id="{2B6571CE-9239-D9AB-A3EF-6B379F05103E}"/>
              </a:ext>
            </a:extLst>
          </p:cNvPr>
          <p:cNvPicPr>
            <a:picLocks noChangeAspect="1"/>
          </p:cNvPicPr>
          <p:nvPr/>
        </p:nvPicPr>
        <p:blipFill>
          <a:blip r:embed="rId3"/>
          <a:stretch>
            <a:fillRect/>
          </a:stretch>
        </p:blipFill>
        <p:spPr>
          <a:xfrm>
            <a:off x="8956482" y="2270264"/>
            <a:ext cx="1313603" cy="1313603"/>
          </a:xfrm>
          <a:prstGeom prst="rect">
            <a:avLst/>
          </a:prstGeom>
        </p:spPr>
      </p:pic>
      <p:pic>
        <p:nvPicPr>
          <p:cNvPr id="15" name="Imagen 14">
            <a:extLst>
              <a:ext uri="{FF2B5EF4-FFF2-40B4-BE49-F238E27FC236}">
                <a16:creationId xmlns:a16="http://schemas.microsoft.com/office/drawing/2014/main" id="{CC531B7D-5FB8-9CD2-9997-4B65483ACAB7}"/>
              </a:ext>
            </a:extLst>
          </p:cNvPr>
          <p:cNvPicPr>
            <a:picLocks noChangeAspect="1"/>
          </p:cNvPicPr>
          <p:nvPr/>
        </p:nvPicPr>
        <p:blipFill>
          <a:blip r:embed="rId4"/>
          <a:stretch>
            <a:fillRect/>
          </a:stretch>
        </p:blipFill>
        <p:spPr>
          <a:xfrm>
            <a:off x="10270085" y="3757933"/>
            <a:ext cx="1323482" cy="1323482"/>
          </a:xfrm>
          <a:prstGeom prst="rect">
            <a:avLst/>
          </a:prstGeom>
        </p:spPr>
      </p:pic>
    </p:spTree>
    <p:extLst>
      <p:ext uri="{BB962C8B-B14F-4D97-AF65-F5344CB8AC3E}">
        <p14:creationId xmlns:p14="http://schemas.microsoft.com/office/powerpoint/2010/main" val="1766685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8148C-F459-C5CD-CA1A-7B560D59967C}"/>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D27E2AE9-8E96-4D7E-4192-46DC57A2A55E}"/>
              </a:ext>
            </a:extLst>
          </p:cNvPr>
          <p:cNvSpPr>
            <a:spLocks noGrp="1"/>
          </p:cNvSpPr>
          <p:nvPr>
            <p:ph type="body" idx="1"/>
          </p:nvPr>
        </p:nvSpPr>
        <p:spPr>
          <a:xfrm>
            <a:off x="416226" y="510264"/>
            <a:ext cx="6194436" cy="555160"/>
          </a:xfrm>
        </p:spPr>
        <p:txBody>
          <a:bodyPr>
            <a:normAutofit/>
          </a:bodyPr>
          <a:lstStyle/>
          <a:p>
            <a:r>
              <a:rPr lang="es-CL" sz="1800">
                <a:latin typeface="Calibri" panose="020F0502020204030204" pitchFamily="34" charset="0"/>
                <a:cs typeface="Calibri" panose="020F0502020204030204" pitchFamily="34" charset="0"/>
              </a:rPr>
              <a:t>COMPENSACIONES </a:t>
            </a:r>
          </a:p>
        </p:txBody>
      </p:sp>
      <p:pic>
        <p:nvPicPr>
          <p:cNvPr id="11" name="Imagen 10" descr="Texto  El contenido generado por IA puede ser incorrecto.">
            <a:extLst>
              <a:ext uri="{FF2B5EF4-FFF2-40B4-BE49-F238E27FC236}">
                <a16:creationId xmlns:a16="http://schemas.microsoft.com/office/drawing/2014/main" id="{E8DB9BEB-B386-A3A8-7508-79574912DA27}"/>
              </a:ext>
            </a:extLst>
          </p:cNvPr>
          <p:cNvPicPr>
            <a:picLocks noChangeAspect="1"/>
          </p:cNvPicPr>
          <p:nvPr/>
        </p:nvPicPr>
        <p:blipFill>
          <a:blip r:embed="rId2"/>
          <a:stretch>
            <a:fillRect/>
          </a:stretch>
        </p:blipFill>
        <p:spPr>
          <a:xfrm>
            <a:off x="10272402" y="195733"/>
            <a:ext cx="1656075" cy="555160"/>
          </a:xfrm>
          <a:prstGeom prst="rect">
            <a:avLst/>
          </a:prstGeom>
        </p:spPr>
      </p:pic>
      <p:sp>
        <p:nvSpPr>
          <p:cNvPr id="3" name="Marcador de texto 2">
            <a:extLst>
              <a:ext uri="{FF2B5EF4-FFF2-40B4-BE49-F238E27FC236}">
                <a16:creationId xmlns:a16="http://schemas.microsoft.com/office/drawing/2014/main" id="{D802DFA2-CA92-F569-F0DA-DEAFC4EF3CBA}"/>
              </a:ext>
            </a:extLst>
          </p:cNvPr>
          <p:cNvSpPr txBox="1">
            <a:spLocks noChangeArrowheads="1"/>
          </p:cNvSpPr>
          <p:nvPr/>
        </p:nvSpPr>
        <p:spPr bwMode="auto">
          <a:xfrm>
            <a:off x="204716" y="1296930"/>
            <a:ext cx="6827816" cy="5190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just" eaLnBrk="1" hangingPunct="1">
              <a:buFont typeface="Arial" panose="020B0604020202020204" pitchFamily="34" charset="0"/>
              <a:buNone/>
            </a:pPr>
            <a:r>
              <a:rPr lang="es-ES" altLang="es-CL" sz="1600" dirty="0">
                <a:solidFill>
                  <a:schemeClr val="accent1">
                    <a:lumMod val="50000"/>
                  </a:schemeClr>
                </a:solidFill>
                <a:latin typeface="+mn-lt"/>
                <a:ea typeface="+mn-ea"/>
                <a:cs typeface="+mn-cs"/>
              </a:rPr>
              <a:t>Durante 2025, las empresas eléctricas de la Región de La Araucanía </a:t>
            </a:r>
            <a:r>
              <a:rPr lang="es-ES" altLang="es-CL" sz="1600" dirty="0">
                <a:solidFill>
                  <a:schemeClr val="accent2"/>
                </a:solidFill>
                <a:latin typeface="+mn-lt"/>
                <a:ea typeface="+mn-ea"/>
                <a:cs typeface="+mn-cs"/>
              </a:rPr>
              <a:t>pagaron $434,2 millones en compensaciones</a:t>
            </a:r>
            <a:r>
              <a:rPr lang="es-ES" altLang="es-CL" sz="1600" dirty="0">
                <a:solidFill>
                  <a:schemeClr val="accent1">
                    <a:lumMod val="50000"/>
                  </a:schemeClr>
                </a:solidFill>
                <a:latin typeface="+mn-lt"/>
                <a:ea typeface="+mn-ea"/>
                <a:cs typeface="+mn-cs"/>
              </a:rPr>
              <a:t>, beneficiando a 306.759 boletas de clientes.</a:t>
            </a:r>
          </a:p>
          <a:p>
            <a:pPr algn="just" eaLnBrk="1" hangingPunct="1">
              <a:buFont typeface="Arial" panose="020B0604020202020204" pitchFamily="34" charset="0"/>
              <a:buNone/>
            </a:pPr>
            <a:r>
              <a:rPr lang="es-ES" altLang="es-CL" sz="1600" dirty="0">
                <a:solidFill>
                  <a:schemeClr val="accent1">
                    <a:lumMod val="50000"/>
                  </a:schemeClr>
                </a:solidFill>
                <a:latin typeface="+mn-lt"/>
                <a:ea typeface="+mn-ea"/>
                <a:cs typeface="+mn-cs"/>
              </a:rPr>
              <a:t>Esta cifra representa una </a:t>
            </a:r>
            <a:r>
              <a:rPr lang="es-ES" altLang="es-CL" sz="1600" dirty="0">
                <a:solidFill>
                  <a:schemeClr val="accent2"/>
                </a:solidFill>
                <a:latin typeface="+mn-lt"/>
                <a:ea typeface="+mn-ea"/>
                <a:cs typeface="+mn-cs"/>
              </a:rPr>
              <a:t>disminución del 69,5% respecto de los $1.423 millones compensados en 2024.</a:t>
            </a:r>
            <a:r>
              <a:rPr lang="es-ES" altLang="es-CL" sz="1600" dirty="0">
                <a:solidFill>
                  <a:schemeClr val="accent1">
                    <a:lumMod val="50000"/>
                  </a:schemeClr>
                </a:solidFill>
                <a:latin typeface="+mn-lt"/>
                <a:ea typeface="+mn-ea"/>
                <a:cs typeface="+mn-cs"/>
              </a:rPr>
              <a:t> El elevado monto registrado ese año se explica por las condiciones climáticas extremas de agosto de 2024, que provocaron un incremento en las horas sin suministro eléctrico en la región. </a:t>
            </a:r>
          </a:p>
          <a:p>
            <a:pPr algn="just" eaLnBrk="1" hangingPunct="1">
              <a:buFont typeface="Arial" panose="020B0604020202020204" pitchFamily="34" charset="0"/>
              <a:buNone/>
            </a:pPr>
            <a:r>
              <a:rPr lang="es-ES" altLang="es-CL" sz="1600" dirty="0">
                <a:solidFill>
                  <a:schemeClr val="accent1">
                    <a:lumMod val="50000"/>
                  </a:schemeClr>
                </a:solidFill>
                <a:latin typeface="+mn-lt"/>
                <a:ea typeface="+mn-ea"/>
                <a:cs typeface="+mn-cs"/>
              </a:rPr>
              <a:t>Del total compensado en 2024, $1.049 millones correspondieron a compensaciones voluntarias pagadas por las empresas distribuidoras.</a:t>
            </a:r>
          </a:p>
          <a:p>
            <a:pPr algn="just" eaLnBrk="1" hangingPunct="1">
              <a:buFont typeface="Arial" panose="020B0604020202020204" pitchFamily="34" charset="0"/>
              <a:buNone/>
            </a:pPr>
            <a:endParaRPr lang="es-ES" altLang="es-CL" sz="1600" dirty="0">
              <a:solidFill>
                <a:schemeClr val="accent1">
                  <a:lumMod val="50000"/>
                </a:schemeClr>
              </a:solidFill>
              <a:latin typeface="+mn-lt"/>
              <a:ea typeface="+mn-ea"/>
              <a:cs typeface="+mn-cs"/>
            </a:endParaRPr>
          </a:p>
          <a:p>
            <a:pPr algn="just" eaLnBrk="1" hangingPunct="1">
              <a:buFont typeface="Arial" panose="020B0604020202020204" pitchFamily="34" charset="0"/>
              <a:buNone/>
            </a:pPr>
            <a:r>
              <a:rPr lang="es-ES" altLang="es-CL" sz="1600" dirty="0">
                <a:solidFill>
                  <a:schemeClr val="accent2"/>
                </a:solidFill>
                <a:latin typeface="+mn-lt"/>
                <a:ea typeface="+mn-ea"/>
                <a:cs typeface="+mn-cs"/>
              </a:rPr>
              <a:t>En 2025</a:t>
            </a:r>
            <a:r>
              <a:rPr lang="es-ES" altLang="es-CL" sz="1600" dirty="0">
                <a:solidFill>
                  <a:schemeClr val="accent1">
                    <a:lumMod val="50000"/>
                  </a:schemeClr>
                </a:solidFill>
                <a:latin typeface="+mn-lt"/>
                <a:ea typeface="+mn-ea"/>
                <a:cs typeface="+mn-cs"/>
              </a:rPr>
              <a:t>, las compensaciones automáticas concentraron la mayor proporción del total, alcanzando </a:t>
            </a:r>
            <a:r>
              <a:rPr lang="es-ES" altLang="es-CL" sz="1600" dirty="0">
                <a:solidFill>
                  <a:schemeClr val="accent2"/>
                </a:solidFill>
                <a:latin typeface="+mn-lt"/>
                <a:ea typeface="+mn-ea"/>
                <a:cs typeface="+mn-cs"/>
              </a:rPr>
              <a:t>$289,9 millones </a:t>
            </a:r>
            <a:r>
              <a:rPr lang="es-ES" altLang="es-CL" sz="1600" dirty="0">
                <a:solidFill>
                  <a:schemeClr val="accent1">
                    <a:lumMod val="50000"/>
                  </a:schemeClr>
                </a:solidFill>
                <a:latin typeface="+mn-lt"/>
                <a:ea typeface="+mn-ea"/>
                <a:cs typeface="+mn-cs"/>
              </a:rPr>
              <a:t>distribuidos en 234.997 clientes, originadas por el exceso en los indicadores normativos de interrupciones de las empresas distribuidoras. </a:t>
            </a:r>
          </a:p>
          <a:p>
            <a:pPr algn="just" eaLnBrk="1" hangingPunct="1">
              <a:buFont typeface="Arial" panose="020B0604020202020204" pitchFamily="34" charset="0"/>
              <a:buNone/>
            </a:pPr>
            <a:r>
              <a:rPr lang="es-ES" altLang="es-CL" sz="1600" dirty="0">
                <a:solidFill>
                  <a:schemeClr val="accent1">
                    <a:lumMod val="50000"/>
                  </a:schemeClr>
                </a:solidFill>
                <a:latin typeface="+mn-lt"/>
                <a:ea typeface="+mn-ea"/>
                <a:cs typeface="+mn-cs"/>
              </a:rPr>
              <a:t>La cantidad de boletas compensadas también se redujo, pasando de 682.955 en 2024 a 306.759 en 2025, lo que refleja una normalización del servicio tras el evento climático excepcional.</a:t>
            </a:r>
          </a:p>
        </p:txBody>
      </p:sp>
      <p:pic>
        <p:nvPicPr>
          <p:cNvPr id="10" name="Imagen 9">
            <a:extLst>
              <a:ext uri="{FF2B5EF4-FFF2-40B4-BE49-F238E27FC236}">
                <a16:creationId xmlns:a16="http://schemas.microsoft.com/office/drawing/2014/main" id="{C97E6AD1-369C-FB95-8D75-76E4FE2F2E88}"/>
              </a:ext>
            </a:extLst>
          </p:cNvPr>
          <p:cNvPicPr>
            <a:picLocks noChangeAspect="1"/>
          </p:cNvPicPr>
          <p:nvPr/>
        </p:nvPicPr>
        <p:blipFill>
          <a:blip r:embed="rId3"/>
          <a:stretch>
            <a:fillRect/>
          </a:stretch>
        </p:blipFill>
        <p:spPr>
          <a:xfrm>
            <a:off x="7238292" y="1111998"/>
            <a:ext cx="4347222" cy="2505408"/>
          </a:xfrm>
          <a:prstGeom prst="rect">
            <a:avLst/>
          </a:prstGeom>
        </p:spPr>
      </p:pic>
      <p:sp>
        <p:nvSpPr>
          <p:cNvPr id="12" name="Google Shape;259;p17">
            <a:extLst>
              <a:ext uri="{FF2B5EF4-FFF2-40B4-BE49-F238E27FC236}">
                <a16:creationId xmlns:a16="http://schemas.microsoft.com/office/drawing/2014/main" id="{005BAF66-7767-5436-CC71-A6A0BA01F7BC}"/>
              </a:ext>
            </a:extLst>
          </p:cNvPr>
          <p:cNvSpPr/>
          <p:nvPr/>
        </p:nvSpPr>
        <p:spPr>
          <a:xfrm>
            <a:off x="7238620" y="800635"/>
            <a:ext cx="3786023" cy="356781"/>
          </a:xfrm>
          <a:custGeom>
            <a:avLst/>
            <a:gdLst/>
            <a:ahLst/>
            <a:cxnLst/>
            <a:rect l="l" t="t" r="r" b="b"/>
            <a:pathLst>
              <a:path w="547" h="93" extrusionOk="0">
                <a:moveTo>
                  <a:pt x="459" y="12"/>
                </a:moveTo>
                <a:cubicBezTo>
                  <a:pt x="455" y="13"/>
                  <a:pt x="478" y="13"/>
                  <a:pt x="475" y="14"/>
                </a:cubicBezTo>
                <a:cubicBezTo>
                  <a:pt x="474" y="14"/>
                  <a:pt x="474" y="14"/>
                  <a:pt x="473" y="15"/>
                </a:cubicBezTo>
                <a:cubicBezTo>
                  <a:pt x="473" y="15"/>
                  <a:pt x="473" y="15"/>
                  <a:pt x="473" y="15"/>
                </a:cubicBezTo>
                <a:cubicBezTo>
                  <a:pt x="474" y="15"/>
                  <a:pt x="474" y="15"/>
                  <a:pt x="475" y="15"/>
                </a:cubicBezTo>
                <a:cubicBezTo>
                  <a:pt x="480" y="15"/>
                  <a:pt x="459" y="15"/>
                  <a:pt x="464" y="16"/>
                </a:cubicBezTo>
                <a:cubicBezTo>
                  <a:pt x="465" y="16"/>
                  <a:pt x="465" y="16"/>
                  <a:pt x="466" y="16"/>
                </a:cubicBezTo>
                <a:cubicBezTo>
                  <a:pt x="466" y="16"/>
                  <a:pt x="466" y="16"/>
                  <a:pt x="466" y="17"/>
                </a:cubicBezTo>
                <a:cubicBezTo>
                  <a:pt x="465" y="17"/>
                  <a:pt x="465" y="17"/>
                  <a:pt x="464" y="17"/>
                </a:cubicBezTo>
                <a:cubicBezTo>
                  <a:pt x="460" y="18"/>
                  <a:pt x="482" y="18"/>
                  <a:pt x="477" y="18"/>
                </a:cubicBezTo>
                <a:cubicBezTo>
                  <a:pt x="476" y="18"/>
                  <a:pt x="475" y="18"/>
                  <a:pt x="475" y="19"/>
                </a:cubicBezTo>
                <a:cubicBezTo>
                  <a:pt x="475" y="20"/>
                  <a:pt x="474" y="20"/>
                  <a:pt x="474" y="20"/>
                </a:cubicBezTo>
                <a:cubicBezTo>
                  <a:pt x="473" y="20"/>
                  <a:pt x="472" y="20"/>
                  <a:pt x="471" y="21"/>
                </a:cubicBezTo>
                <a:cubicBezTo>
                  <a:pt x="459" y="23"/>
                  <a:pt x="471" y="24"/>
                  <a:pt x="459" y="25"/>
                </a:cubicBezTo>
                <a:cubicBezTo>
                  <a:pt x="457" y="25"/>
                  <a:pt x="456" y="26"/>
                  <a:pt x="455" y="27"/>
                </a:cubicBezTo>
                <a:cubicBezTo>
                  <a:pt x="456" y="27"/>
                  <a:pt x="458" y="27"/>
                  <a:pt x="459" y="27"/>
                </a:cubicBezTo>
                <a:cubicBezTo>
                  <a:pt x="464" y="26"/>
                  <a:pt x="469" y="26"/>
                  <a:pt x="473" y="26"/>
                </a:cubicBezTo>
                <a:cubicBezTo>
                  <a:pt x="483" y="25"/>
                  <a:pt x="468" y="25"/>
                  <a:pt x="477" y="25"/>
                </a:cubicBezTo>
                <a:cubicBezTo>
                  <a:pt x="478" y="25"/>
                  <a:pt x="478" y="25"/>
                  <a:pt x="479" y="25"/>
                </a:cubicBezTo>
                <a:cubicBezTo>
                  <a:pt x="479" y="25"/>
                  <a:pt x="479" y="25"/>
                  <a:pt x="479" y="26"/>
                </a:cubicBezTo>
                <a:cubicBezTo>
                  <a:pt x="478" y="26"/>
                  <a:pt x="478" y="26"/>
                  <a:pt x="477" y="26"/>
                </a:cubicBezTo>
                <a:cubicBezTo>
                  <a:pt x="473" y="27"/>
                  <a:pt x="474" y="28"/>
                  <a:pt x="470" y="28"/>
                </a:cubicBezTo>
                <a:cubicBezTo>
                  <a:pt x="460" y="29"/>
                  <a:pt x="467" y="30"/>
                  <a:pt x="457" y="31"/>
                </a:cubicBezTo>
                <a:cubicBezTo>
                  <a:pt x="447" y="32"/>
                  <a:pt x="452" y="33"/>
                  <a:pt x="442" y="33"/>
                </a:cubicBezTo>
                <a:cubicBezTo>
                  <a:pt x="432" y="34"/>
                  <a:pt x="422" y="26"/>
                  <a:pt x="413" y="27"/>
                </a:cubicBezTo>
                <a:cubicBezTo>
                  <a:pt x="411" y="28"/>
                  <a:pt x="410" y="28"/>
                  <a:pt x="408" y="28"/>
                </a:cubicBezTo>
                <a:cubicBezTo>
                  <a:pt x="408" y="28"/>
                  <a:pt x="408" y="28"/>
                  <a:pt x="408" y="29"/>
                </a:cubicBezTo>
                <a:cubicBezTo>
                  <a:pt x="409" y="29"/>
                  <a:pt x="410" y="28"/>
                  <a:pt x="411" y="28"/>
                </a:cubicBezTo>
                <a:cubicBezTo>
                  <a:pt x="415" y="28"/>
                  <a:pt x="419" y="27"/>
                  <a:pt x="422" y="27"/>
                </a:cubicBezTo>
                <a:cubicBezTo>
                  <a:pt x="427" y="26"/>
                  <a:pt x="432" y="26"/>
                  <a:pt x="437" y="25"/>
                </a:cubicBezTo>
                <a:cubicBezTo>
                  <a:pt x="441" y="25"/>
                  <a:pt x="445" y="34"/>
                  <a:pt x="449" y="34"/>
                </a:cubicBezTo>
                <a:cubicBezTo>
                  <a:pt x="455" y="34"/>
                  <a:pt x="446" y="33"/>
                  <a:pt x="452" y="32"/>
                </a:cubicBezTo>
                <a:cubicBezTo>
                  <a:pt x="459" y="32"/>
                  <a:pt x="465" y="32"/>
                  <a:pt x="471" y="32"/>
                </a:cubicBezTo>
                <a:cubicBezTo>
                  <a:pt x="472" y="31"/>
                  <a:pt x="472" y="32"/>
                  <a:pt x="473" y="32"/>
                </a:cubicBezTo>
                <a:cubicBezTo>
                  <a:pt x="473" y="32"/>
                  <a:pt x="473" y="32"/>
                  <a:pt x="473" y="32"/>
                </a:cubicBezTo>
                <a:cubicBezTo>
                  <a:pt x="472" y="33"/>
                  <a:pt x="472" y="33"/>
                  <a:pt x="471" y="33"/>
                </a:cubicBezTo>
                <a:cubicBezTo>
                  <a:pt x="469" y="34"/>
                  <a:pt x="476" y="34"/>
                  <a:pt x="473" y="34"/>
                </a:cubicBezTo>
                <a:cubicBezTo>
                  <a:pt x="472" y="34"/>
                  <a:pt x="471" y="35"/>
                  <a:pt x="471" y="36"/>
                </a:cubicBezTo>
                <a:cubicBezTo>
                  <a:pt x="472" y="36"/>
                  <a:pt x="472" y="36"/>
                  <a:pt x="473" y="36"/>
                </a:cubicBezTo>
                <a:cubicBezTo>
                  <a:pt x="478" y="36"/>
                  <a:pt x="465" y="36"/>
                  <a:pt x="470" y="35"/>
                </a:cubicBezTo>
                <a:cubicBezTo>
                  <a:pt x="471" y="35"/>
                  <a:pt x="489" y="35"/>
                  <a:pt x="489" y="36"/>
                </a:cubicBezTo>
                <a:cubicBezTo>
                  <a:pt x="491" y="37"/>
                  <a:pt x="492" y="36"/>
                  <a:pt x="494" y="36"/>
                </a:cubicBezTo>
                <a:cubicBezTo>
                  <a:pt x="494" y="36"/>
                  <a:pt x="495" y="37"/>
                  <a:pt x="495" y="37"/>
                </a:cubicBezTo>
                <a:cubicBezTo>
                  <a:pt x="495" y="37"/>
                  <a:pt x="495" y="37"/>
                  <a:pt x="495" y="37"/>
                </a:cubicBezTo>
                <a:cubicBezTo>
                  <a:pt x="494" y="38"/>
                  <a:pt x="498" y="38"/>
                  <a:pt x="497" y="38"/>
                </a:cubicBezTo>
                <a:cubicBezTo>
                  <a:pt x="487" y="39"/>
                  <a:pt x="492" y="41"/>
                  <a:pt x="482" y="42"/>
                </a:cubicBezTo>
                <a:cubicBezTo>
                  <a:pt x="464" y="43"/>
                  <a:pt x="470" y="43"/>
                  <a:pt x="446" y="42"/>
                </a:cubicBezTo>
                <a:cubicBezTo>
                  <a:pt x="444" y="43"/>
                  <a:pt x="425" y="39"/>
                  <a:pt x="424" y="39"/>
                </a:cubicBezTo>
                <a:cubicBezTo>
                  <a:pt x="424" y="39"/>
                  <a:pt x="425" y="39"/>
                  <a:pt x="425" y="39"/>
                </a:cubicBezTo>
                <a:cubicBezTo>
                  <a:pt x="431" y="39"/>
                  <a:pt x="439" y="45"/>
                  <a:pt x="445" y="44"/>
                </a:cubicBezTo>
                <a:cubicBezTo>
                  <a:pt x="450" y="44"/>
                  <a:pt x="451" y="47"/>
                  <a:pt x="455" y="46"/>
                </a:cubicBezTo>
                <a:cubicBezTo>
                  <a:pt x="465" y="46"/>
                  <a:pt x="475" y="45"/>
                  <a:pt x="485" y="44"/>
                </a:cubicBezTo>
                <a:cubicBezTo>
                  <a:pt x="486" y="44"/>
                  <a:pt x="487" y="45"/>
                  <a:pt x="489" y="45"/>
                </a:cubicBezTo>
                <a:cubicBezTo>
                  <a:pt x="489" y="45"/>
                  <a:pt x="489" y="45"/>
                  <a:pt x="490" y="45"/>
                </a:cubicBezTo>
                <a:cubicBezTo>
                  <a:pt x="492" y="45"/>
                  <a:pt x="495" y="44"/>
                  <a:pt x="497" y="44"/>
                </a:cubicBezTo>
                <a:cubicBezTo>
                  <a:pt x="501" y="44"/>
                  <a:pt x="490" y="43"/>
                  <a:pt x="494" y="43"/>
                </a:cubicBezTo>
                <a:cubicBezTo>
                  <a:pt x="494" y="43"/>
                  <a:pt x="495" y="43"/>
                  <a:pt x="496" y="43"/>
                </a:cubicBezTo>
                <a:cubicBezTo>
                  <a:pt x="496" y="43"/>
                  <a:pt x="496" y="44"/>
                  <a:pt x="496" y="44"/>
                </a:cubicBezTo>
                <a:cubicBezTo>
                  <a:pt x="495" y="44"/>
                  <a:pt x="494" y="44"/>
                  <a:pt x="494" y="44"/>
                </a:cubicBezTo>
                <a:cubicBezTo>
                  <a:pt x="491" y="45"/>
                  <a:pt x="504" y="45"/>
                  <a:pt x="501" y="46"/>
                </a:cubicBezTo>
                <a:cubicBezTo>
                  <a:pt x="495" y="47"/>
                  <a:pt x="476" y="48"/>
                  <a:pt x="471" y="49"/>
                </a:cubicBezTo>
                <a:cubicBezTo>
                  <a:pt x="466" y="49"/>
                  <a:pt x="462" y="50"/>
                  <a:pt x="457" y="50"/>
                </a:cubicBezTo>
                <a:cubicBezTo>
                  <a:pt x="460" y="50"/>
                  <a:pt x="463" y="50"/>
                  <a:pt x="466" y="50"/>
                </a:cubicBezTo>
                <a:cubicBezTo>
                  <a:pt x="472" y="49"/>
                  <a:pt x="478" y="49"/>
                  <a:pt x="483" y="48"/>
                </a:cubicBezTo>
                <a:cubicBezTo>
                  <a:pt x="484" y="48"/>
                  <a:pt x="485" y="48"/>
                  <a:pt x="486" y="48"/>
                </a:cubicBezTo>
                <a:cubicBezTo>
                  <a:pt x="486" y="49"/>
                  <a:pt x="486" y="49"/>
                  <a:pt x="486" y="49"/>
                </a:cubicBezTo>
                <a:cubicBezTo>
                  <a:pt x="484" y="49"/>
                  <a:pt x="483" y="50"/>
                  <a:pt x="482" y="50"/>
                </a:cubicBezTo>
                <a:cubicBezTo>
                  <a:pt x="471" y="51"/>
                  <a:pt x="473" y="43"/>
                  <a:pt x="462" y="45"/>
                </a:cubicBezTo>
                <a:cubicBezTo>
                  <a:pt x="454" y="46"/>
                  <a:pt x="446" y="47"/>
                  <a:pt x="438" y="48"/>
                </a:cubicBezTo>
                <a:cubicBezTo>
                  <a:pt x="435" y="48"/>
                  <a:pt x="432" y="49"/>
                  <a:pt x="429" y="49"/>
                </a:cubicBezTo>
                <a:cubicBezTo>
                  <a:pt x="430" y="49"/>
                  <a:pt x="431" y="49"/>
                  <a:pt x="432" y="49"/>
                </a:cubicBezTo>
                <a:cubicBezTo>
                  <a:pt x="435" y="49"/>
                  <a:pt x="437" y="48"/>
                  <a:pt x="440" y="49"/>
                </a:cubicBezTo>
                <a:cubicBezTo>
                  <a:pt x="442" y="50"/>
                  <a:pt x="444" y="49"/>
                  <a:pt x="445" y="49"/>
                </a:cubicBezTo>
                <a:cubicBezTo>
                  <a:pt x="443" y="49"/>
                  <a:pt x="454" y="48"/>
                  <a:pt x="477" y="46"/>
                </a:cubicBezTo>
                <a:cubicBezTo>
                  <a:pt x="482" y="45"/>
                  <a:pt x="474" y="54"/>
                  <a:pt x="480" y="53"/>
                </a:cubicBezTo>
                <a:cubicBezTo>
                  <a:pt x="481" y="53"/>
                  <a:pt x="495" y="43"/>
                  <a:pt x="496" y="45"/>
                </a:cubicBezTo>
                <a:cubicBezTo>
                  <a:pt x="468" y="51"/>
                  <a:pt x="451" y="52"/>
                  <a:pt x="446" y="53"/>
                </a:cubicBezTo>
                <a:cubicBezTo>
                  <a:pt x="448" y="53"/>
                  <a:pt x="450" y="53"/>
                  <a:pt x="452" y="54"/>
                </a:cubicBezTo>
                <a:cubicBezTo>
                  <a:pt x="445" y="56"/>
                  <a:pt x="500" y="56"/>
                  <a:pt x="493" y="58"/>
                </a:cubicBezTo>
                <a:cubicBezTo>
                  <a:pt x="494" y="58"/>
                  <a:pt x="494" y="58"/>
                  <a:pt x="495" y="58"/>
                </a:cubicBezTo>
                <a:cubicBezTo>
                  <a:pt x="502" y="58"/>
                  <a:pt x="486" y="57"/>
                  <a:pt x="494" y="56"/>
                </a:cubicBezTo>
                <a:cubicBezTo>
                  <a:pt x="500" y="55"/>
                  <a:pt x="454" y="54"/>
                  <a:pt x="460" y="54"/>
                </a:cubicBezTo>
                <a:cubicBezTo>
                  <a:pt x="460" y="54"/>
                  <a:pt x="461" y="54"/>
                  <a:pt x="462" y="54"/>
                </a:cubicBezTo>
                <a:cubicBezTo>
                  <a:pt x="462" y="54"/>
                  <a:pt x="462" y="54"/>
                  <a:pt x="462" y="54"/>
                </a:cubicBezTo>
                <a:cubicBezTo>
                  <a:pt x="461" y="55"/>
                  <a:pt x="499" y="55"/>
                  <a:pt x="498" y="55"/>
                </a:cubicBezTo>
                <a:cubicBezTo>
                  <a:pt x="495" y="56"/>
                  <a:pt x="493" y="56"/>
                  <a:pt x="490" y="57"/>
                </a:cubicBezTo>
                <a:cubicBezTo>
                  <a:pt x="482" y="58"/>
                  <a:pt x="511" y="60"/>
                  <a:pt x="503" y="62"/>
                </a:cubicBezTo>
                <a:cubicBezTo>
                  <a:pt x="502" y="62"/>
                  <a:pt x="501" y="62"/>
                  <a:pt x="501" y="62"/>
                </a:cubicBezTo>
                <a:cubicBezTo>
                  <a:pt x="501" y="64"/>
                  <a:pt x="499" y="64"/>
                  <a:pt x="498" y="64"/>
                </a:cubicBezTo>
                <a:cubicBezTo>
                  <a:pt x="494" y="65"/>
                  <a:pt x="496" y="66"/>
                  <a:pt x="493" y="67"/>
                </a:cubicBezTo>
                <a:cubicBezTo>
                  <a:pt x="489" y="68"/>
                  <a:pt x="499" y="68"/>
                  <a:pt x="496" y="69"/>
                </a:cubicBezTo>
                <a:cubicBezTo>
                  <a:pt x="494" y="69"/>
                  <a:pt x="491" y="70"/>
                  <a:pt x="489" y="70"/>
                </a:cubicBezTo>
                <a:cubicBezTo>
                  <a:pt x="493" y="70"/>
                  <a:pt x="485" y="69"/>
                  <a:pt x="489" y="69"/>
                </a:cubicBezTo>
                <a:cubicBezTo>
                  <a:pt x="494" y="68"/>
                  <a:pt x="499" y="67"/>
                  <a:pt x="504" y="67"/>
                </a:cubicBezTo>
                <a:cubicBezTo>
                  <a:pt x="505" y="67"/>
                  <a:pt x="506" y="67"/>
                  <a:pt x="507" y="67"/>
                </a:cubicBezTo>
                <a:cubicBezTo>
                  <a:pt x="507" y="67"/>
                  <a:pt x="507" y="67"/>
                  <a:pt x="507" y="67"/>
                </a:cubicBezTo>
                <a:cubicBezTo>
                  <a:pt x="506" y="68"/>
                  <a:pt x="505" y="68"/>
                  <a:pt x="505" y="68"/>
                </a:cubicBezTo>
                <a:cubicBezTo>
                  <a:pt x="502" y="69"/>
                  <a:pt x="498" y="69"/>
                  <a:pt x="495" y="70"/>
                </a:cubicBezTo>
                <a:cubicBezTo>
                  <a:pt x="493" y="70"/>
                  <a:pt x="492" y="71"/>
                  <a:pt x="490" y="71"/>
                </a:cubicBezTo>
                <a:cubicBezTo>
                  <a:pt x="491" y="71"/>
                  <a:pt x="491" y="71"/>
                  <a:pt x="492" y="71"/>
                </a:cubicBezTo>
                <a:cubicBezTo>
                  <a:pt x="500" y="70"/>
                  <a:pt x="509" y="69"/>
                  <a:pt x="518" y="68"/>
                </a:cubicBezTo>
                <a:cubicBezTo>
                  <a:pt x="519" y="68"/>
                  <a:pt x="519" y="68"/>
                  <a:pt x="520" y="68"/>
                </a:cubicBezTo>
                <a:cubicBezTo>
                  <a:pt x="520" y="68"/>
                  <a:pt x="520" y="68"/>
                  <a:pt x="520" y="69"/>
                </a:cubicBezTo>
                <a:cubicBezTo>
                  <a:pt x="519" y="69"/>
                  <a:pt x="519" y="69"/>
                  <a:pt x="518" y="69"/>
                </a:cubicBezTo>
                <a:cubicBezTo>
                  <a:pt x="510" y="71"/>
                  <a:pt x="528" y="72"/>
                  <a:pt x="521" y="74"/>
                </a:cubicBezTo>
                <a:cubicBezTo>
                  <a:pt x="518" y="74"/>
                  <a:pt x="514" y="75"/>
                  <a:pt x="511" y="77"/>
                </a:cubicBezTo>
                <a:cubicBezTo>
                  <a:pt x="510" y="79"/>
                  <a:pt x="521" y="79"/>
                  <a:pt x="520" y="80"/>
                </a:cubicBezTo>
                <a:cubicBezTo>
                  <a:pt x="514" y="80"/>
                  <a:pt x="529" y="81"/>
                  <a:pt x="523" y="81"/>
                </a:cubicBezTo>
                <a:cubicBezTo>
                  <a:pt x="518" y="81"/>
                  <a:pt x="527" y="83"/>
                  <a:pt x="521" y="84"/>
                </a:cubicBezTo>
                <a:cubicBezTo>
                  <a:pt x="522" y="84"/>
                  <a:pt x="522" y="84"/>
                  <a:pt x="522" y="84"/>
                </a:cubicBezTo>
                <a:cubicBezTo>
                  <a:pt x="529" y="84"/>
                  <a:pt x="522" y="84"/>
                  <a:pt x="528" y="84"/>
                </a:cubicBezTo>
                <a:cubicBezTo>
                  <a:pt x="533" y="83"/>
                  <a:pt x="539" y="83"/>
                  <a:pt x="544" y="82"/>
                </a:cubicBezTo>
                <a:cubicBezTo>
                  <a:pt x="545" y="82"/>
                  <a:pt x="546" y="83"/>
                  <a:pt x="547" y="83"/>
                </a:cubicBezTo>
                <a:cubicBezTo>
                  <a:pt x="547" y="83"/>
                  <a:pt x="547" y="83"/>
                  <a:pt x="547" y="83"/>
                </a:cubicBezTo>
                <a:cubicBezTo>
                  <a:pt x="546" y="84"/>
                  <a:pt x="545" y="84"/>
                  <a:pt x="544" y="84"/>
                </a:cubicBezTo>
                <a:cubicBezTo>
                  <a:pt x="540" y="85"/>
                  <a:pt x="536" y="85"/>
                  <a:pt x="532" y="85"/>
                </a:cubicBezTo>
                <a:cubicBezTo>
                  <a:pt x="531" y="86"/>
                  <a:pt x="530" y="86"/>
                  <a:pt x="530" y="86"/>
                </a:cubicBezTo>
                <a:cubicBezTo>
                  <a:pt x="530" y="86"/>
                  <a:pt x="530" y="86"/>
                  <a:pt x="530" y="86"/>
                </a:cubicBezTo>
                <a:cubicBezTo>
                  <a:pt x="531" y="86"/>
                  <a:pt x="533" y="86"/>
                  <a:pt x="535" y="86"/>
                </a:cubicBezTo>
                <a:cubicBezTo>
                  <a:pt x="535" y="87"/>
                  <a:pt x="535" y="87"/>
                  <a:pt x="535" y="87"/>
                </a:cubicBezTo>
                <a:cubicBezTo>
                  <a:pt x="534" y="87"/>
                  <a:pt x="533" y="88"/>
                  <a:pt x="532" y="88"/>
                </a:cubicBezTo>
                <a:cubicBezTo>
                  <a:pt x="525" y="89"/>
                  <a:pt x="530" y="90"/>
                  <a:pt x="523" y="91"/>
                </a:cubicBezTo>
                <a:cubicBezTo>
                  <a:pt x="513" y="91"/>
                  <a:pt x="503" y="92"/>
                  <a:pt x="493" y="92"/>
                </a:cubicBezTo>
                <a:cubicBezTo>
                  <a:pt x="484" y="92"/>
                  <a:pt x="320" y="92"/>
                  <a:pt x="310" y="92"/>
                </a:cubicBezTo>
                <a:cubicBezTo>
                  <a:pt x="300" y="92"/>
                  <a:pt x="289" y="92"/>
                  <a:pt x="279" y="92"/>
                </a:cubicBezTo>
                <a:cubicBezTo>
                  <a:pt x="272" y="92"/>
                  <a:pt x="265" y="92"/>
                  <a:pt x="258" y="92"/>
                </a:cubicBezTo>
                <a:cubicBezTo>
                  <a:pt x="255" y="92"/>
                  <a:pt x="252" y="92"/>
                  <a:pt x="249" y="92"/>
                </a:cubicBezTo>
                <a:cubicBezTo>
                  <a:pt x="248" y="92"/>
                  <a:pt x="247" y="92"/>
                  <a:pt x="245" y="92"/>
                </a:cubicBezTo>
                <a:cubicBezTo>
                  <a:pt x="244" y="92"/>
                  <a:pt x="243" y="92"/>
                  <a:pt x="242" y="92"/>
                </a:cubicBezTo>
                <a:cubicBezTo>
                  <a:pt x="241" y="92"/>
                  <a:pt x="240" y="92"/>
                  <a:pt x="240" y="92"/>
                </a:cubicBezTo>
                <a:cubicBezTo>
                  <a:pt x="239" y="91"/>
                  <a:pt x="239" y="92"/>
                  <a:pt x="238" y="92"/>
                </a:cubicBezTo>
                <a:cubicBezTo>
                  <a:pt x="237" y="91"/>
                  <a:pt x="237" y="91"/>
                  <a:pt x="236" y="92"/>
                </a:cubicBezTo>
                <a:cubicBezTo>
                  <a:pt x="236" y="92"/>
                  <a:pt x="236" y="92"/>
                  <a:pt x="236" y="92"/>
                </a:cubicBezTo>
                <a:cubicBezTo>
                  <a:pt x="235" y="92"/>
                  <a:pt x="235" y="92"/>
                  <a:pt x="234" y="92"/>
                </a:cubicBezTo>
                <a:cubicBezTo>
                  <a:pt x="234" y="91"/>
                  <a:pt x="233" y="91"/>
                  <a:pt x="232" y="92"/>
                </a:cubicBezTo>
                <a:cubicBezTo>
                  <a:pt x="225" y="92"/>
                  <a:pt x="217" y="92"/>
                  <a:pt x="210" y="92"/>
                </a:cubicBezTo>
                <a:cubicBezTo>
                  <a:pt x="210" y="91"/>
                  <a:pt x="210" y="91"/>
                  <a:pt x="210" y="91"/>
                </a:cubicBezTo>
                <a:cubicBezTo>
                  <a:pt x="209" y="91"/>
                  <a:pt x="209" y="90"/>
                  <a:pt x="208" y="90"/>
                </a:cubicBezTo>
                <a:cubicBezTo>
                  <a:pt x="205" y="90"/>
                  <a:pt x="202" y="90"/>
                  <a:pt x="198" y="90"/>
                </a:cubicBezTo>
                <a:cubicBezTo>
                  <a:pt x="195" y="90"/>
                  <a:pt x="191" y="90"/>
                  <a:pt x="188" y="90"/>
                </a:cubicBezTo>
                <a:cubicBezTo>
                  <a:pt x="188" y="90"/>
                  <a:pt x="188" y="89"/>
                  <a:pt x="188" y="89"/>
                </a:cubicBezTo>
                <a:cubicBezTo>
                  <a:pt x="235" y="89"/>
                  <a:pt x="281" y="89"/>
                  <a:pt x="328" y="89"/>
                </a:cubicBezTo>
                <a:cubicBezTo>
                  <a:pt x="328" y="89"/>
                  <a:pt x="328" y="89"/>
                  <a:pt x="328" y="88"/>
                </a:cubicBezTo>
                <a:cubicBezTo>
                  <a:pt x="269" y="88"/>
                  <a:pt x="223" y="88"/>
                  <a:pt x="164" y="88"/>
                </a:cubicBezTo>
                <a:cubicBezTo>
                  <a:pt x="167" y="88"/>
                  <a:pt x="156" y="89"/>
                  <a:pt x="158" y="89"/>
                </a:cubicBezTo>
                <a:cubicBezTo>
                  <a:pt x="165" y="89"/>
                  <a:pt x="172" y="89"/>
                  <a:pt x="179" y="89"/>
                </a:cubicBezTo>
                <a:cubicBezTo>
                  <a:pt x="181" y="89"/>
                  <a:pt x="181" y="90"/>
                  <a:pt x="180" y="92"/>
                </a:cubicBezTo>
                <a:cubicBezTo>
                  <a:pt x="180" y="91"/>
                  <a:pt x="180" y="91"/>
                  <a:pt x="179" y="90"/>
                </a:cubicBezTo>
                <a:cubicBezTo>
                  <a:pt x="179" y="91"/>
                  <a:pt x="179" y="91"/>
                  <a:pt x="179" y="92"/>
                </a:cubicBezTo>
                <a:cubicBezTo>
                  <a:pt x="178" y="91"/>
                  <a:pt x="178" y="91"/>
                  <a:pt x="177" y="90"/>
                </a:cubicBezTo>
                <a:cubicBezTo>
                  <a:pt x="177" y="91"/>
                  <a:pt x="177" y="91"/>
                  <a:pt x="177" y="92"/>
                </a:cubicBezTo>
                <a:cubicBezTo>
                  <a:pt x="176" y="91"/>
                  <a:pt x="176" y="91"/>
                  <a:pt x="175" y="90"/>
                </a:cubicBezTo>
                <a:cubicBezTo>
                  <a:pt x="175" y="91"/>
                  <a:pt x="175" y="91"/>
                  <a:pt x="175" y="92"/>
                </a:cubicBezTo>
                <a:cubicBezTo>
                  <a:pt x="174" y="91"/>
                  <a:pt x="174" y="91"/>
                  <a:pt x="174" y="90"/>
                </a:cubicBezTo>
                <a:cubicBezTo>
                  <a:pt x="173" y="91"/>
                  <a:pt x="173" y="91"/>
                  <a:pt x="173" y="92"/>
                </a:cubicBezTo>
                <a:cubicBezTo>
                  <a:pt x="172" y="91"/>
                  <a:pt x="172" y="91"/>
                  <a:pt x="172" y="91"/>
                </a:cubicBezTo>
                <a:cubicBezTo>
                  <a:pt x="171" y="92"/>
                  <a:pt x="171" y="91"/>
                  <a:pt x="170" y="91"/>
                </a:cubicBezTo>
                <a:cubicBezTo>
                  <a:pt x="169" y="93"/>
                  <a:pt x="169" y="91"/>
                  <a:pt x="168" y="90"/>
                </a:cubicBezTo>
                <a:cubicBezTo>
                  <a:pt x="168" y="91"/>
                  <a:pt x="168" y="91"/>
                  <a:pt x="167" y="92"/>
                </a:cubicBezTo>
                <a:cubicBezTo>
                  <a:pt x="167" y="91"/>
                  <a:pt x="167" y="91"/>
                  <a:pt x="166" y="90"/>
                </a:cubicBezTo>
                <a:cubicBezTo>
                  <a:pt x="166" y="91"/>
                  <a:pt x="166" y="91"/>
                  <a:pt x="166" y="92"/>
                </a:cubicBezTo>
                <a:cubicBezTo>
                  <a:pt x="165" y="91"/>
                  <a:pt x="165" y="91"/>
                  <a:pt x="164" y="90"/>
                </a:cubicBezTo>
                <a:cubicBezTo>
                  <a:pt x="164" y="91"/>
                  <a:pt x="164" y="91"/>
                  <a:pt x="164" y="92"/>
                </a:cubicBezTo>
                <a:cubicBezTo>
                  <a:pt x="163" y="91"/>
                  <a:pt x="163" y="91"/>
                  <a:pt x="162" y="90"/>
                </a:cubicBezTo>
                <a:cubicBezTo>
                  <a:pt x="162" y="91"/>
                  <a:pt x="162" y="91"/>
                  <a:pt x="162" y="92"/>
                </a:cubicBezTo>
                <a:cubicBezTo>
                  <a:pt x="161" y="91"/>
                  <a:pt x="161" y="90"/>
                  <a:pt x="161" y="90"/>
                </a:cubicBezTo>
                <a:cubicBezTo>
                  <a:pt x="161" y="90"/>
                  <a:pt x="160" y="90"/>
                  <a:pt x="160" y="90"/>
                </a:cubicBezTo>
                <a:cubicBezTo>
                  <a:pt x="160" y="91"/>
                  <a:pt x="160" y="91"/>
                  <a:pt x="160" y="91"/>
                </a:cubicBezTo>
                <a:cubicBezTo>
                  <a:pt x="158" y="90"/>
                  <a:pt x="157" y="90"/>
                  <a:pt x="156" y="91"/>
                </a:cubicBezTo>
                <a:cubicBezTo>
                  <a:pt x="156" y="91"/>
                  <a:pt x="168" y="90"/>
                  <a:pt x="168" y="90"/>
                </a:cubicBezTo>
                <a:cubicBezTo>
                  <a:pt x="167" y="90"/>
                  <a:pt x="166" y="90"/>
                  <a:pt x="164" y="90"/>
                </a:cubicBezTo>
                <a:cubicBezTo>
                  <a:pt x="159" y="89"/>
                  <a:pt x="154" y="89"/>
                  <a:pt x="149" y="89"/>
                </a:cubicBezTo>
                <a:cubicBezTo>
                  <a:pt x="141" y="89"/>
                  <a:pt x="163" y="88"/>
                  <a:pt x="155" y="88"/>
                </a:cubicBezTo>
                <a:cubicBezTo>
                  <a:pt x="147" y="88"/>
                  <a:pt x="139" y="88"/>
                  <a:pt x="132" y="87"/>
                </a:cubicBezTo>
                <a:cubicBezTo>
                  <a:pt x="131" y="87"/>
                  <a:pt x="131" y="87"/>
                  <a:pt x="131" y="87"/>
                </a:cubicBezTo>
                <a:cubicBezTo>
                  <a:pt x="133" y="86"/>
                  <a:pt x="134" y="86"/>
                  <a:pt x="136" y="86"/>
                </a:cubicBezTo>
                <a:cubicBezTo>
                  <a:pt x="138" y="86"/>
                  <a:pt x="140" y="86"/>
                  <a:pt x="142" y="86"/>
                </a:cubicBezTo>
                <a:cubicBezTo>
                  <a:pt x="143" y="86"/>
                  <a:pt x="143" y="86"/>
                  <a:pt x="144" y="86"/>
                </a:cubicBezTo>
                <a:cubicBezTo>
                  <a:pt x="143" y="86"/>
                  <a:pt x="143" y="86"/>
                  <a:pt x="142" y="86"/>
                </a:cubicBezTo>
                <a:cubicBezTo>
                  <a:pt x="137" y="85"/>
                  <a:pt x="132" y="85"/>
                  <a:pt x="127" y="85"/>
                </a:cubicBezTo>
                <a:cubicBezTo>
                  <a:pt x="118" y="85"/>
                  <a:pt x="109" y="84"/>
                  <a:pt x="100" y="84"/>
                </a:cubicBezTo>
                <a:cubicBezTo>
                  <a:pt x="94" y="84"/>
                  <a:pt x="88" y="84"/>
                  <a:pt x="83" y="83"/>
                </a:cubicBezTo>
                <a:cubicBezTo>
                  <a:pt x="80" y="83"/>
                  <a:pt x="77" y="83"/>
                  <a:pt x="74" y="83"/>
                </a:cubicBezTo>
                <a:cubicBezTo>
                  <a:pt x="71" y="83"/>
                  <a:pt x="54" y="83"/>
                  <a:pt x="51" y="83"/>
                </a:cubicBezTo>
                <a:cubicBezTo>
                  <a:pt x="50" y="83"/>
                  <a:pt x="49" y="83"/>
                  <a:pt x="49" y="83"/>
                </a:cubicBezTo>
                <a:cubicBezTo>
                  <a:pt x="49" y="82"/>
                  <a:pt x="49" y="82"/>
                  <a:pt x="49" y="82"/>
                </a:cubicBezTo>
                <a:cubicBezTo>
                  <a:pt x="50" y="82"/>
                  <a:pt x="52" y="82"/>
                  <a:pt x="53" y="82"/>
                </a:cubicBezTo>
                <a:cubicBezTo>
                  <a:pt x="61" y="82"/>
                  <a:pt x="81" y="82"/>
                  <a:pt x="88" y="82"/>
                </a:cubicBezTo>
                <a:cubicBezTo>
                  <a:pt x="93" y="82"/>
                  <a:pt x="99" y="81"/>
                  <a:pt x="104" y="81"/>
                </a:cubicBezTo>
                <a:cubicBezTo>
                  <a:pt x="122" y="82"/>
                  <a:pt x="140" y="82"/>
                  <a:pt x="158" y="83"/>
                </a:cubicBezTo>
                <a:cubicBezTo>
                  <a:pt x="176" y="83"/>
                  <a:pt x="164" y="83"/>
                  <a:pt x="182" y="83"/>
                </a:cubicBezTo>
                <a:cubicBezTo>
                  <a:pt x="215" y="83"/>
                  <a:pt x="237" y="83"/>
                  <a:pt x="270" y="82"/>
                </a:cubicBezTo>
                <a:cubicBezTo>
                  <a:pt x="288" y="82"/>
                  <a:pt x="302" y="82"/>
                  <a:pt x="320" y="81"/>
                </a:cubicBezTo>
                <a:cubicBezTo>
                  <a:pt x="321" y="81"/>
                  <a:pt x="322" y="80"/>
                  <a:pt x="322" y="80"/>
                </a:cubicBezTo>
                <a:cubicBezTo>
                  <a:pt x="323" y="80"/>
                  <a:pt x="323" y="80"/>
                  <a:pt x="324" y="80"/>
                </a:cubicBezTo>
                <a:cubicBezTo>
                  <a:pt x="324" y="80"/>
                  <a:pt x="324" y="80"/>
                  <a:pt x="324" y="80"/>
                </a:cubicBezTo>
                <a:cubicBezTo>
                  <a:pt x="312" y="80"/>
                  <a:pt x="301" y="80"/>
                  <a:pt x="289" y="81"/>
                </a:cubicBezTo>
                <a:cubicBezTo>
                  <a:pt x="285" y="81"/>
                  <a:pt x="281" y="81"/>
                  <a:pt x="278" y="81"/>
                </a:cubicBezTo>
                <a:cubicBezTo>
                  <a:pt x="270" y="81"/>
                  <a:pt x="263" y="81"/>
                  <a:pt x="256" y="81"/>
                </a:cubicBezTo>
                <a:cubicBezTo>
                  <a:pt x="252" y="81"/>
                  <a:pt x="247" y="81"/>
                  <a:pt x="242" y="81"/>
                </a:cubicBezTo>
                <a:cubicBezTo>
                  <a:pt x="240" y="81"/>
                  <a:pt x="238" y="81"/>
                  <a:pt x="236" y="81"/>
                </a:cubicBezTo>
                <a:cubicBezTo>
                  <a:pt x="234" y="81"/>
                  <a:pt x="232" y="81"/>
                  <a:pt x="230" y="81"/>
                </a:cubicBezTo>
                <a:cubicBezTo>
                  <a:pt x="227" y="81"/>
                  <a:pt x="224" y="81"/>
                  <a:pt x="222" y="81"/>
                </a:cubicBezTo>
                <a:cubicBezTo>
                  <a:pt x="219" y="81"/>
                  <a:pt x="216" y="82"/>
                  <a:pt x="213" y="82"/>
                </a:cubicBezTo>
                <a:cubicBezTo>
                  <a:pt x="213" y="82"/>
                  <a:pt x="212" y="82"/>
                  <a:pt x="211" y="82"/>
                </a:cubicBezTo>
                <a:cubicBezTo>
                  <a:pt x="210" y="82"/>
                  <a:pt x="209" y="81"/>
                  <a:pt x="209" y="81"/>
                </a:cubicBezTo>
                <a:cubicBezTo>
                  <a:pt x="208" y="82"/>
                  <a:pt x="207" y="81"/>
                  <a:pt x="207" y="81"/>
                </a:cubicBezTo>
                <a:cubicBezTo>
                  <a:pt x="206" y="83"/>
                  <a:pt x="205" y="82"/>
                  <a:pt x="205" y="81"/>
                </a:cubicBezTo>
                <a:cubicBezTo>
                  <a:pt x="204" y="83"/>
                  <a:pt x="204" y="81"/>
                  <a:pt x="203" y="81"/>
                </a:cubicBezTo>
                <a:cubicBezTo>
                  <a:pt x="203" y="81"/>
                  <a:pt x="203" y="82"/>
                  <a:pt x="202" y="82"/>
                </a:cubicBezTo>
                <a:cubicBezTo>
                  <a:pt x="202" y="82"/>
                  <a:pt x="202" y="81"/>
                  <a:pt x="201" y="81"/>
                </a:cubicBezTo>
                <a:cubicBezTo>
                  <a:pt x="201" y="81"/>
                  <a:pt x="201" y="82"/>
                  <a:pt x="200" y="82"/>
                </a:cubicBezTo>
                <a:cubicBezTo>
                  <a:pt x="200" y="82"/>
                  <a:pt x="200" y="81"/>
                  <a:pt x="199" y="81"/>
                </a:cubicBezTo>
                <a:cubicBezTo>
                  <a:pt x="199" y="81"/>
                  <a:pt x="199" y="82"/>
                  <a:pt x="199" y="82"/>
                </a:cubicBezTo>
                <a:cubicBezTo>
                  <a:pt x="198" y="82"/>
                  <a:pt x="198" y="81"/>
                  <a:pt x="197" y="81"/>
                </a:cubicBezTo>
                <a:cubicBezTo>
                  <a:pt x="197" y="83"/>
                  <a:pt x="196" y="81"/>
                  <a:pt x="195" y="81"/>
                </a:cubicBezTo>
                <a:cubicBezTo>
                  <a:pt x="195" y="81"/>
                  <a:pt x="195" y="81"/>
                  <a:pt x="194" y="81"/>
                </a:cubicBezTo>
                <a:cubicBezTo>
                  <a:pt x="194" y="81"/>
                  <a:pt x="194" y="81"/>
                  <a:pt x="193" y="81"/>
                </a:cubicBezTo>
                <a:cubicBezTo>
                  <a:pt x="192" y="81"/>
                  <a:pt x="192" y="81"/>
                  <a:pt x="191" y="81"/>
                </a:cubicBezTo>
                <a:cubicBezTo>
                  <a:pt x="190" y="81"/>
                  <a:pt x="189" y="81"/>
                  <a:pt x="188" y="81"/>
                </a:cubicBezTo>
                <a:cubicBezTo>
                  <a:pt x="186" y="81"/>
                  <a:pt x="185" y="81"/>
                  <a:pt x="183" y="81"/>
                </a:cubicBezTo>
                <a:cubicBezTo>
                  <a:pt x="182" y="81"/>
                  <a:pt x="180" y="81"/>
                  <a:pt x="179" y="81"/>
                </a:cubicBezTo>
                <a:cubicBezTo>
                  <a:pt x="177" y="81"/>
                  <a:pt x="176" y="81"/>
                  <a:pt x="174" y="81"/>
                </a:cubicBezTo>
                <a:cubicBezTo>
                  <a:pt x="173" y="81"/>
                  <a:pt x="171" y="81"/>
                  <a:pt x="169" y="81"/>
                </a:cubicBezTo>
                <a:cubicBezTo>
                  <a:pt x="168" y="81"/>
                  <a:pt x="166" y="81"/>
                  <a:pt x="165" y="82"/>
                </a:cubicBezTo>
                <a:cubicBezTo>
                  <a:pt x="162" y="82"/>
                  <a:pt x="160" y="82"/>
                  <a:pt x="158" y="81"/>
                </a:cubicBezTo>
                <a:cubicBezTo>
                  <a:pt x="157" y="81"/>
                  <a:pt x="156" y="81"/>
                  <a:pt x="155" y="81"/>
                </a:cubicBezTo>
                <a:cubicBezTo>
                  <a:pt x="154" y="81"/>
                  <a:pt x="167" y="81"/>
                  <a:pt x="166" y="81"/>
                </a:cubicBezTo>
                <a:cubicBezTo>
                  <a:pt x="165" y="81"/>
                  <a:pt x="164" y="81"/>
                  <a:pt x="162" y="81"/>
                </a:cubicBezTo>
                <a:cubicBezTo>
                  <a:pt x="162" y="81"/>
                  <a:pt x="161" y="81"/>
                  <a:pt x="160" y="81"/>
                </a:cubicBezTo>
                <a:cubicBezTo>
                  <a:pt x="159" y="81"/>
                  <a:pt x="158" y="81"/>
                  <a:pt x="157" y="81"/>
                </a:cubicBezTo>
                <a:cubicBezTo>
                  <a:pt x="156" y="81"/>
                  <a:pt x="155" y="81"/>
                  <a:pt x="154" y="81"/>
                </a:cubicBezTo>
                <a:cubicBezTo>
                  <a:pt x="153" y="81"/>
                  <a:pt x="152" y="81"/>
                  <a:pt x="151" y="81"/>
                </a:cubicBezTo>
                <a:cubicBezTo>
                  <a:pt x="150" y="82"/>
                  <a:pt x="150" y="81"/>
                  <a:pt x="149" y="81"/>
                </a:cubicBezTo>
                <a:cubicBezTo>
                  <a:pt x="149" y="81"/>
                  <a:pt x="149" y="81"/>
                  <a:pt x="148" y="81"/>
                </a:cubicBezTo>
                <a:cubicBezTo>
                  <a:pt x="148" y="81"/>
                  <a:pt x="148" y="81"/>
                  <a:pt x="147" y="81"/>
                </a:cubicBezTo>
                <a:cubicBezTo>
                  <a:pt x="147" y="81"/>
                  <a:pt x="147" y="81"/>
                  <a:pt x="146" y="81"/>
                </a:cubicBezTo>
                <a:cubicBezTo>
                  <a:pt x="146" y="81"/>
                  <a:pt x="145" y="80"/>
                  <a:pt x="145" y="81"/>
                </a:cubicBezTo>
                <a:cubicBezTo>
                  <a:pt x="144" y="80"/>
                  <a:pt x="143" y="81"/>
                  <a:pt x="142" y="81"/>
                </a:cubicBezTo>
                <a:cubicBezTo>
                  <a:pt x="142" y="81"/>
                  <a:pt x="141" y="81"/>
                  <a:pt x="141" y="81"/>
                </a:cubicBezTo>
                <a:cubicBezTo>
                  <a:pt x="140" y="81"/>
                  <a:pt x="140" y="81"/>
                  <a:pt x="139" y="81"/>
                </a:cubicBezTo>
                <a:cubicBezTo>
                  <a:pt x="139" y="81"/>
                  <a:pt x="139" y="81"/>
                  <a:pt x="139" y="81"/>
                </a:cubicBezTo>
                <a:cubicBezTo>
                  <a:pt x="139" y="81"/>
                  <a:pt x="138" y="81"/>
                  <a:pt x="138" y="80"/>
                </a:cubicBezTo>
                <a:cubicBezTo>
                  <a:pt x="138" y="81"/>
                  <a:pt x="137" y="81"/>
                  <a:pt x="137" y="82"/>
                </a:cubicBezTo>
                <a:cubicBezTo>
                  <a:pt x="137" y="81"/>
                  <a:pt x="137" y="81"/>
                  <a:pt x="136" y="80"/>
                </a:cubicBezTo>
                <a:cubicBezTo>
                  <a:pt x="136" y="81"/>
                  <a:pt x="136" y="81"/>
                  <a:pt x="135" y="81"/>
                </a:cubicBezTo>
                <a:cubicBezTo>
                  <a:pt x="135" y="81"/>
                  <a:pt x="135" y="80"/>
                  <a:pt x="134" y="80"/>
                </a:cubicBezTo>
                <a:cubicBezTo>
                  <a:pt x="134" y="81"/>
                  <a:pt x="134" y="81"/>
                  <a:pt x="133" y="81"/>
                </a:cubicBezTo>
                <a:cubicBezTo>
                  <a:pt x="133" y="81"/>
                  <a:pt x="133" y="80"/>
                  <a:pt x="133" y="80"/>
                </a:cubicBezTo>
                <a:cubicBezTo>
                  <a:pt x="132" y="80"/>
                  <a:pt x="132" y="81"/>
                  <a:pt x="132" y="81"/>
                </a:cubicBezTo>
                <a:cubicBezTo>
                  <a:pt x="131" y="81"/>
                  <a:pt x="131" y="80"/>
                  <a:pt x="131" y="80"/>
                </a:cubicBezTo>
                <a:cubicBezTo>
                  <a:pt x="130" y="80"/>
                  <a:pt x="130" y="81"/>
                  <a:pt x="130" y="81"/>
                </a:cubicBezTo>
                <a:cubicBezTo>
                  <a:pt x="129" y="81"/>
                  <a:pt x="129" y="80"/>
                  <a:pt x="129" y="80"/>
                </a:cubicBezTo>
                <a:cubicBezTo>
                  <a:pt x="128" y="80"/>
                  <a:pt x="159" y="81"/>
                  <a:pt x="159" y="81"/>
                </a:cubicBezTo>
                <a:cubicBezTo>
                  <a:pt x="158" y="81"/>
                  <a:pt x="158" y="80"/>
                  <a:pt x="158" y="80"/>
                </a:cubicBezTo>
                <a:cubicBezTo>
                  <a:pt x="157" y="80"/>
                  <a:pt x="157" y="81"/>
                  <a:pt x="157" y="81"/>
                </a:cubicBezTo>
                <a:cubicBezTo>
                  <a:pt x="156" y="80"/>
                  <a:pt x="156" y="80"/>
                  <a:pt x="155" y="81"/>
                </a:cubicBezTo>
                <a:cubicBezTo>
                  <a:pt x="154" y="80"/>
                  <a:pt x="154" y="80"/>
                  <a:pt x="153" y="80"/>
                </a:cubicBezTo>
                <a:cubicBezTo>
                  <a:pt x="151" y="80"/>
                  <a:pt x="150" y="80"/>
                  <a:pt x="148" y="80"/>
                </a:cubicBezTo>
                <a:cubicBezTo>
                  <a:pt x="144" y="79"/>
                  <a:pt x="140" y="79"/>
                  <a:pt x="136" y="79"/>
                </a:cubicBezTo>
                <a:cubicBezTo>
                  <a:pt x="127" y="79"/>
                  <a:pt x="118" y="79"/>
                  <a:pt x="109" y="78"/>
                </a:cubicBezTo>
                <a:cubicBezTo>
                  <a:pt x="102" y="78"/>
                  <a:pt x="95" y="78"/>
                  <a:pt x="89" y="78"/>
                </a:cubicBezTo>
                <a:cubicBezTo>
                  <a:pt x="84" y="77"/>
                  <a:pt x="80" y="77"/>
                  <a:pt x="76" y="77"/>
                </a:cubicBezTo>
                <a:cubicBezTo>
                  <a:pt x="75" y="77"/>
                  <a:pt x="75" y="77"/>
                  <a:pt x="75" y="77"/>
                </a:cubicBezTo>
                <a:cubicBezTo>
                  <a:pt x="75" y="76"/>
                  <a:pt x="75" y="76"/>
                  <a:pt x="76" y="76"/>
                </a:cubicBezTo>
                <a:cubicBezTo>
                  <a:pt x="79" y="76"/>
                  <a:pt x="82" y="76"/>
                  <a:pt x="86" y="76"/>
                </a:cubicBezTo>
                <a:cubicBezTo>
                  <a:pt x="92" y="76"/>
                  <a:pt x="99" y="76"/>
                  <a:pt x="106" y="77"/>
                </a:cubicBezTo>
                <a:cubicBezTo>
                  <a:pt x="110" y="77"/>
                  <a:pt x="114" y="77"/>
                  <a:pt x="118" y="77"/>
                </a:cubicBezTo>
                <a:cubicBezTo>
                  <a:pt x="108" y="76"/>
                  <a:pt x="84" y="75"/>
                  <a:pt x="73" y="75"/>
                </a:cubicBezTo>
                <a:cubicBezTo>
                  <a:pt x="68" y="75"/>
                  <a:pt x="62" y="75"/>
                  <a:pt x="56" y="75"/>
                </a:cubicBezTo>
                <a:cubicBezTo>
                  <a:pt x="56" y="75"/>
                  <a:pt x="56" y="74"/>
                  <a:pt x="55" y="74"/>
                </a:cubicBezTo>
                <a:cubicBezTo>
                  <a:pt x="56" y="74"/>
                  <a:pt x="56" y="74"/>
                  <a:pt x="56" y="74"/>
                </a:cubicBezTo>
                <a:cubicBezTo>
                  <a:pt x="58" y="73"/>
                  <a:pt x="59" y="73"/>
                  <a:pt x="61" y="73"/>
                </a:cubicBezTo>
                <a:cubicBezTo>
                  <a:pt x="65" y="73"/>
                  <a:pt x="69" y="72"/>
                  <a:pt x="73" y="72"/>
                </a:cubicBezTo>
                <a:cubicBezTo>
                  <a:pt x="92" y="72"/>
                  <a:pt x="105" y="69"/>
                  <a:pt x="107" y="69"/>
                </a:cubicBezTo>
                <a:cubicBezTo>
                  <a:pt x="142" y="70"/>
                  <a:pt x="144" y="71"/>
                  <a:pt x="179" y="71"/>
                </a:cubicBezTo>
                <a:cubicBezTo>
                  <a:pt x="228" y="72"/>
                  <a:pt x="279" y="70"/>
                  <a:pt x="330" y="70"/>
                </a:cubicBezTo>
                <a:cubicBezTo>
                  <a:pt x="331" y="70"/>
                  <a:pt x="329" y="71"/>
                  <a:pt x="330" y="71"/>
                </a:cubicBezTo>
                <a:cubicBezTo>
                  <a:pt x="330" y="71"/>
                  <a:pt x="330" y="71"/>
                  <a:pt x="330" y="70"/>
                </a:cubicBezTo>
                <a:cubicBezTo>
                  <a:pt x="325" y="70"/>
                  <a:pt x="321" y="70"/>
                  <a:pt x="316" y="70"/>
                </a:cubicBezTo>
                <a:cubicBezTo>
                  <a:pt x="311" y="71"/>
                  <a:pt x="307" y="71"/>
                  <a:pt x="302" y="71"/>
                </a:cubicBezTo>
                <a:cubicBezTo>
                  <a:pt x="288" y="71"/>
                  <a:pt x="273" y="71"/>
                  <a:pt x="258" y="71"/>
                </a:cubicBezTo>
                <a:cubicBezTo>
                  <a:pt x="251" y="71"/>
                  <a:pt x="243" y="72"/>
                  <a:pt x="236" y="72"/>
                </a:cubicBezTo>
                <a:cubicBezTo>
                  <a:pt x="226" y="72"/>
                  <a:pt x="217" y="72"/>
                  <a:pt x="207" y="71"/>
                </a:cubicBezTo>
                <a:cubicBezTo>
                  <a:pt x="202" y="71"/>
                  <a:pt x="197" y="71"/>
                  <a:pt x="192" y="71"/>
                </a:cubicBezTo>
                <a:cubicBezTo>
                  <a:pt x="188" y="71"/>
                  <a:pt x="183" y="71"/>
                  <a:pt x="179" y="71"/>
                </a:cubicBezTo>
                <a:cubicBezTo>
                  <a:pt x="175" y="71"/>
                  <a:pt x="171" y="71"/>
                  <a:pt x="167" y="71"/>
                </a:cubicBezTo>
                <a:cubicBezTo>
                  <a:pt x="164" y="71"/>
                  <a:pt x="161" y="71"/>
                  <a:pt x="159" y="71"/>
                </a:cubicBezTo>
                <a:cubicBezTo>
                  <a:pt x="156" y="71"/>
                  <a:pt x="154" y="71"/>
                  <a:pt x="152" y="71"/>
                </a:cubicBezTo>
                <a:cubicBezTo>
                  <a:pt x="150" y="71"/>
                  <a:pt x="148" y="71"/>
                  <a:pt x="146" y="71"/>
                </a:cubicBezTo>
                <a:cubicBezTo>
                  <a:pt x="143" y="71"/>
                  <a:pt x="141" y="71"/>
                  <a:pt x="139" y="71"/>
                </a:cubicBezTo>
                <a:cubicBezTo>
                  <a:pt x="137" y="71"/>
                  <a:pt x="136" y="71"/>
                  <a:pt x="134" y="71"/>
                </a:cubicBezTo>
                <a:cubicBezTo>
                  <a:pt x="133" y="71"/>
                  <a:pt x="131" y="71"/>
                  <a:pt x="130" y="71"/>
                </a:cubicBezTo>
                <a:cubicBezTo>
                  <a:pt x="129" y="71"/>
                  <a:pt x="128" y="71"/>
                  <a:pt x="127" y="71"/>
                </a:cubicBezTo>
                <a:cubicBezTo>
                  <a:pt x="126" y="71"/>
                  <a:pt x="125" y="71"/>
                  <a:pt x="124" y="71"/>
                </a:cubicBezTo>
                <a:cubicBezTo>
                  <a:pt x="124" y="71"/>
                  <a:pt x="123" y="71"/>
                  <a:pt x="122" y="71"/>
                </a:cubicBezTo>
                <a:cubicBezTo>
                  <a:pt x="121" y="71"/>
                  <a:pt x="120" y="70"/>
                  <a:pt x="119" y="70"/>
                </a:cubicBezTo>
                <a:cubicBezTo>
                  <a:pt x="118" y="70"/>
                  <a:pt x="118" y="71"/>
                  <a:pt x="117" y="71"/>
                </a:cubicBezTo>
                <a:cubicBezTo>
                  <a:pt x="116" y="71"/>
                  <a:pt x="146" y="70"/>
                  <a:pt x="145" y="70"/>
                </a:cubicBezTo>
                <a:cubicBezTo>
                  <a:pt x="144" y="70"/>
                  <a:pt x="143" y="71"/>
                  <a:pt x="142" y="71"/>
                </a:cubicBezTo>
                <a:cubicBezTo>
                  <a:pt x="141" y="71"/>
                  <a:pt x="139" y="70"/>
                  <a:pt x="138" y="70"/>
                </a:cubicBezTo>
                <a:cubicBezTo>
                  <a:pt x="135" y="71"/>
                  <a:pt x="132" y="70"/>
                  <a:pt x="129" y="70"/>
                </a:cubicBezTo>
                <a:cubicBezTo>
                  <a:pt x="127" y="70"/>
                  <a:pt x="125" y="70"/>
                  <a:pt x="123" y="70"/>
                </a:cubicBezTo>
                <a:cubicBezTo>
                  <a:pt x="120" y="70"/>
                  <a:pt x="116" y="69"/>
                  <a:pt x="112" y="69"/>
                </a:cubicBezTo>
                <a:cubicBezTo>
                  <a:pt x="109" y="69"/>
                  <a:pt x="105" y="68"/>
                  <a:pt x="102" y="68"/>
                </a:cubicBezTo>
                <a:cubicBezTo>
                  <a:pt x="95" y="68"/>
                  <a:pt x="98" y="68"/>
                  <a:pt x="92" y="67"/>
                </a:cubicBezTo>
                <a:cubicBezTo>
                  <a:pt x="85" y="67"/>
                  <a:pt x="79" y="67"/>
                  <a:pt x="72" y="67"/>
                </a:cubicBezTo>
                <a:cubicBezTo>
                  <a:pt x="64" y="67"/>
                  <a:pt x="56" y="66"/>
                  <a:pt x="47" y="66"/>
                </a:cubicBezTo>
                <a:cubicBezTo>
                  <a:pt x="47" y="66"/>
                  <a:pt x="47" y="66"/>
                  <a:pt x="46" y="66"/>
                </a:cubicBezTo>
                <a:cubicBezTo>
                  <a:pt x="46" y="65"/>
                  <a:pt x="47" y="65"/>
                  <a:pt x="47" y="65"/>
                </a:cubicBezTo>
                <a:cubicBezTo>
                  <a:pt x="57" y="65"/>
                  <a:pt x="67" y="65"/>
                  <a:pt x="77" y="65"/>
                </a:cubicBezTo>
                <a:cubicBezTo>
                  <a:pt x="85" y="65"/>
                  <a:pt x="85" y="66"/>
                  <a:pt x="93" y="65"/>
                </a:cubicBezTo>
                <a:cubicBezTo>
                  <a:pt x="94" y="65"/>
                  <a:pt x="94" y="65"/>
                  <a:pt x="94" y="65"/>
                </a:cubicBezTo>
                <a:cubicBezTo>
                  <a:pt x="92" y="64"/>
                  <a:pt x="98" y="64"/>
                  <a:pt x="95" y="64"/>
                </a:cubicBezTo>
                <a:cubicBezTo>
                  <a:pt x="84" y="64"/>
                  <a:pt x="72" y="63"/>
                  <a:pt x="60" y="63"/>
                </a:cubicBezTo>
                <a:cubicBezTo>
                  <a:pt x="58" y="63"/>
                  <a:pt x="56" y="63"/>
                  <a:pt x="55" y="62"/>
                </a:cubicBezTo>
                <a:cubicBezTo>
                  <a:pt x="55" y="62"/>
                  <a:pt x="55" y="62"/>
                  <a:pt x="55" y="62"/>
                </a:cubicBezTo>
                <a:cubicBezTo>
                  <a:pt x="66" y="61"/>
                  <a:pt x="78" y="61"/>
                  <a:pt x="89" y="61"/>
                </a:cubicBezTo>
                <a:cubicBezTo>
                  <a:pt x="101" y="61"/>
                  <a:pt x="103" y="61"/>
                  <a:pt x="115" y="62"/>
                </a:cubicBezTo>
                <a:cubicBezTo>
                  <a:pt x="115" y="61"/>
                  <a:pt x="115" y="61"/>
                  <a:pt x="115" y="61"/>
                </a:cubicBezTo>
                <a:cubicBezTo>
                  <a:pt x="90" y="59"/>
                  <a:pt x="42" y="59"/>
                  <a:pt x="17" y="58"/>
                </a:cubicBezTo>
                <a:cubicBezTo>
                  <a:pt x="17" y="57"/>
                  <a:pt x="17" y="57"/>
                  <a:pt x="17" y="57"/>
                </a:cubicBezTo>
                <a:cubicBezTo>
                  <a:pt x="51" y="57"/>
                  <a:pt x="77" y="58"/>
                  <a:pt x="111" y="59"/>
                </a:cubicBezTo>
                <a:cubicBezTo>
                  <a:pt x="111" y="58"/>
                  <a:pt x="111" y="58"/>
                  <a:pt x="111" y="58"/>
                </a:cubicBezTo>
                <a:cubicBezTo>
                  <a:pt x="87" y="57"/>
                  <a:pt x="72" y="56"/>
                  <a:pt x="49" y="55"/>
                </a:cubicBezTo>
                <a:cubicBezTo>
                  <a:pt x="49" y="55"/>
                  <a:pt x="49" y="55"/>
                  <a:pt x="49" y="55"/>
                </a:cubicBezTo>
                <a:cubicBezTo>
                  <a:pt x="61" y="54"/>
                  <a:pt x="65" y="54"/>
                  <a:pt x="78" y="54"/>
                </a:cubicBezTo>
                <a:cubicBezTo>
                  <a:pt x="78" y="54"/>
                  <a:pt x="78" y="53"/>
                  <a:pt x="78" y="53"/>
                </a:cubicBezTo>
                <a:cubicBezTo>
                  <a:pt x="77" y="53"/>
                  <a:pt x="76" y="53"/>
                  <a:pt x="76" y="53"/>
                </a:cubicBezTo>
                <a:cubicBezTo>
                  <a:pt x="67" y="53"/>
                  <a:pt x="68" y="52"/>
                  <a:pt x="60" y="52"/>
                </a:cubicBezTo>
                <a:cubicBezTo>
                  <a:pt x="53" y="52"/>
                  <a:pt x="45" y="52"/>
                  <a:pt x="38" y="51"/>
                </a:cubicBezTo>
                <a:cubicBezTo>
                  <a:pt x="38" y="51"/>
                  <a:pt x="37" y="51"/>
                  <a:pt x="36" y="51"/>
                </a:cubicBezTo>
                <a:cubicBezTo>
                  <a:pt x="36" y="51"/>
                  <a:pt x="36" y="50"/>
                  <a:pt x="37" y="50"/>
                </a:cubicBezTo>
                <a:cubicBezTo>
                  <a:pt x="61" y="51"/>
                  <a:pt x="77" y="51"/>
                  <a:pt x="102" y="51"/>
                </a:cubicBezTo>
                <a:cubicBezTo>
                  <a:pt x="102" y="51"/>
                  <a:pt x="102" y="51"/>
                  <a:pt x="102" y="51"/>
                </a:cubicBezTo>
                <a:cubicBezTo>
                  <a:pt x="100" y="51"/>
                  <a:pt x="98" y="51"/>
                  <a:pt x="96" y="50"/>
                </a:cubicBezTo>
                <a:cubicBezTo>
                  <a:pt x="86" y="50"/>
                  <a:pt x="76" y="50"/>
                  <a:pt x="65" y="49"/>
                </a:cubicBezTo>
                <a:cubicBezTo>
                  <a:pt x="51" y="49"/>
                  <a:pt x="45" y="48"/>
                  <a:pt x="30" y="47"/>
                </a:cubicBezTo>
                <a:cubicBezTo>
                  <a:pt x="29" y="47"/>
                  <a:pt x="28" y="47"/>
                  <a:pt x="28" y="47"/>
                </a:cubicBezTo>
                <a:cubicBezTo>
                  <a:pt x="28" y="46"/>
                  <a:pt x="28" y="46"/>
                  <a:pt x="28" y="46"/>
                </a:cubicBezTo>
                <a:cubicBezTo>
                  <a:pt x="39" y="46"/>
                  <a:pt x="51" y="47"/>
                  <a:pt x="62" y="47"/>
                </a:cubicBezTo>
                <a:cubicBezTo>
                  <a:pt x="68" y="47"/>
                  <a:pt x="64" y="47"/>
                  <a:pt x="70" y="47"/>
                </a:cubicBezTo>
                <a:cubicBezTo>
                  <a:pt x="71" y="47"/>
                  <a:pt x="72" y="47"/>
                  <a:pt x="73" y="46"/>
                </a:cubicBezTo>
                <a:cubicBezTo>
                  <a:pt x="73" y="46"/>
                  <a:pt x="73" y="46"/>
                  <a:pt x="73" y="46"/>
                </a:cubicBezTo>
                <a:cubicBezTo>
                  <a:pt x="73" y="46"/>
                  <a:pt x="72" y="46"/>
                  <a:pt x="72" y="46"/>
                </a:cubicBezTo>
                <a:cubicBezTo>
                  <a:pt x="67" y="45"/>
                  <a:pt x="62" y="46"/>
                  <a:pt x="57" y="44"/>
                </a:cubicBezTo>
                <a:cubicBezTo>
                  <a:pt x="55" y="44"/>
                  <a:pt x="62" y="44"/>
                  <a:pt x="60" y="44"/>
                </a:cubicBezTo>
                <a:cubicBezTo>
                  <a:pt x="59" y="44"/>
                  <a:pt x="57" y="43"/>
                  <a:pt x="56" y="43"/>
                </a:cubicBezTo>
                <a:cubicBezTo>
                  <a:pt x="56" y="43"/>
                  <a:pt x="56" y="43"/>
                  <a:pt x="56" y="43"/>
                </a:cubicBezTo>
                <a:cubicBezTo>
                  <a:pt x="84" y="42"/>
                  <a:pt x="104" y="44"/>
                  <a:pt x="132" y="44"/>
                </a:cubicBezTo>
                <a:cubicBezTo>
                  <a:pt x="132" y="44"/>
                  <a:pt x="132" y="44"/>
                  <a:pt x="131" y="44"/>
                </a:cubicBezTo>
                <a:cubicBezTo>
                  <a:pt x="121" y="43"/>
                  <a:pt x="110" y="43"/>
                  <a:pt x="99" y="42"/>
                </a:cubicBezTo>
                <a:cubicBezTo>
                  <a:pt x="94" y="42"/>
                  <a:pt x="88" y="42"/>
                  <a:pt x="82" y="42"/>
                </a:cubicBezTo>
                <a:cubicBezTo>
                  <a:pt x="82" y="42"/>
                  <a:pt x="82" y="41"/>
                  <a:pt x="81" y="41"/>
                </a:cubicBezTo>
                <a:cubicBezTo>
                  <a:pt x="81" y="41"/>
                  <a:pt x="82" y="41"/>
                  <a:pt x="82" y="41"/>
                </a:cubicBezTo>
                <a:cubicBezTo>
                  <a:pt x="87" y="41"/>
                  <a:pt x="93" y="41"/>
                  <a:pt x="99" y="41"/>
                </a:cubicBezTo>
                <a:cubicBezTo>
                  <a:pt x="99" y="41"/>
                  <a:pt x="99" y="40"/>
                  <a:pt x="99" y="40"/>
                </a:cubicBezTo>
                <a:cubicBezTo>
                  <a:pt x="69" y="39"/>
                  <a:pt x="49" y="38"/>
                  <a:pt x="20" y="36"/>
                </a:cubicBezTo>
                <a:cubicBezTo>
                  <a:pt x="20" y="36"/>
                  <a:pt x="20" y="36"/>
                  <a:pt x="20" y="36"/>
                </a:cubicBezTo>
                <a:cubicBezTo>
                  <a:pt x="44" y="35"/>
                  <a:pt x="58" y="36"/>
                  <a:pt x="82" y="37"/>
                </a:cubicBezTo>
                <a:cubicBezTo>
                  <a:pt x="79" y="36"/>
                  <a:pt x="77" y="36"/>
                  <a:pt x="74" y="36"/>
                </a:cubicBezTo>
                <a:cubicBezTo>
                  <a:pt x="62" y="36"/>
                  <a:pt x="60" y="36"/>
                  <a:pt x="48" y="35"/>
                </a:cubicBezTo>
                <a:cubicBezTo>
                  <a:pt x="47" y="35"/>
                  <a:pt x="46" y="35"/>
                  <a:pt x="45" y="35"/>
                </a:cubicBezTo>
                <a:cubicBezTo>
                  <a:pt x="45" y="35"/>
                  <a:pt x="45" y="34"/>
                  <a:pt x="45" y="34"/>
                </a:cubicBezTo>
                <a:cubicBezTo>
                  <a:pt x="62" y="33"/>
                  <a:pt x="69" y="35"/>
                  <a:pt x="85" y="34"/>
                </a:cubicBezTo>
                <a:cubicBezTo>
                  <a:pt x="85" y="34"/>
                  <a:pt x="85" y="34"/>
                  <a:pt x="84" y="34"/>
                </a:cubicBezTo>
                <a:cubicBezTo>
                  <a:pt x="72" y="33"/>
                  <a:pt x="69" y="33"/>
                  <a:pt x="57" y="32"/>
                </a:cubicBezTo>
                <a:cubicBezTo>
                  <a:pt x="49" y="32"/>
                  <a:pt x="41" y="32"/>
                  <a:pt x="33" y="31"/>
                </a:cubicBezTo>
                <a:cubicBezTo>
                  <a:pt x="33" y="31"/>
                  <a:pt x="32" y="31"/>
                  <a:pt x="32" y="31"/>
                </a:cubicBezTo>
                <a:cubicBezTo>
                  <a:pt x="33" y="30"/>
                  <a:pt x="33" y="30"/>
                  <a:pt x="34" y="30"/>
                </a:cubicBezTo>
                <a:cubicBezTo>
                  <a:pt x="37" y="30"/>
                  <a:pt x="40" y="30"/>
                  <a:pt x="43" y="30"/>
                </a:cubicBezTo>
                <a:cubicBezTo>
                  <a:pt x="53" y="30"/>
                  <a:pt x="55" y="30"/>
                  <a:pt x="65" y="31"/>
                </a:cubicBezTo>
                <a:cubicBezTo>
                  <a:pt x="93" y="31"/>
                  <a:pt x="120" y="28"/>
                  <a:pt x="148" y="28"/>
                </a:cubicBezTo>
                <a:cubicBezTo>
                  <a:pt x="179" y="29"/>
                  <a:pt x="213" y="30"/>
                  <a:pt x="245" y="29"/>
                </a:cubicBezTo>
                <a:cubicBezTo>
                  <a:pt x="260" y="28"/>
                  <a:pt x="271" y="31"/>
                  <a:pt x="286" y="30"/>
                </a:cubicBezTo>
                <a:cubicBezTo>
                  <a:pt x="289" y="30"/>
                  <a:pt x="294" y="30"/>
                  <a:pt x="296" y="30"/>
                </a:cubicBezTo>
                <a:cubicBezTo>
                  <a:pt x="292" y="30"/>
                  <a:pt x="288" y="30"/>
                  <a:pt x="283" y="30"/>
                </a:cubicBezTo>
                <a:cubicBezTo>
                  <a:pt x="241" y="30"/>
                  <a:pt x="200" y="30"/>
                  <a:pt x="158" y="29"/>
                </a:cubicBezTo>
                <a:cubicBezTo>
                  <a:pt x="135" y="28"/>
                  <a:pt x="112" y="27"/>
                  <a:pt x="89" y="27"/>
                </a:cubicBezTo>
                <a:cubicBezTo>
                  <a:pt x="70" y="26"/>
                  <a:pt x="39" y="25"/>
                  <a:pt x="21" y="25"/>
                </a:cubicBezTo>
                <a:cubicBezTo>
                  <a:pt x="17" y="25"/>
                  <a:pt x="13" y="24"/>
                  <a:pt x="10" y="24"/>
                </a:cubicBezTo>
                <a:cubicBezTo>
                  <a:pt x="9" y="24"/>
                  <a:pt x="9" y="24"/>
                  <a:pt x="8" y="23"/>
                </a:cubicBezTo>
                <a:cubicBezTo>
                  <a:pt x="8" y="23"/>
                  <a:pt x="0" y="23"/>
                  <a:pt x="0" y="23"/>
                </a:cubicBezTo>
                <a:cubicBezTo>
                  <a:pt x="0" y="23"/>
                  <a:pt x="1" y="23"/>
                  <a:pt x="1" y="23"/>
                </a:cubicBezTo>
                <a:cubicBezTo>
                  <a:pt x="5" y="23"/>
                  <a:pt x="9" y="23"/>
                  <a:pt x="13" y="23"/>
                </a:cubicBezTo>
                <a:cubicBezTo>
                  <a:pt x="31" y="23"/>
                  <a:pt x="49" y="23"/>
                  <a:pt x="67" y="23"/>
                </a:cubicBezTo>
                <a:cubicBezTo>
                  <a:pt x="92" y="23"/>
                  <a:pt x="133" y="22"/>
                  <a:pt x="157" y="23"/>
                </a:cubicBezTo>
                <a:cubicBezTo>
                  <a:pt x="187" y="24"/>
                  <a:pt x="229" y="22"/>
                  <a:pt x="258" y="25"/>
                </a:cubicBezTo>
                <a:cubicBezTo>
                  <a:pt x="261" y="24"/>
                  <a:pt x="257" y="25"/>
                  <a:pt x="259" y="25"/>
                </a:cubicBezTo>
                <a:cubicBezTo>
                  <a:pt x="259" y="25"/>
                  <a:pt x="259" y="25"/>
                  <a:pt x="258" y="25"/>
                </a:cubicBezTo>
                <a:cubicBezTo>
                  <a:pt x="240" y="24"/>
                  <a:pt x="223" y="24"/>
                  <a:pt x="205" y="24"/>
                </a:cubicBezTo>
                <a:cubicBezTo>
                  <a:pt x="189" y="23"/>
                  <a:pt x="173" y="23"/>
                  <a:pt x="157" y="23"/>
                </a:cubicBezTo>
                <a:cubicBezTo>
                  <a:pt x="135" y="22"/>
                  <a:pt x="91" y="21"/>
                  <a:pt x="68" y="20"/>
                </a:cubicBezTo>
                <a:cubicBezTo>
                  <a:pt x="60" y="20"/>
                  <a:pt x="51" y="19"/>
                  <a:pt x="42" y="19"/>
                </a:cubicBezTo>
                <a:cubicBezTo>
                  <a:pt x="38" y="19"/>
                  <a:pt x="34" y="17"/>
                  <a:pt x="30" y="17"/>
                </a:cubicBezTo>
                <a:cubicBezTo>
                  <a:pt x="30" y="17"/>
                  <a:pt x="29" y="17"/>
                  <a:pt x="29" y="17"/>
                </a:cubicBezTo>
                <a:cubicBezTo>
                  <a:pt x="29" y="17"/>
                  <a:pt x="29" y="17"/>
                  <a:pt x="29" y="17"/>
                </a:cubicBezTo>
                <a:cubicBezTo>
                  <a:pt x="32" y="16"/>
                  <a:pt x="36" y="16"/>
                  <a:pt x="39" y="16"/>
                </a:cubicBezTo>
                <a:cubicBezTo>
                  <a:pt x="39" y="16"/>
                  <a:pt x="39" y="16"/>
                  <a:pt x="39" y="16"/>
                </a:cubicBezTo>
                <a:cubicBezTo>
                  <a:pt x="33" y="16"/>
                  <a:pt x="26" y="15"/>
                  <a:pt x="20" y="15"/>
                </a:cubicBezTo>
                <a:cubicBezTo>
                  <a:pt x="20" y="15"/>
                  <a:pt x="20" y="14"/>
                  <a:pt x="20" y="14"/>
                </a:cubicBezTo>
                <a:cubicBezTo>
                  <a:pt x="46" y="14"/>
                  <a:pt x="95" y="15"/>
                  <a:pt x="121" y="16"/>
                </a:cubicBezTo>
                <a:cubicBezTo>
                  <a:pt x="118" y="15"/>
                  <a:pt x="115" y="15"/>
                  <a:pt x="112" y="15"/>
                </a:cubicBezTo>
                <a:cubicBezTo>
                  <a:pt x="96" y="14"/>
                  <a:pt x="57" y="14"/>
                  <a:pt x="41" y="13"/>
                </a:cubicBezTo>
                <a:cubicBezTo>
                  <a:pt x="35" y="13"/>
                  <a:pt x="29" y="12"/>
                  <a:pt x="23" y="12"/>
                </a:cubicBezTo>
                <a:cubicBezTo>
                  <a:pt x="22" y="12"/>
                  <a:pt x="22" y="12"/>
                  <a:pt x="22" y="11"/>
                </a:cubicBezTo>
                <a:cubicBezTo>
                  <a:pt x="22" y="11"/>
                  <a:pt x="22" y="11"/>
                  <a:pt x="23" y="11"/>
                </a:cubicBezTo>
                <a:cubicBezTo>
                  <a:pt x="24" y="11"/>
                  <a:pt x="26" y="11"/>
                  <a:pt x="27" y="11"/>
                </a:cubicBezTo>
                <a:cubicBezTo>
                  <a:pt x="33" y="11"/>
                  <a:pt x="38" y="11"/>
                  <a:pt x="43" y="11"/>
                </a:cubicBezTo>
                <a:cubicBezTo>
                  <a:pt x="47" y="11"/>
                  <a:pt x="51" y="11"/>
                  <a:pt x="54" y="11"/>
                </a:cubicBezTo>
                <a:cubicBezTo>
                  <a:pt x="53" y="11"/>
                  <a:pt x="51" y="11"/>
                  <a:pt x="49" y="11"/>
                </a:cubicBezTo>
                <a:cubicBezTo>
                  <a:pt x="49" y="11"/>
                  <a:pt x="49" y="10"/>
                  <a:pt x="49" y="10"/>
                </a:cubicBezTo>
                <a:cubicBezTo>
                  <a:pt x="62" y="10"/>
                  <a:pt x="98" y="10"/>
                  <a:pt x="111" y="11"/>
                </a:cubicBezTo>
                <a:cubicBezTo>
                  <a:pt x="125" y="11"/>
                  <a:pt x="138" y="11"/>
                  <a:pt x="151" y="12"/>
                </a:cubicBezTo>
                <a:cubicBezTo>
                  <a:pt x="151" y="12"/>
                  <a:pt x="151" y="16"/>
                  <a:pt x="151" y="16"/>
                </a:cubicBezTo>
                <a:cubicBezTo>
                  <a:pt x="118" y="14"/>
                  <a:pt x="63" y="9"/>
                  <a:pt x="30" y="7"/>
                </a:cubicBezTo>
                <a:cubicBezTo>
                  <a:pt x="30" y="7"/>
                  <a:pt x="30" y="7"/>
                  <a:pt x="30" y="6"/>
                </a:cubicBezTo>
                <a:cubicBezTo>
                  <a:pt x="34" y="6"/>
                  <a:pt x="38" y="6"/>
                  <a:pt x="43" y="6"/>
                </a:cubicBezTo>
                <a:cubicBezTo>
                  <a:pt x="43" y="6"/>
                  <a:pt x="43" y="6"/>
                  <a:pt x="43" y="6"/>
                </a:cubicBezTo>
                <a:cubicBezTo>
                  <a:pt x="42" y="5"/>
                  <a:pt x="41" y="5"/>
                  <a:pt x="40" y="5"/>
                </a:cubicBezTo>
                <a:cubicBezTo>
                  <a:pt x="40" y="5"/>
                  <a:pt x="40" y="5"/>
                  <a:pt x="40" y="4"/>
                </a:cubicBezTo>
                <a:cubicBezTo>
                  <a:pt x="87" y="5"/>
                  <a:pt x="156" y="12"/>
                  <a:pt x="203" y="13"/>
                </a:cubicBezTo>
                <a:cubicBezTo>
                  <a:pt x="185" y="12"/>
                  <a:pt x="168" y="11"/>
                  <a:pt x="150" y="10"/>
                </a:cubicBezTo>
                <a:cubicBezTo>
                  <a:pt x="132" y="10"/>
                  <a:pt x="92" y="4"/>
                  <a:pt x="75" y="3"/>
                </a:cubicBezTo>
                <a:cubicBezTo>
                  <a:pt x="57" y="2"/>
                  <a:pt x="39" y="1"/>
                  <a:pt x="22" y="1"/>
                </a:cubicBezTo>
                <a:cubicBezTo>
                  <a:pt x="22" y="0"/>
                  <a:pt x="22" y="0"/>
                  <a:pt x="22" y="0"/>
                </a:cubicBezTo>
                <a:cubicBezTo>
                  <a:pt x="22" y="0"/>
                  <a:pt x="22" y="0"/>
                  <a:pt x="23" y="0"/>
                </a:cubicBezTo>
                <a:cubicBezTo>
                  <a:pt x="28" y="0"/>
                  <a:pt x="34" y="0"/>
                  <a:pt x="40" y="0"/>
                </a:cubicBezTo>
                <a:cubicBezTo>
                  <a:pt x="58" y="1"/>
                  <a:pt x="99" y="1"/>
                  <a:pt x="118" y="2"/>
                </a:cubicBezTo>
                <a:cubicBezTo>
                  <a:pt x="138" y="3"/>
                  <a:pt x="159" y="8"/>
                  <a:pt x="179" y="9"/>
                </a:cubicBezTo>
                <a:cubicBezTo>
                  <a:pt x="199" y="10"/>
                  <a:pt x="218" y="10"/>
                  <a:pt x="238" y="10"/>
                </a:cubicBezTo>
                <a:cubicBezTo>
                  <a:pt x="255" y="10"/>
                  <a:pt x="271" y="12"/>
                  <a:pt x="288" y="13"/>
                </a:cubicBezTo>
                <a:cubicBezTo>
                  <a:pt x="311" y="13"/>
                  <a:pt x="335" y="13"/>
                  <a:pt x="359" y="13"/>
                </a:cubicBezTo>
                <a:cubicBezTo>
                  <a:pt x="360" y="13"/>
                  <a:pt x="362" y="13"/>
                  <a:pt x="364" y="12"/>
                </a:cubicBezTo>
                <a:cubicBezTo>
                  <a:pt x="365" y="12"/>
                  <a:pt x="365" y="12"/>
                  <a:pt x="366" y="12"/>
                </a:cubicBezTo>
                <a:cubicBezTo>
                  <a:pt x="366" y="13"/>
                  <a:pt x="367" y="13"/>
                  <a:pt x="368" y="13"/>
                </a:cubicBezTo>
                <a:cubicBezTo>
                  <a:pt x="369" y="13"/>
                  <a:pt x="371" y="13"/>
                  <a:pt x="372" y="13"/>
                </a:cubicBezTo>
                <a:cubicBezTo>
                  <a:pt x="388" y="13"/>
                  <a:pt x="403" y="12"/>
                  <a:pt x="419" y="12"/>
                </a:cubicBezTo>
                <a:cubicBezTo>
                  <a:pt x="431" y="11"/>
                  <a:pt x="443" y="12"/>
                  <a:pt x="455" y="12"/>
                </a:cubicBezTo>
                <a:lnTo>
                  <a:pt x="459" y="12"/>
                </a:lnTo>
                <a:close/>
                <a:moveTo>
                  <a:pt x="212" y="13"/>
                </a:moveTo>
                <a:cubicBezTo>
                  <a:pt x="212" y="13"/>
                  <a:pt x="212" y="13"/>
                  <a:pt x="212" y="13"/>
                </a:cubicBezTo>
                <a:cubicBezTo>
                  <a:pt x="201" y="13"/>
                  <a:pt x="189" y="12"/>
                  <a:pt x="178" y="12"/>
                </a:cubicBezTo>
                <a:cubicBezTo>
                  <a:pt x="178" y="12"/>
                  <a:pt x="178" y="12"/>
                  <a:pt x="178" y="12"/>
                </a:cubicBezTo>
                <a:cubicBezTo>
                  <a:pt x="189" y="13"/>
                  <a:pt x="201" y="13"/>
                  <a:pt x="212" y="13"/>
                </a:cubicBezTo>
                <a:close/>
                <a:moveTo>
                  <a:pt x="167" y="12"/>
                </a:moveTo>
                <a:cubicBezTo>
                  <a:pt x="167" y="12"/>
                  <a:pt x="167" y="12"/>
                  <a:pt x="167" y="12"/>
                </a:cubicBezTo>
                <a:cubicBezTo>
                  <a:pt x="170" y="12"/>
                  <a:pt x="173" y="12"/>
                  <a:pt x="176" y="12"/>
                </a:cubicBezTo>
                <a:cubicBezTo>
                  <a:pt x="176" y="12"/>
                  <a:pt x="176" y="12"/>
                  <a:pt x="176" y="12"/>
                </a:cubicBezTo>
                <a:cubicBezTo>
                  <a:pt x="173" y="12"/>
                  <a:pt x="170" y="12"/>
                  <a:pt x="167" y="12"/>
                </a:cubicBezTo>
                <a:close/>
              </a:path>
            </a:pathLst>
          </a:custGeom>
          <a:solidFill>
            <a:schemeClr val="bg1">
              <a:lumMod val="85000"/>
              <a:alpha val="42000"/>
            </a:schemeClr>
          </a:solidFill>
          <a:ln>
            <a:noFill/>
          </a:ln>
        </p:spPr>
        <p:txBody>
          <a:bodyPr spcFirstLastPara="1" wrap="square" lIns="91425" tIns="45700" rIns="91425" bIns="45700" anchor="t" anchorCtr="0">
            <a:noAutofit/>
          </a:bodyPr>
          <a:lstStyle/>
          <a:p>
            <a:pPr>
              <a:buClr>
                <a:srgbClr val="000000"/>
              </a:buClr>
            </a:pPr>
            <a:endParaRPr sz="2400" kern="0">
              <a:solidFill>
                <a:srgbClr val="000000"/>
              </a:solidFill>
              <a:latin typeface="Calibri"/>
              <a:ea typeface="Calibri"/>
              <a:cs typeface="Calibri"/>
              <a:sym typeface="Calibri"/>
            </a:endParaRPr>
          </a:p>
        </p:txBody>
      </p:sp>
      <p:sp>
        <p:nvSpPr>
          <p:cNvPr id="13" name="CuadroTexto 12">
            <a:extLst>
              <a:ext uri="{FF2B5EF4-FFF2-40B4-BE49-F238E27FC236}">
                <a16:creationId xmlns:a16="http://schemas.microsoft.com/office/drawing/2014/main" id="{7CB4F5C3-6CAE-D720-620A-B86959E02111}"/>
              </a:ext>
            </a:extLst>
          </p:cNvPr>
          <p:cNvSpPr txBox="1"/>
          <p:nvPr/>
        </p:nvSpPr>
        <p:spPr>
          <a:xfrm>
            <a:off x="7725881" y="841603"/>
            <a:ext cx="3298762" cy="276999"/>
          </a:xfrm>
          <a:prstGeom prst="rect">
            <a:avLst/>
          </a:prstGeom>
          <a:noFill/>
        </p:spPr>
        <p:txBody>
          <a:bodyPr wrap="square" rtlCol="0">
            <a:spAutoFit/>
          </a:bodyPr>
          <a:lstStyle/>
          <a:p>
            <a:pPr algn="ctr"/>
            <a:r>
              <a:rPr lang="es-CL" sz="1200" b="1">
                <a:solidFill>
                  <a:schemeClr val="accent1">
                    <a:lumMod val="50000"/>
                  </a:schemeClr>
                </a:solidFill>
                <a:latin typeface="Calibri" panose="020F0502020204030204" pitchFamily="34" charset="0"/>
                <a:cs typeface="Calibri" panose="020F0502020204030204" pitchFamily="34" charset="0"/>
              </a:rPr>
              <a:t>Monto Compensaciones    </a:t>
            </a:r>
          </a:p>
        </p:txBody>
      </p:sp>
      <p:pic>
        <p:nvPicPr>
          <p:cNvPr id="15" name="Imagen 14">
            <a:extLst>
              <a:ext uri="{FF2B5EF4-FFF2-40B4-BE49-F238E27FC236}">
                <a16:creationId xmlns:a16="http://schemas.microsoft.com/office/drawing/2014/main" id="{0A44387D-91A1-DFFB-D8F5-1135D9FD0932}"/>
              </a:ext>
            </a:extLst>
          </p:cNvPr>
          <p:cNvPicPr>
            <a:picLocks noChangeAspect="1"/>
          </p:cNvPicPr>
          <p:nvPr/>
        </p:nvPicPr>
        <p:blipFill>
          <a:blip r:embed="rId4"/>
          <a:stretch>
            <a:fillRect/>
          </a:stretch>
        </p:blipFill>
        <p:spPr>
          <a:xfrm>
            <a:off x="7430113" y="4055692"/>
            <a:ext cx="3992111" cy="2431558"/>
          </a:xfrm>
          <a:prstGeom prst="rect">
            <a:avLst/>
          </a:prstGeom>
        </p:spPr>
      </p:pic>
      <p:sp>
        <p:nvSpPr>
          <p:cNvPr id="16" name="Google Shape;259;p17">
            <a:extLst>
              <a:ext uri="{FF2B5EF4-FFF2-40B4-BE49-F238E27FC236}">
                <a16:creationId xmlns:a16="http://schemas.microsoft.com/office/drawing/2014/main" id="{620438CE-577B-8827-C136-5C808FA21000}"/>
              </a:ext>
            </a:extLst>
          </p:cNvPr>
          <p:cNvSpPr/>
          <p:nvPr/>
        </p:nvSpPr>
        <p:spPr>
          <a:xfrm>
            <a:off x="7534388" y="3652626"/>
            <a:ext cx="3696015" cy="371303"/>
          </a:xfrm>
          <a:custGeom>
            <a:avLst/>
            <a:gdLst/>
            <a:ahLst/>
            <a:cxnLst/>
            <a:rect l="l" t="t" r="r" b="b"/>
            <a:pathLst>
              <a:path w="547" h="93" extrusionOk="0">
                <a:moveTo>
                  <a:pt x="459" y="12"/>
                </a:moveTo>
                <a:cubicBezTo>
                  <a:pt x="455" y="13"/>
                  <a:pt x="478" y="13"/>
                  <a:pt x="475" y="14"/>
                </a:cubicBezTo>
                <a:cubicBezTo>
                  <a:pt x="474" y="14"/>
                  <a:pt x="474" y="14"/>
                  <a:pt x="473" y="15"/>
                </a:cubicBezTo>
                <a:cubicBezTo>
                  <a:pt x="473" y="15"/>
                  <a:pt x="473" y="15"/>
                  <a:pt x="473" y="15"/>
                </a:cubicBezTo>
                <a:cubicBezTo>
                  <a:pt x="474" y="15"/>
                  <a:pt x="474" y="15"/>
                  <a:pt x="475" y="15"/>
                </a:cubicBezTo>
                <a:cubicBezTo>
                  <a:pt x="480" y="15"/>
                  <a:pt x="459" y="15"/>
                  <a:pt x="464" y="16"/>
                </a:cubicBezTo>
                <a:cubicBezTo>
                  <a:pt x="465" y="16"/>
                  <a:pt x="465" y="16"/>
                  <a:pt x="466" y="16"/>
                </a:cubicBezTo>
                <a:cubicBezTo>
                  <a:pt x="466" y="16"/>
                  <a:pt x="466" y="16"/>
                  <a:pt x="466" y="17"/>
                </a:cubicBezTo>
                <a:cubicBezTo>
                  <a:pt x="465" y="17"/>
                  <a:pt x="465" y="17"/>
                  <a:pt x="464" y="17"/>
                </a:cubicBezTo>
                <a:cubicBezTo>
                  <a:pt x="460" y="18"/>
                  <a:pt x="482" y="18"/>
                  <a:pt x="477" y="18"/>
                </a:cubicBezTo>
                <a:cubicBezTo>
                  <a:pt x="476" y="18"/>
                  <a:pt x="475" y="18"/>
                  <a:pt x="475" y="19"/>
                </a:cubicBezTo>
                <a:cubicBezTo>
                  <a:pt x="475" y="20"/>
                  <a:pt x="474" y="20"/>
                  <a:pt x="474" y="20"/>
                </a:cubicBezTo>
                <a:cubicBezTo>
                  <a:pt x="473" y="20"/>
                  <a:pt x="472" y="20"/>
                  <a:pt x="471" y="21"/>
                </a:cubicBezTo>
                <a:cubicBezTo>
                  <a:pt x="459" y="23"/>
                  <a:pt x="471" y="24"/>
                  <a:pt x="459" y="25"/>
                </a:cubicBezTo>
                <a:cubicBezTo>
                  <a:pt x="457" y="25"/>
                  <a:pt x="456" y="26"/>
                  <a:pt x="455" y="27"/>
                </a:cubicBezTo>
                <a:cubicBezTo>
                  <a:pt x="456" y="27"/>
                  <a:pt x="458" y="27"/>
                  <a:pt x="459" y="27"/>
                </a:cubicBezTo>
                <a:cubicBezTo>
                  <a:pt x="464" y="26"/>
                  <a:pt x="469" y="26"/>
                  <a:pt x="473" y="26"/>
                </a:cubicBezTo>
                <a:cubicBezTo>
                  <a:pt x="483" y="25"/>
                  <a:pt x="468" y="25"/>
                  <a:pt x="477" y="25"/>
                </a:cubicBezTo>
                <a:cubicBezTo>
                  <a:pt x="478" y="25"/>
                  <a:pt x="478" y="25"/>
                  <a:pt x="479" y="25"/>
                </a:cubicBezTo>
                <a:cubicBezTo>
                  <a:pt x="479" y="25"/>
                  <a:pt x="479" y="25"/>
                  <a:pt x="479" y="26"/>
                </a:cubicBezTo>
                <a:cubicBezTo>
                  <a:pt x="478" y="26"/>
                  <a:pt x="478" y="26"/>
                  <a:pt x="477" y="26"/>
                </a:cubicBezTo>
                <a:cubicBezTo>
                  <a:pt x="473" y="27"/>
                  <a:pt x="474" y="28"/>
                  <a:pt x="470" y="28"/>
                </a:cubicBezTo>
                <a:cubicBezTo>
                  <a:pt x="460" y="29"/>
                  <a:pt x="467" y="30"/>
                  <a:pt x="457" y="31"/>
                </a:cubicBezTo>
                <a:cubicBezTo>
                  <a:pt x="447" y="32"/>
                  <a:pt x="452" y="33"/>
                  <a:pt x="442" y="33"/>
                </a:cubicBezTo>
                <a:cubicBezTo>
                  <a:pt x="432" y="34"/>
                  <a:pt x="422" y="26"/>
                  <a:pt x="413" y="27"/>
                </a:cubicBezTo>
                <a:cubicBezTo>
                  <a:pt x="411" y="28"/>
                  <a:pt x="410" y="28"/>
                  <a:pt x="408" y="28"/>
                </a:cubicBezTo>
                <a:cubicBezTo>
                  <a:pt x="408" y="28"/>
                  <a:pt x="408" y="28"/>
                  <a:pt x="408" y="29"/>
                </a:cubicBezTo>
                <a:cubicBezTo>
                  <a:pt x="409" y="29"/>
                  <a:pt x="410" y="28"/>
                  <a:pt x="411" y="28"/>
                </a:cubicBezTo>
                <a:cubicBezTo>
                  <a:pt x="415" y="28"/>
                  <a:pt x="419" y="27"/>
                  <a:pt x="422" y="27"/>
                </a:cubicBezTo>
                <a:cubicBezTo>
                  <a:pt x="427" y="26"/>
                  <a:pt x="432" y="26"/>
                  <a:pt x="437" y="25"/>
                </a:cubicBezTo>
                <a:cubicBezTo>
                  <a:pt x="441" y="25"/>
                  <a:pt x="445" y="34"/>
                  <a:pt x="449" y="34"/>
                </a:cubicBezTo>
                <a:cubicBezTo>
                  <a:pt x="455" y="34"/>
                  <a:pt x="446" y="33"/>
                  <a:pt x="452" y="32"/>
                </a:cubicBezTo>
                <a:cubicBezTo>
                  <a:pt x="459" y="32"/>
                  <a:pt x="465" y="32"/>
                  <a:pt x="471" y="32"/>
                </a:cubicBezTo>
                <a:cubicBezTo>
                  <a:pt x="472" y="31"/>
                  <a:pt x="472" y="32"/>
                  <a:pt x="473" y="32"/>
                </a:cubicBezTo>
                <a:cubicBezTo>
                  <a:pt x="473" y="32"/>
                  <a:pt x="473" y="32"/>
                  <a:pt x="473" y="32"/>
                </a:cubicBezTo>
                <a:cubicBezTo>
                  <a:pt x="472" y="33"/>
                  <a:pt x="472" y="33"/>
                  <a:pt x="471" y="33"/>
                </a:cubicBezTo>
                <a:cubicBezTo>
                  <a:pt x="469" y="34"/>
                  <a:pt x="476" y="34"/>
                  <a:pt x="473" y="34"/>
                </a:cubicBezTo>
                <a:cubicBezTo>
                  <a:pt x="472" y="34"/>
                  <a:pt x="471" y="35"/>
                  <a:pt x="471" y="36"/>
                </a:cubicBezTo>
                <a:cubicBezTo>
                  <a:pt x="472" y="36"/>
                  <a:pt x="472" y="36"/>
                  <a:pt x="473" y="36"/>
                </a:cubicBezTo>
                <a:cubicBezTo>
                  <a:pt x="478" y="36"/>
                  <a:pt x="465" y="36"/>
                  <a:pt x="470" y="35"/>
                </a:cubicBezTo>
                <a:cubicBezTo>
                  <a:pt x="471" y="35"/>
                  <a:pt x="489" y="35"/>
                  <a:pt x="489" y="36"/>
                </a:cubicBezTo>
                <a:cubicBezTo>
                  <a:pt x="491" y="37"/>
                  <a:pt x="492" y="36"/>
                  <a:pt x="494" y="36"/>
                </a:cubicBezTo>
                <a:cubicBezTo>
                  <a:pt x="494" y="36"/>
                  <a:pt x="495" y="37"/>
                  <a:pt x="495" y="37"/>
                </a:cubicBezTo>
                <a:cubicBezTo>
                  <a:pt x="495" y="37"/>
                  <a:pt x="495" y="37"/>
                  <a:pt x="495" y="37"/>
                </a:cubicBezTo>
                <a:cubicBezTo>
                  <a:pt x="494" y="38"/>
                  <a:pt x="498" y="38"/>
                  <a:pt x="497" y="38"/>
                </a:cubicBezTo>
                <a:cubicBezTo>
                  <a:pt x="487" y="39"/>
                  <a:pt x="492" y="41"/>
                  <a:pt x="482" y="42"/>
                </a:cubicBezTo>
                <a:cubicBezTo>
                  <a:pt x="464" y="43"/>
                  <a:pt x="470" y="43"/>
                  <a:pt x="446" y="42"/>
                </a:cubicBezTo>
                <a:cubicBezTo>
                  <a:pt x="444" y="43"/>
                  <a:pt x="425" y="39"/>
                  <a:pt x="424" y="39"/>
                </a:cubicBezTo>
                <a:cubicBezTo>
                  <a:pt x="424" y="39"/>
                  <a:pt x="425" y="39"/>
                  <a:pt x="425" y="39"/>
                </a:cubicBezTo>
                <a:cubicBezTo>
                  <a:pt x="431" y="39"/>
                  <a:pt x="439" y="45"/>
                  <a:pt x="445" y="44"/>
                </a:cubicBezTo>
                <a:cubicBezTo>
                  <a:pt x="450" y="44"/>
                  <a:pt x="451" y="47"/>
                  <a:pt x="455" y="46"/>
                </a:cubicBezTo>
                <a:cubicBezTo>
                  <a:pt x="465" y="46"/>
                  <a:pt x="475" y="45"/>
                  <a:pt x="485" y="44"/>
                </a:cubicBezTo>
                <a:cubicBezTo>
                  <a:pt x="486" y="44"/>
                  <a:pt x="487" y="45"/>
                  <a:pt x="489" y="45"/>
                </a:cubicBezTo>
                <a:cubicBezTo>
                  <a:pt x="489" y="45"/>
                  <a:pt x="489" y="45"/>
                  <a:pt x="490" y="45"/>
                </a:cubicBezTo>
                <a:cubicBezTo>
                  <a:pt x="492" y="45"/>
                  <a:pt x="495" y="44"/>
                  <a:pt x="497" y="44"/>
                </a:cubicBezTo>
                <a:cubicBezTo>
                  <a:pt x="501" y="44"/>
                  <a:pt x="490" y="43"/>
                  <a:pt x="494" y="43"/>
                </a:cubicBezTo>
                <a:cubicBezTo>
                  <a:pt x="494" y="43"/>
                  <a:pt x="495" y="43"/>
                  <a:pt x="496" y="43"/>
                </a:cubicBezTo>
                <a:cubicBezTo>
                  <a:pt x="496" y="43"/>
                  <a:pt x="496" y="44"/>
                  <a:pt x="496" y="44"/>
                </a:cubicBezTo>
                <a:cubicBezTo>
                  <a:pt x="495" y="44"/>
                  <a:pt x="494" y="44"/>
                  <a:pt x="494" y="44"/>
                </a:cubicBezTo>
                <a:cubicBezTo>
                  <a:pt x="491" y="45"/>
                  <a:pt x="504" y="45"/>
                  <a:pt x="501" y="46"/>
                </a:cubicBezTo>
                <a:cubicBezTo>
                  <a:pt x="495" y="47"/>
                  <a:pt x="476" y="48"/>
                  <a:pt x="471" y="49"/>
                </a:cubicBezTo>
                <a:cubicBezTo>
                  <a:pt x="466" y="49"/>
                  <a:pt x="462" y="50"/>
                  <a:pt x="457" y="50"/>
                </a:cubicBezTo>
                <a:cubicBezTo>
                  <a:pt x="460" y="50"/>
                  <a:pt x="463" y="50"/>
                  <a:pt x="466" y="50"/>
                </a:cubicBezTo>
                <a:cubicBezTo>
                  <a:pt x="472" y="49"/>
                  <a:pt x="478" y="49"/>
                  <a:pt x="483" y="48"/>
                </a:cubicBezTo>
                <a:cubicBezTo>
                  <a:pt x="484" y="48"/>
                  <a:pt x="485" y="48"/>
                  <a:pt x="486" y="48"/>
                </a:cubicBezTo>
                <a:cubicBezTo>
                  <a:pt x="486" y="49"/>
                  <a:pt x="486" y="49"/>
                  <a:pt x="486" y="49"/>
                </a:cubicBezTo>
                <a:cubicBezTo>
                  <a:pt x="484" y="49"/>
                  <a:pt x="483" y="50"/>
                  <a:pt x="482" y="50"/>
                </a:cubicBezTo>
                <a:cubicBezTo>
                  <a:pt x="471" y="51"/>
                  <a:pt x="473" y="43"/>
                  <a:pt x="462" y="45"/>
                </a:cubicBezTo>
                <a:cubicBezTo>
                  <a:pt x="454" y="46"/>
                  <a:pt x="446" y="47"/>
                  <a:pt x="438" y="48"/>
                </a:cubicBezTo>
                <a:cubicBezTo>
                  <a:pt x="435" y="48"/>
                  <a:pt x="432" y="49"/>
                  <a:pt x="429" y="49"/>
                </a:cubicBezTo>
                <a:cubicBezTo>
                  <a:pt x="430" y="49"/>
                  <a:pt x="431" y="49"/>
                  <a:pt x="432" y="49"/>
                </a:cubicBezTo>
                <a:cubicBezTo>
                  <a:pt x="435" y="49"/>
                  <a:pt x="437" y="48"/>
                  <a:pt x="440" y="49"/>
                </a:cubicBezTo>
                <a:cubicBezTo>
                  <a:pt x="442" y="50"/>
                  <a:pt x="444" y="49"/>
                  <a:pt x="445" y="49"/>
                </a:cubicBezTo>
                <a:cubicBezTo>
                  <a:pt x="443" y="49"/>
                  <a:pt x="454" y="48"/>
                  <a:pt x="477" y="46"/>
                </a:cubicBezTo>
                <a:cubicBezTo>
                  <a:pt x="482" y="45"/>
                  <a:pt x="474" y="54"/>
                  <a:pt x="480" y="53"/>
                </a:cubicBezTo>
                <a:cubicBezTo>
                  <a:pt x="481" y="53"/>
                  <a:pt x="495" y="43"/>
                  <a:pt x="496" y="45"/>
                </a:cubicBezTo>
                <a:cubicBezTo>
                  <a:pt x="468" y="51"/>
                  <a:pt x="451" y="52"/>
                  <a:pt x="446" y="53"/>
                </a:cubicBezTo>
                <a:cubicBezTo>
                  <a:pt x="448" y="53"/>
                  <a:pt x="450" y="53"/>
                  <a:pt x="452" y="54"/>
                </a:cubicBezTo>
                <a:cubicBezTo>
                  <a:pt x="445" y="56"/>
                  <a:pt x="500" y="56"/>
                  <a:pt x="493" y="58"/>
                </a:cubicBezTo>
                <a:cubicBezTo>
                  <a:pt x="494" y="58"/>
                  <a:pt x="494" y="58"/>
                  <a:pt x="495" y="58"/>
                </a:cubicBezTo>
                <a:cubicBezTo>
                  <a:pt x="502" y="58"/>
                  <a:pt x="486" y="57"/>
                  <a:pt x="494" y="56"/>
                </a:cubicBezTo>
                <a:cubicBezTo>
                  <a:pt x="500" y="55"/>
                  <a:pt x="454" y="54"/>
                  <a:pt x="460" y="54"/>
                </a:cubicBezTo>
                <a:cubicBezTo>
                  <a:pt x="460" y="54"/>
                  <a:pt x="461" y="54"/>
                  <a:pt x="462" y="54"/>
                </a:cubicBezTo>
                <a:cubicBezTo>
                  <a:pt x="462" y="54"/>
                  <a:pt x="462" y="54"/>
                  <a:pt x="462" y="54"/>
                </a:cubicBezTo>
                <a:cubicBezTo>
                  <a:pt x="461" y="55"/>
                  <a:pt x="499" y="55"/>
                  <a:pt x="498" y="55"/>
                </a:cubicBezTo>
                <a:cubicBezTo>
                  <a:pt x="495" y="56"/>
                  <a:pt x="493" y="56"/>
                  <a:pt x="490" y="57"/>
                </a:cubicBezTo>
                <a:cubicBezTo>
                  <a:pt x="482" y="58"/>
                  <a:pt x="511" y="60"/>
                  <a:pt x="503" y="62"/>
                </a:cubicBezTo>
                <a:cubicBezTo>
                  <a:pt x="502" y="62"/>
                  <a:pt x="501" y="62"/>
                  <a:pt x="501" y="62"/>
                </a:cubicBezTo>
                <a:cubicBezTo>
                  <a:pt x="501" y="64"/>
                  <a:pt x="499" y="64"/>
                  <a:pt x="498" y="64"/>
                </a:cubicBezTo>
                <a:cubicBezTo>
                  <a:pt x="494" y="65"/>
                  <a:pt x="496" y="66"/>
                  <a:pt x="493" y="67"/>
                </a:cubicBezTo>
                <a:cubicBezTo>
                  <a:pt x="489" y="68"/>
                  <a:pt x="499" y="68"/>
                  <a:pt x="496" y="69"/>
                </a:cubicBezTo>
                <a:cubicBezTo>
                  <a:pt x="494" y="69"/>
                  <a:pt x="491" y="70"/>
                  <a:pt x="489" y="70"/>
                </a:cubicBezTo>
                <a:cubicBezTo>
                  <a:pt x="493" y="70"/>
                  <a:pt x="485" y="69"/>
                  <a:pt x="489" y="69"/>
                </a:cubicBezTo>
                <a:cubicBezTo>
                  <a:pt x="494" y="68"/>
                  <a:pt x="499" y="67"/>
                  <a:pt x="504" y="67"/>
                </a:cubicBezTo>
                <a:cubicBezTo>
                  <a:pt x="505" y="67"/>
                  <a:pt x="506" y="67"/>
                  <a:pt x="507" y="67"/>
                </a:cubicBezTo>
                <a:cubicBezTo>
                  <a:pt x="507" y="67"/>
                  <a:pt x="507" y="67"/>
                  <a:pt x="507" y="67"/>
                </a:cubicBezTo>
                <a:cubicBezTo>
                  <a:pt x="506" y="68"/>
                  <a:pt x="505" y="68"/>
                  <a:pt x="505" y="68"/>
                </a:cubicBezTo>
                <a:cubicBezTo>
                  <a:pt x="502" y="69"/>
                  <a:pt x="498" y="69"/>
                  <a:pt x="495" y="70"/>
                </a:cubicBezTo>
                <a:cubicBezTo>
                  <a:pt x="493" y="70"/>
                  <a:pt x="492" y="71"/>
                  <a:pt x="490" y="71"/>
                </a:cubicBezTo>
                <a:cubicBezTo>
                  <a:pt x="491" y="71"/>
                  <a:pt x="491" y="71"/>
                  <a:pt x="492" y="71"/>
                </a:cubicBezTo>
                <a:cubicBezTo>
                  <a:pt x="500" y="70"/>
                  <a:pt x="509" y="69"/>
                  <a:pt x="518" y="68"/>
                </a:cubicBezTo>
                <a:cubicBezTo>
                  <a:pt x="519" y="68"/>
                  <a:pt x="519" y="68"/>
                  <a:pt x="520" y="68"/>
                </a:cubicBezTo>
                <a:cubicBezTo>
                  <a:pt x="520" y="68"/>
                  <a:pt x="520" y="68"/>
                  <a:pt x="520" y="69"/>
                </a:cubicBezTo>
                <a:cubicBezTo>
                  <a:pt x="519" y="69"/>
                  <a:pt x="519" y="69"/>
                  <a:pt x="518" y="69"/>
                </a:cubicBezTo>
                <a:cubicBezTo>
                  <a:pt x="510" y="71"/>
                  <a:pt x="528" y="72"/>
                  <a:pt x="521" y="74"/>
                </a:cubicBezTo>
                <a:cubicBezTo>
                  <a:pt x="518" y="74"/>
                  <a:pt x="514" y="75"/>
                  <a:pt x="511" y="77"/>
                </a:cubicBezTo>
                <a:cubicBezTo>
                  <a:pt x="510" y="79"/>
                  <a:pt x="521" y="79"/>
                  <a:pt x="520" y="80"/>
                </a:cubicBezTo>
                <a:cubicBezTo>
                  <a:pt x="514" y="80"/>
                  <a:pt x="529" y="81"/>
                  <a:pt x="523" y="81"/>
                </a:cubicBezTo>
                <a:cubicBezTo>
                  <a:pt x="518" y="81"/>
                  <a:pt x="527" y="83"/>
                  <a:pt x="521" y="84"/>
                </a:cubicBezTo>
                <a:cubicBezTo>
                  <a:pt x="522" y="84"/>
                  <a:pt x="522" y="84"/>
                  <a:pt x="522" y="84"/>
                </a:cubicBezTo>
                <a:cubicBezTo>
                  <a:pt x="529" y="84"/>
                  <a:pt x="522" y="84"/>
                  <a:pt x="528" y="84"/>
                </a:cubicBezTo>
                <a:cubicBezTo>
                  <a:pt x="533" y="83"/>
                  <a:pt x="539" y="83"/>
                  <a:pt x="544" y="82"/>
                </a:cubicBezTo>
                <a:cubicBezTo>
                  <a:pt x="545" y="82"/>
                  <a:pt x="546" y="83"/>
                  <a:pt x="547" y="83"/>
                </a:cubicBezTo>
                <a:cubicBezTo>
                  <a:pt x="547" y="83"/>
                  <a:pt x="547" y="83"/>
                  <a:pt x="547" y="83"/>
                </a:cubicBezTo>
                <a:cubicBezTo>
                  <a:pt x="546" y="84"/>
                  <a:pt x="545" y="84"/>
                  <a:pt x="544" y="84"/>
                </a:cubicBezTo>
                <a:cubicBezTo>
                  <a:pt x="540" y="85"/>
                  <a:pt x="536" y="85"/>
                  <a:pt x="532" y="85"/>
                </a:cubicBezTo>
                <a:cubicBezTo>
                  <a:pt x="531" y="86"/>
                  <a:pt x="530" y="86"/>
                  <a:pt x="530" y="86"/>
                </a:cubicBezTo>
                <a:cubicBezTo>
                  <a:pt x="530" y="86"/>
                  <a:pt x="530" y="86"/>
                  <a:pt x="530" y="86"/>
                </a:cubicBezTo>
                <a:cubicBezTo>
                  <a:pt x="531" y="86"/>
                  <a:pt x="533" y="86"/>
                  <a:pt x="535" y="86"/>
                </a:cubicBezTo>
                <a:cubicBezTo>
                  <a:pt x="535" y="87"/>
                  <a:pt x="535" y="87"/>
                  <a:pt x="535" y="87"/>
                </a:cubicBezTo>
                <a:cubicBezTo>
                  <a:pt x="534" y="87"/>
                  <a:pt x="533" y="88"/>
                  <a:pt x="532" y="88"/>
                </a:cubicBezTo>
                <a:cubicBezTo>
                  <a:pt x="525" y="89"/>
                  <a:pt x="530" y="90"/>
                  <a:pt x="523" y="91"/>
                </a:cubicBezTo>
                <a:cubicBezTo>
                  <a:pt x="513" y="91"/>
                  <a:pt x="503" y="92"/>
                  <a:pt x="493" y="92"/>
                </a:cubicBezTo>
                <a:cubicBezTo>
                  <a:pt x="484" y="92"/>
                  <a:pt x="320" y="92"/>
                  <a:pt x="310" y="92"/>
                </a:cubicBezTo>
                <a:cubicBezTo>
                  <a:pt x="300" y="92"/>
                  <a:pt x="289" y="92"/>
                  <a:pt x="279" y="92"/>
                </a:cubicBezTo>
                <a:cubicBezTo>
                  <a:pt x="272" y="92"/>
                  <a:pt x="265" y="92"/>
                  <a:pt x="258" y="92"/>
                </a:cubicBezTo>
                <a:cubicBezTo>
                  <a:pt x="255" y="92"/>
                  <a:pt x="252" y="92"/>
                  <a:pt x="249" y="92"/>
                </a:cubicBezTo>
                <a:cubicBezTo>
                  <a:pt x="248" y="92"/>
                  <a:pt x="247" y="92"/>
                  <a:pt x="245" y="92"/>
                </a:cubicBezTo>
                <a:cubicBezTo>
                  <a:pt x="244" y="92"/>
                  <a:pt x="243" y="92"/>
                  <a:pt x="242" y="92"/>
                </a:cubicBezTo>
                <a:cubicBezTo>
                  <a:pt x="241" y="92"/>
                  <a:pt x="240" y="92"/>
                  <a:pt x="240" y="92"/>
                </a:cubicBezTo>
                <a:cubicBezTo>
                  <a:pt x="239" y="91"/>
                  <a:pt x="239" y="92"/>
                  <a:pt x="238" y="92"/>
                </a:cubicBezTo>
                <a:cubicBezTo>
                  <a:pt x="237" y="91"/>
                  <a:pt x="237" y="91"/>
                  <a:pt x="236" y="92"/>
                </a:cubicBezTo>
                <a:cubicBezTo>
                  <a:pt x="236" y="92"/>
                  <a:pt x="236" y="92"/>
                  <a:pt x="236" y="92"/>
                </a:cubicBezTo>
                <a:cubicBezTo>
                  <a:pt x="235" y="92"/>
                  <a:pt x="235" y="92"/>
                  <a:pt x="234" y="92"/>
                </a:cubicBezTo>
                <a:cubicBezTo>
                  <a:pt x="234" y="91"/>
                  <a:pt x="233" y="91"/>
                  <a:pt x="232" y="92"/>
                </a:cubicBezTo>
                <a:cubicBezTo>
                  <a:pt x="225" y="92"/>
                  <a:pt x="217" y="92"/>
                  <a:pt x="210" y="92"/>
                </a:cubicBezTo>
                <a:cubicBezTo>
                  <a:pt x="210" y="91"/>
                  <a:pt x="210" y="91"/>
                  <a:pt x="210" y="91"/>
                </a:cubicBezTo>
                <a:cubicBezTo>
                  <a:pt x="209" y="91"/>
                  <a:pt x="209" y="90"/>
                  <a:pt x="208" y="90"/>
                </a:cubicBezTo>
                <a:cubicBezTo>
                  <a:pt x="205" y="90"/>
                  <a:pt x="202" y="90"/>
                  <a:pt x="198" y="90"/>
                </a:cubicBezTo>
                <a:cubicBezTo>
                  <a:pt x="195" y="90"/>
                  <a:pt x="191" y="90"/>
                  <a:pt x="188" y="90"/>
                </a:cubicBezTo>
                <a:cubicBezTo>
                  <a:pt x="188" y="90"/>
                  <a:pt x="188" y="89"/>
                  <a:pt x="188" y="89"/>
                </a:cubicBezTo>
                <a:cubicBezTo>
                  <a:pt x="235" y="89"/>
                  <a:pt x="281" y="89"/>
                  <a:pt x="328" y="89"/>
                </a:cubicBezTo>
                <a:cubicBezTo>
                  <a:pt x="328" y="89"/>
                  <a:pt x="328" y="89"/>
                  <a:pt x="328" y="88"/>
                </a:cubicBezTo>
                <a:cubicBezTo>
                  <a:pt x="269" y="88"/>
                  <a:pt x="223" y="88"/>
                  <a:pt x="164" y="88"/>
                </a:cubicBezTo>
                <a:cubicBezTo>
                  <a:pt x="167" y="88"/>
                  <a:pt x="156" y="89"/>
                  <a:pt x="158" y="89"/>
                </a:cubicBezTo>
                <a:cubicBezTo>
                  <a:pt x="165" y="89"/>
                  <a:pt x="172" y="89"/>
                  <a:pt x="179" y="89"/>
                </a:cubicBezTo>
                <a:cubicBezTo>
                  <a:pt x="181" y="89"/>
                  <a:pt x="181" y="90"/>
                  <a:pt x="180" y="92"/>
                </a:cubicBezTo>
                <a:cubicBezTo>
                  <a:pt x="180" y="91"/>
                  <a:pt x="180" y="91"/>
                  <a:pt x="179" y="90"/>
                </a:cubicBezTo>
                <a:cubicBezTo>
                  <a:pt x="179" y="91"/>
                  <a:pt x="179" y="91"/>
                  <a:pt x="179" y="92"/>
                </a:cubicBezTo>
                <a:cubicBezTo>
                  <a:pt x="178" y="91"/>
                  <a:pt x="178" y="91"/>
                  <a:pt x="177" y="90"/>
                </a:cubicBezTo>
                <a:cubicBezTo>
                  <a:pt x="177" y="91"/>
                  <a:pt x="177" y="91"/>
                  <a:pt x="177" y="92"/>
                </a:cubicBezTo>
                <a:cubicBezTo>
                  <a:pt x="176" y="91"/>
                  <a:pt x="176" y="91"/>
                  <a:pt x="175" y="90"/>
                </a:cubicBezTo>
                <a:cubicBezTo>
                  <a:pt x="175" y="91"/>
                  <a:pt x="175" y="91"/>
                  <a:pt x="175" y="92"/>
                </a:cubicBezTo>
                <a:cubicBezTo>
                  <a:pt x="174" y="91"/>
                  <a:pt x="174" y="91"/>
                  <a:pt x="174" y="90"/>
                </a:cubicBezTo>
                <a:cubicBezTo>
                  <a:pt x="173" y="91"/>
                  <a:pt x="173" y="91"/>
                  <a:pt x="173" y="92"/>
                </a:cubicBezTo>
                <a:cubicBezTo>
                  <a:pt x="172" y="91"/>
                  <a:pt x="172" y="91"/>
                  <a:pt x="172" y="91"/>
                </a:cubicBezTo>
                <a:cubicBezTo>
                  <a:pt x="171" y="92"/>
                  <a:pt x="171" y="91"/>
                  <a:pt x="170" y="91"/>
                </a:cubicBezTo>
                <a:cubicBezTo>
                  <a:pt x="169" y="93"/>
                  <a:pt x="169" y="91"/>
                  <a:pt x="168" y="90"/>
                </a:cubicBezTo>
                <a:cubicBezTo>
                  <a:pt x="168" y="91"/>
                  <a:pt x="168" y="91"/>
                  <a:pt x="167" y="92"/>
                </a:cubicBezTo>
                <a:cubicBezTo>
                  <a:pt x="167" y="91"/>
                  <a:pt x="167" y="91"/>
                  <a:pt x="166" y="90"/>
                </a:cubicBezTo>
                <a:cubicBezTo>
                  <a:pt x="166" y="91"/>
                  <a:pt x="166" y="91"/>
                  <a:pt x="166" y="92"/>
                </a:cubicBezTo>
                <a:cubicBezTo>
                  <a:pt x="165" y="91"/>
                  <a:pt x="165" y="91"/>
                  <a:pt x="164" y="90"/>
                </a:cubicBezTo>
                <a:cubicBezTo>
                  <a:pt x="164" y="91"/>
                  <a:pt x="164" y="91"/>
                  <a:pt x="164" y="92"/>
                </a:cubicBezTo>
                <a:cubicBezTo>
                  <a:pt x="163" y="91"/>
                  <a:pt x="163" y="91"/>
                  <a:pt x="162" y="90"/>
                </a:cubicBezTo>
                <a:cubicBezTo>
                  <a:pt x="162" y="91"/>
                  <a:pt x="162" y="91"/>
                  <a:pt x="162" y="92"/>
                </a:cubicBezTo>
                <a:cubicBezTo>
                  <a:pt x="161" y="91"/>
                  <a:pt x="161" y="90"/>
                  <a:pt x="161" y="90"/>
                </a:cubicBezTo>
                <a:cubicBezTo>
                  <a:pt x="161" y="90"/>
                  <a:pt x="160" y="90"/>
                  <a:pt x="160" y="90"/>
                </a:cubicBezTo>
                <a:cubicBezTo>
                  <a:pt x="160" y="91"/>
                  <a:pt x="160" y="91"/>
                  <a:pt x="160" y="91"/>
                </a:cubicBezTo>
                <a:cubicBezTo>
                  <a:pt x="158" y="90"/>
                  <a:pt x="157" y="90"/>
                  <a:pt x="156" y="91"/>
                </a:cubicBezTo>
                <a:cubicBezTo>
                  <a:pt x="156" y="91"/>
                  <a:pt x="168" y="90"/>
                  <a:pt x="168" y="90"/>
                </a:cubicBezTo>
                <a:cubicBezTo>
                  <a:pt x="167" y="90"/>
                  <a:pt x="166" y="90"/>
                  <a:pt x="164" y="90"/>
                </a:cubicBezTo>
                <a:cubicBezTo>
                  <a:pt x="159" y="89"/>
                  <a:pt x="154" y="89"/>
                  <a:pt x="149" y="89"/>
                </a:cubicBezTo>
                <a:cubicBezTo>
                  <a:pt x="141" y="89"/>
                  <a:pt x="163" y="88"/>
                  <a:pt x="155" y="88"/>
                </a:cubicBezTo>
                <a:cubicBezTo>
                  <a:pt x="147" y="88"/>
                  <a:pt x="139" y="88"/>
                  <a:pt x="132" y="87"/>
                </a:cubicBezTo>
                <a:cubicBezTo>
                  <a:pt x="131" y="87"/>
                  <a:pt x="131" y="87"/>
                  <a:pt x="131" y="87"/>
                </a:cubicBezTo>
                <a:cubicBezTo>
                  <a:pt x="133" y="86"/>
                  <a:pt x="134" y="86"/>
                  <a:pt x="136" y="86"/>
                </a:cubicBezTo>
                <a:cubicBezTo>
                  <a:pt x="138" y="86"/>
                  <a:pt x="140" y="86"/>
                  <a:pt x="142" y="86"/>
                </a:cubicBezTo>
                <a:cubicBezTo>
                  <a:pt x="143" y="86"/>
                  <a:pt x="143" y="86"/>
                  <a:pt x="144" y="86"/>
                </a:cubicBezTo>
                <a:cubicBezTo>
                  <a:pt x="143" y="86"/>
                  <a:pt x="143" y="86"/>
                  <a:pt x="142" y="86"/>
                </a:cubicBezTo>
                <a:cubicBezTo>
                  <a:pt x="137" y="85"/>
                  <a:pt x="132" y="85"/>
                  <a:pt x="127" y="85"/>
                </a:cubicBezTo>
                <a:cubicBezTo>
                  <a:pt x="118" y="85"/>
                  <a:pt x="109" y="84"/>
                  <a:pt x="100" y="84"/>
                </a:cubicBezTo>
                <a:cubicBezTo>
                  <a:pt x="94" y="84"/>
                  <a:pt x="88" y="84"/>
                  <a:pt x="83" y="83"/>
                </a:cubicBezTo>
                <a:cubicBezTo>
                  <a:pt x="80" y="83"/>
                  <a:pt x="77" y="83"/>
                  <a:pt x="74" y="83"/>
                </a:cubicBezTo>
                <a:cubicBezTo>
                  <a:pt x="71" y="83"/>
                  <a:pt x="54" y="83"/>
                  <a:pt x="51" y="83"/>
                </a:cubicBezTo>
                <a:cubicBezTo>
                  <a:pt x="50" y="83"/>
                  <a:pt x="49" y="83"/>
                  <a:pt x="49" y="83"/>
                </a:cubicBezTo>
                <a:cubicBezTo>
                  <a:pt x="49" y="82"/>
                  <a:pt x="49" y="82"/>
                  <a:pt x="49" y="82"/>
                </a:cubicBezTo>
                <a:cubicBezTo>
                  <a:pt x="50" y="82"/>
                  <a:pt x="52" y="82"/>
                  <a:pt x="53" y="82"/>
                </a:cubicBezTo>
                <a:cubicBezTo>
                  <a:pt x="61" y="82"/>
                  <a:pt x="81" y="82"/>
                  <a:pt x="88" y="82"/>
                </a:cubicBezTo>
                <a:cubicBezTo>
                  <a:pt x="93" y="82"/>
                  <a:pt x="99" y="81"/>
                  <a:pt x="104" y="81"/>
                </a:cubicBezTo>
                <a:cubicBezTo>
                  <a:pt x="122" y="82"/>
                  <a:pt x="140" y="82"/>
                  <a:pt x="158" y="83"/>
                </a:cubicBezTo>
                <a:cubicBezTo>
                  <a:pt x="176" y="83"/>
                  <a:pt x="164" y="83"/>
                  <a:pt x="182" y="83"/>
                </a:cubicBezTo>
                <a:cubicBezTo>
                  <a:pt x="215" y="83"/>
                  <a:pt x="237" y="83"/>
                  <a:pt x="270" y="82"/>
                </a:cubicBezTo>
                <a:cubicBezTo>
                  <a:pt x="288" y="82"/>
                  <a:pt x="302" y="82"/>
                  <a:pt x="320" y="81"/>
                </a:cubicBezTo>
                <a:cubicBezTo>
                  <a:pt x="321" y="81"/>
                  <a:pt x="322" y="80"/>
                  <a:pt x="322" y="80"/>
                </a:cubicBezTo>
                <a:cubicBezTo>
                  <a:pt x="323" y="80"/>
                  <a:pt x="323" y="80"/>
                  <a:pt x="324" y="80"/>
                </a:cubicBezTo>
                <a:cubicBezTo>
                  <a:pt x="324" y="80"/>
                  <a:pt x="324" y="80"/>
                  <a:pt x="324" y="80"/>
                </a:cubicBezTo>
                <a:cubicBezTo>
                  <a:pt x="312" y="80"/>
                  <a:pt x="301" y="80"/>
                  <a:pt x="289" y="81"/>
                </a:cubicBezTo>
                <a:cubicBezTo>
                  <a:pt x="285" y="81"/>
                  <a:pt x="281" y="81"/>
                  <a:pt x="278" y="81"/>
                </a:cubicBezTo>
                <a:cubicBezTo>
                  <a:pt x="270" y="81"/>
                  <a:pt x="263" y="81"/>
                  <a:pt x="256" y="81"/>
                </a:cubicBezTo>
                <a:cubicBezTo>
                  <a:pt x="252" y="81"/>
                  <a:pt x="247" y="81"/>
                  <a:pt x="242" y="81"/>
                </a:cubicBezTo>
                <a:cubicBezTo>
                  <a:pt x="240" y="81"/>
                  <a:pt x="238" y="81"/>
                  <a:pt x="236" y="81"/>
                </a:cubicBezTo>
                <a:cubicBezTo>
                  <a:pt x="234" y="81"/>
                  <a:pt x="232" y="81"/>
                  <a:pt x="230" y="81"/>
                </a:cubicBezTo>
                <a:cubicBezTo>
                  <a:pt x="227" y="81"/>
                  <a:pt x="224" y="81"/>
                  <a:pt x="222" y="81"/>
                </a:cubicBezTo>
                <a:cubicBezTo>
                  <a:pt x="219" y="81"/>
                  <a:pt x="216" y="82"/>
                  <a:pt x="213" y="82"/>
                </a:cubicBezTo>
                <a:cubicBezTo>
                  <a:pt x="213" y="82"/>
                  <a:pt x="212" y="82"/>
                  <a:pt x="211" y="82"/>
                </a:cubicBezTo>
                <a:cubicBezTo>
                  <a:pt x="210" y="82"/>
                  <a:pt x="209" y="81"/>
                  <a:pt x="209" y="81"/>
                </a:cubicBezTo>
                <a:cubicBezTo>
                  <a:pt x="208" y="82"/>
                  <a:pt x="207" y="81"/>
                  <a:pt x="207" y="81"/>
                </a:cubicBezTo>
                <a:cubicBezTo>
                  <a:pt x="206" y="83"/>
                  <a:pt x="205" y="82"/>
                  <a:pt x="205" y="81"/>
                </a:cubicBezTo>
                <a:cubicBezTo>
                  <a:pt x="204" y="83"/>
                  <a:pt x="204" y="81"/>
                  <a:pt x="203" y="81"/>
                </a:cubicBezTo>
                <a:cubicBezTo>
                  <a:pt x="203" y="81"/>
                  <a:pt x="203" y="82"/>
                  <a:pt x="202" y="82"/>
                </a:cubicBezTo>
                <a:cubicBezTo>
                  <a:pt x="202" y="82"/>
                  <a:pt x="202" y="81"/>
                  <a:pt x="201" y="81"/>
                </a:cubicBezTo>
                <a:cubicBezTo>
                  <a:pt x="201" y="81"/>
                  <a:pt x="201" y="82"/>
                  <a:pt x="200" y="82"/>
                </a:cubicBezTo>
                <a:cubicBezTo>
                  <a:pt x="200" y="82"/>
                  <a:pt x="200" y="81"/>
                  <a:pt x="199" y="81"/>
                </a:cubicBezTo>
                <a:cubicBezTo>
                  <a:pt x="199" y="81"/>
                  <a:pt x="199" y="82"/>
                  <a:pt x="199" y="82"/>
                </a:cubicBezTo>
                <a:cubicBezTo>
                  <a:pt x="198" y="82"/>
                  <a:pt x="198" y="81"/>
                  <a:pt x="197" y="81"/>
                </a:cubicBezTo>
                <a:cubicBezTo>
                  <a:pt x="197" y="83"/>
                  <a:pt x="196" y="81"/>
                  <a:pt x="195" y="81"/>
                </a:cubicBezTo>
                <a:cubicBezTo>
                  <a:pt x="195" y="81"/>
                  <a:pt x="195" y="81"/>
                  <a:pt x="194" y="81"/>
                </a:cubicBezTo>
                <a:cubicBezTo>
                  <a:pt x="194" y="81"/>
                  <a:pt x="194" y="81"/>
                  <a:pt x="193" y="81"/>
                </a:cubicBezTo>
                <a:cubicBezTo>
                  <a:pt x="192" y="81"/>
                  <a:pt x="192" y="81"/>
                  <a:pt x="191" y="81"/>
                </a:cubicBezTo>
                <a:cubicBezTo>
                  <a:pt x="190" y="81"/>
                  <a:pt x="189" y="81"/>
                  <a:pt x="188" y="81"/>
                </a:cubicBezTo>
                <a:cubicBezTo>
                  <a:pt x="186" y="81"/>
                  <a:pt x="185" y="81"/>
                  <a:pt x="183" y="81"/>
                </a:cubicBezTo>
                <a:cubicBezTo>
                  <a:pt x="182" y="81"/>
                  <a:pt x="180" y="81"/>
                  <a:pt x="179" y="81"/>
                </a:cubicBezTo>
                <a:cubicBezTo>
                  <a:pt x="177" y="81"/>
                  <a:pt x="176" y="81"/>
                  <a:pt x="174" y="81"/>
                </a:cubicBezTo>
                <a:cubicBezTo>
                  <a:pt x="173" y="81"/>
                  <a:pt x="171" y="81"/>
                  <a:pt x="169" y="81"/>
                </a:cubicBezTo>
                <a:cubicBezTo>
                  <a:pt x="168" y="81"/>
                  <a:pt x="166" y="81"/>
                  <a:pt x="165" y="82"/>
                </a:cubicBezTo>
                <a:cubicBezTo>
                  <a:pt x="162" y="82"/>
                  <a:pt x="160" y="82"/>
                  <a:pt x="158" y="81"/>
                </a:cubicBezTo>
                <a:cubicBezTo>
                  <a:pt x="157" y="81"/>
                  <a:pt x="156" y="81"/>
                  <a:pt x="155" y="81"/>
                </a:cubicBezTo>
                <a:cubicBezTo>
                  <a:pt x="154" y="81"/>
                  <a:pt x="167" y="81"/>
                  <a:pt x="166" y="81"/>
                </a:cubicBezTo>
                <a:cubicBezTo>
                  <a:pt x="165" y="81"/>
                  <a:pt x="164" y="81"/>
                  <a:pt x="162" y="81"/>
                </a:cubicBezTo>
                <a:cubicBezTo>
                  <a:pt x="162" y="81"/>
                  <a:pt x="161" y="81"/>
                  <a:pt x="160" y="81"/>
                </a:cubicBezTo>
                <a:cubicBezTo>
                  <a:pt x="159" y="81"/>
                  <a:pt x="158" y="81"/>
                  <a:pt x="157" y="81"/>
                </a:cubicBezTo>
                <a:cubicBezTo>
                  <a:pt x="156" y="81"/>
                  <a:pt x="155" y="81"/>
                  <a:pt x="154" y="81"/>
                </a:cubicBezTo>
                <a:cubicBezTo>
                  <a:pt x="153" y="81"/>
                  <a:pt x="152" y="81"/>
                  <a:pt x="151" y="81"/>
                </a:cubicBezTo>
                <a:cubicBezTo>
                  <a:pt x="150" y="82"/>
                  <a:pt x="150" y="81"/>
                  <a:pt x="149" y="81"/>
                </a:cubicBezTo>
                <a:cubicBezTo>
                  <a:pt x="149" y="81"/>
                  <a:pt x="149" y="81"/>
                  <a:pt x="148" y="81"/>
                </a:cubicBezTo>
                <a:cubicBezTo>
                  <a:pt x="148" y="81"/>
                  <a:pt x="148" y="81"/>
                  <a:pt x="147" y="81"/>
                </a:cubicBezTo>
                <a:cubicBezTo>
                  <a:pt x="147" y="81"/>
                  <a:pt x="147" y="81"/>
                  <a:pt x="146" y="81"/>
                </a:cubicBezTo>
                <a:cubicBezTo>
                  <a:pt x="146" y="81"/>
                  <a:pt x="145" y="80"/>
                  <a:pt x="145" y="81"/>
                </a:cubicBezTo>
                <a:cubicBezTo>
                  <a:pt x="144" y="80"/>
                  <a:pt x="143" y="81"/>
                  <a:pt x="142" y="81"/>
                </a:cubicBezTo>
                <a:cubicBezTo>
                  <a:pt x="142" y="81"/>
                  <a:pt x="141" y="81"/>
                  <a:pt x="141" y="81"/>
                </a:cubicBezTo>
                <a:cubicBezTo>
                  <a:pt x="140" y="81"/>
                  <a:pt x="140" y="81"/>
                  <a:pt x="139" y="81"/>
                </a:cubicBezTo>
                <a:cubicBezTo>
                  <a:pt x="139" y="81"/>
                  <a:pt x="139" y="81"/>
                  <a:pt x="139" y="81"/>
                </a:cubicBezTo>
                <a:cubicBezTo>
                  <a:pt x="139" y="81"/>
                  <a:pt x="138" y="81"/>
                  <a:pt x="138" y="80"/>
                </a:cubicBezTo>
                <a:cubicBezTo>
                  <a:pt x="138" y="81"/>
                  <a:pt x="137" y="81"/>
                  <a:pt x="137" y="82"/>
                </a:cubicBezTo>
                <a:cubicBezTo>
                  <a:pt x="137" y="81"/>
                  <a:pt x="137" y="81"/>
                  <a:pt x="136" y="80"/>
                </a:cubicBezTo>
                <a:cubicBezTo>
                  <a:pt x="136" y="81"/>
                  <a:pt x="136" y="81"/>
                  <a:pt x="135" y="81"/>
                </a:cubicBezTo>
                <a:cubicBezTo>
                  <a:pt x="135" y="81"/>
                  <a:pt x="135" y="80"/>
                  <a:pt x="134" y="80"/>
                </a:cubicBezTo>
                <a:cubicBezTo>
                  <a:pt x="134" y="81"/>
                  <a:pt x="134" y="81"/>
                  <a:pt x="133" y="81"/>
                </a:cubicBezTo>
                <a:cubicBezTo>
                  <a:pt x="133" y="81"/>
                  <a:pt x="133" y="80"/>
                  <a:pt x="133" y="80"/>
                </a:cubicBezTo>
                <a:cubicBezTo>
                  <a:pt x="132" y="80"/>
                  <a:pt x="132" y="81"/>
                  <a:pt x="132" y="81"/>
                </a:cubicBezTo>
                <a:cubicBezTo>
                  <a:pt x="131" y="81"/>
                  <a:pt x="131" y="80"/>
                  <a:pt x="131" y="80"/>
                </a:cubicBezTo>
                <a:cubicBezTo>
                  <a:pt x="130" y="80"/>
                  <a:pt x="130" y="81"/>
                  <a:pt x="130" y="81"/>
                </a:cubicBezTo>
                <a:cubicBezTo>
                  <a:pt x="129" y="81"/>
                  <a:pt x="129" y="80"/>
                  <a:pt x="129" y="80"/>
                </a:cubicBezTo>
                <a:cubicBezTo>
                  <a:pt x="128" y="80"/>
                  <a:pt x="159" y="81"/>
                  <a:pt x="159" y="81"/>
                </a:cubicBezTo>
                <a:cubicBezTo>
                  <a:pt x="158" y="81"/>
                  <a:pt x="158" y="80"/>
                  <a:pt x="158" y="80"/>
                </a:cubicBezTo>
                <a:cubicBezTo>
                  <a:pt x="157" y="80"/>
                  <a:pt x="157" y="81"/>
                  <a:pt x="157" y="81"/>
                </a:cubicBezTo>
                <a:cubicBezTo>
                  <a:pt x="156" y="80"/>
                  <a:pt x="156" y="80"/>
                  <a:pt x="155" y="81"/>
                </a:cubicBezTo>
                <a:cubicBezTo>
                  <a:pt x="154" y="80"/>
                  <a:pt x="154" y="80"/>
                  <a:pt x="153" y="80"/>
                </a:cubicBezTo>
                <a:cubicBezTo>
                  <a:pt x="151" y="80"/>
                  <a:pt x="150" y="80"/>
                  <a:pt x="148" y="80"/>
                </a:cubicBezTo>
                <a:cubicBezTo>
                  <a:pt x="144" y="79"/>
                  <a:pt x="140" y="79"/>
                  <a:pt x="136" y="79"/>
                </a:cubicBezTo>
                <a:cubicBezTo>
                  <a:pt x="127" y="79"/>
                  <a:pt x="118" y="79"/>
                  <a:pt x="109" y="78"/>
                </a:cubicBezTo>
                <a:cubicBezTo>
                  <a:pt x="102" y="78"/>
                  <a:pt x="95" y="78"/>
                  <a:pt x="89" y="78"/>
                </a:cubicBezTo>
                <a:cubicBezTo>
                  <a:pt x="84" y="77"/>
                  <a:pt x="80" y="77"/>
                  <a:pt x="76" y="77"/>
                </a:cubicBezTo>
                <a:cubicBezTo>
                  <a:pt x="75" y="77"/>
                  <a:pt x="75" y="77"/>
                  <a:pt x="75" y="77"/>
                </a:cubicBezTo>
                <a:cubicBezTo>
                  <a:pt x="75" y="76"/>
                  <a:pt x="75" y="76"/>
                  <a:pt x="76" y="76"/>
                </a:cubicBezTo>
                <a:cubicBezTo>
                  <a:pt x="79" y="76"/>
                  <a:pt x="82" y="76"/>
                  <a:pt x="86" y="76"/>
                </a:cubicBezTo>
                <a:cubicBezTo>
                  <a:pt x="92" y="76"/>
                  <a:pt x="99" y="76"/>
                  <a:pt x="106" y="77"/>
                </a:cubicBezTo>
                <a:cubicBezTo>
                  <a:pt x="110" y="77"/>
                  <a:pt x="114" y="77"/>
                  <a:pt x="118" y="77"/>
                </a:cubicBezTo>
                <a:cubicBezTo>
                  <a:pt x="108" y="76"/>
                  <a:pt x="84" y="75"/>
                  <a:pt x="73" y="75"/>
                </a:cubicBezTo>
                <a:cubicBezTo>
                  <a:pt x="68" y="75"/>
                  <a:pt x="62" y="75"/>
                  <a:pt x="56" y="75"/>
                </a:cubicBezTo>
                <a:cubicBezTo>
                  <a:pt x="56" y="75"/>
                  <a:pt x="56" y="74"/>
                  <a:pt x="55" y="74"/>
                </a:cubicBezTo>
                <a:cubicBezTo>
                  <a:pt x="56" y="74"/>
                  <a:pt x="56" y="74"/>
                  <a:pt x="56" y="74"/>
                </a:cubicBezTo>
                <a:cubicBezTo>
                  <a:pt x="58" y="73"/>
                  <a:pt x="59" y="73"/>
                  <a:pt x="61" y="73"/>
                </a:cubicBezTo>
                <a:cubicBezTo>
                  <a:pt x="65" y="73"/>
                  <a:pt x="69" y="72"/>
                  <a:pt x="73" y="72"/>
                </a:cubicBezTo>
                <a:cubicBezTo>
                  <a:pt x="92" y="72"/>
                  <a:pt x="105" y="69"/>
                  <a:pt x="107" y="69"/>
                </a:cubicBezTo>
                <a:cubicBezTo>
                  <a:pt x="142" y="70"/>
                  <a:pt x="144" y="71"/>
                  <a:pt x="179" y="71"/>
                </a:cubicBezTo>
                <a:cubicBezTo>
                  <a:pt x="228" y="72"/>
                  <a:pt x="279" y="70"/>
                  <a:pt x="330" y="70"/>
                </a:cubicBezTo>
                <a:cubicBezTo>
                  <a:pt x="331" y="70"/>
                  <a:pt x="329" y="71"/>
                  <a:pt x="330" y="71"/>
                </a:cubicBezTo>
                <a:cubicBezTo>
                  <a:pt x="330" y="71"/>
                  <a:pt x="330" y="71"/>
                  <a:pt x="330" y="70"/>
                </a:cubicBezTo>
                <a:cubicBezTo>
                  <a:pt x="325" y="70"/>
                  <a:pt x="321" y="70"/>
                  <a:pt x="316" y="70"/>
                </a:cubicBezTo>
                <a:cubicBezTo>
                  <a:pt x="311" y="71"/>
                  <a:pt x="307" y="71"/>
                  <a:pt x="302" y="71"/>
                </a:cubicBezTo>
                <a:cubicBezTo>
                  <a:pt x="288" y="71"/>
                  <a:pt x="273" y="71"/>
                  <a:pt x="258" y="71"/>
                </a:cubicBezTo>
                <a:cubicBezTo>
                  <a:pt x="251" y="71"/>
                  <a:pt x="243" y="72"/>
                  <a:pt x="236" y="72"/>
                </a:cubicBezTo>
                <a:cubicBezTo>
                  <a:pt x="226" y="72"/>
                  <a:pt x="217" y="72"/>
                  <a:pt x="207" y="71"/>
                </a:cubicBezTo>
                <a:cubicBezTo>
                  <a:pt x="202" y="71"/>
                  <a:pt x="197" y="71"/>
                  <a:pt x="192" y="71"/>
                </a:cubicBezTo>
                <a:cubicBezTo>
                  <a:pt x="188" y="71"/>
                  <a:pt x="183" y="71"/>
                  <a:pt x="179" y="71"/>
                </a:cubicBezTo>
                <a:cubicBezTo>
                  <a:pt x="175" y="71"/>
                  <a:pt x="171" y="71"/>
                  <a:pt x="167" y="71"/>
                </a:cubicBezTo>
                <a:cubicBezTo>
                  <a:pt x="164" y="71"/>
                  <a:pt x="161" y="71"/>
                  <a:pt x="159" y="71"/>
                </a:cubicBezTo>
                <a:cubicBezTo>
                  <a:pt x="156" y="71"/>
                  <a:pt x="154" y="71"/>
                  <a:pt x="152" y="71"/>
                </a:cubicBezTo>
                <a:cubicBezTo>
                  <a:pt x="150" y="71"/>
                  <a:pt x="148" y="71"/>
                  <a:pt x="146" y="71"/>
                </a:cubicBezTo>
                <a:cubicBezTo>
                  <a:pt x="143" y="71"/>
                  <a:pt x="141" y="71"/>
                  <a:pt x="139" y="71"/>
                </a:cubicBezTo>
                <a:cubicBezTo>
                  <a:pt x="137" y="71"/>
                  <a:pt x="136" y="71"/>
                  <a:pt x="134" y="71"/>
                </a:cubicBezTo>
                <a:cubicBezTo>
                  <a:pt x="133" y="71"/>
                  <a:pt x="131" y="71"/>
                  <a:pt x="130" y="71"/>
                </a:cubicBezTo>
                <a:cubicBezTo>
                  <a:pt x="129" y="71"/>
                  <a:pt x="128" y="71"/>
                  <a:pt x="127" y="71"/>
                </a:cubicBezTo>
                <a:cubicBezTo>
                  <a:pt x="126" y="71"/>
                  <a:pt x="125" y="71"/>
                  <a:pt x="124" y="71"/>
                </a:cubicBezTo>
                <a:cubicBezTo>
                  <a:pt x="124" y="71"/>
                  <a:pt x="123" y="71"/>
                  <a:pt x="122" y="71"/>
                </a:cubicBezTo>
                <a:cubicBezTo>
                  <a:pt x="121" y="71"/>
                  <a:pt x="120" y="70"/>
                  <a:pt x="119" y="70"/>
                </a:cubicBezTo>
                <a:cubicBezTo>
                  <a:pt x="118" y="70"/>
                  <a:pt x="118" y="71"/>
                  <a:pt x="117" y="71"/>
                </a:cubicBezTo>
                <a:cubicBezTo>
                  <a:pt x="116" y="71"/>
                  <a:pt x="146" y="70"/>
                  <a:pt x="145" y="70"/>
                </a:cubicBezTo>
                <a:cubicBezTo>
                  <a:pt x="144" y="70"/>
                  <a:pt x="143" y="71"/>
                  <a:pt x="142" y="71"/>
                </a:cubicBezTo>
                <a:cubicBezTo>
                  <a:pt x="141" y="71"/>
                  <a:pt x="139" y="70"/>
                  <a:pt x="138" y="70"/>
                </a:cubicBezTo>
                <a:cubicBezTo>
                  <a:pt x="135" y="71"/>
                  <a:pt x="132" y="70"/>
                  <a:pt x="129" y="70"/>
                </a:cubicBezTo>
                <a:cubicBezTo>
                  <a:pt x="127" y="70"/>
                  <a:pt x="125" y="70"/>
                  <a:pt x="123" y="70"/>
                </a:cubicBezTo>
                <a:cubicBezTo>
                  <a:pt x="120" y="70"/>
                  <a:pt x="116" y="69"/>
                  <a:pt x="112" y="69"/>
                </a:cubicBezTo>
                <a:cubicBezTo>
                  <a:pt x="109" y="69"/>
                  <a:pt x="105" y="68"/>
                  <a:pt x="102" y="68"/>
                </a:cubicBezTo>
                <a:cubicBezTo>
                  <a:pt x="95" y="68"/>
                  <a:pt x="98" y="68"/>
                  <a:pt x="92" y="67"/>
                </a:cubicBezTo>
                <a:cubicBezTo>
                  <a:pt x="85" y="67"/>
                  <a:pt x="79" y="67"/>
                  <a:pt x="72" y="67"/>
                </a:cubicBezTo>
                <a:cubicBezTo>
                  <a:pt x="64" y="67"/>
                  <a:pt x="56" y="66"/>
                  <a:pt x="47" y="66"/>
                </a:cubicBezTo>
                <a:cubicBezTo>
                  <a:pt x="47" y="66"/>
                  <a:pt x="47" y="66"/>
                  <a:pt x="46" y="66"/>
                </a:cubicBezTo>
                <a:cubicBezTo>
                  <a:pt x="46" y="65"/>
                  <a:pt x="47" y="65"/>
                  <a:pt x="47" y="65"/>
                </a:cubicBezTo>
                <a:cubicBezTo>
                  <a:pt x="57" y="65"/>
                  <a:pt x="67" y="65"/>
                  <a:pt x="77" y="65"/>
                </a:cubicBezTo>
                <a:cubicBezTo>
                  <a:pt x="85" y="65"/>
                  <a:pt x="85" y="66"/>
                  <a:pt x="93" y="65"/>
                </a:cubicBezTo>
                <a:cubicBezTo>
                  <a:pt x="94" y="65"/>
                  <a:pt x="94" y="65"/>
                  <a:pt x="94" y="65"/>
                </a:cubicBezTo>
                <a:cubicBezTo>
                  <a:pt x="92" y="64"/>
                  <a:pt x="98" y="64"/>
                  <a:pt x="95" y="64"/>
                </a:cubicBezTo>
                <a:cubicBezTo>
                  <a:pt x="84" y="64"/>
                  <a:pt x="72" y="63"/>
                  <a:pt x="60" y="63"/>
                </a:cubicBezTo>
                <a:cubicBezTo>
                  <a:pt x="58" y="63"/>
                  <a:pt x="56" y="63"/>
                  <a:pt x="55" y="62"/>
                </a:cubicBezTo>
                <a:cubicBezTo>
                  <a:pt x="55" y="62"/>
                  <a:pt x="55" y="62"/>
                  <a:pt x="55" y="62"/>
                </a:cubicBezTo>
                <a:cubicBezTo>
                  <a:pt x="66" y="61"/>
                  <a:pt x="78" y="61"/>
                  <a:pt x="89" y="61"/>
                </a:cubicBezTo>
                <a:cubicBezTo>
                  <a:pt x="101" y="61"/>
                  <a:pt x="103" y="61"/>
                  <a:pt x="115" y="62"/>
                </a:cubicBezTo>
                <a:cubicBezTo>
                  <a:pt x="115" y="61"/>
                  <a:pt x="115" y="61"/>
                  <a:pt x="115" y="61"/>
                </a:cubicBezTo>
                <a:cubicBezTo>
                  <a:pt x="90" y="59"/>
                  <a:pt x="42" y="59"/>
                  <a:pt x="17" y="58"/>
                </a:cubicBezTo>
                <a:cubicBezTo>
                  <a:pt x="17" y="57"/>
                  <a:pt x="17" y="57"/>
                  <a:pt x="17" y="57"/>
                </a:cubicBezTo>
                <a:cubicBezTo>
                  <a:pt x="51" y="57"/>
                  <a:pt x="77" y="58"/>
                  <a:pt x="111" y="59"/>
                </a:cubicBezTo>
                <a:cubicBezTo>
                  <a:pt x="111" y="58"/>
                  <a:pt x="111" y="58"/>
                  <a:pt x="111" y="58"/>
                </a:cubicBezTo>
                <a:cubicBezTo>
                  <a:pt x="87" y="57"/>
                  <a:pt x="72" y="56"/>
                  <a:pt x="49" y="55"/>
                </a:cubicBezTo>
                <a:cubicBezTo>
                  <a:pt x="49" y="55"/>
                  <a:pt x="49" y="55"/>
                  <a:pt x="49" y="55"/>
                </a:cubicBezTo>
                <a:cubicBezTo>
                  <a:pt x="61" y="54"/>
                  <a:pt x="65" y="54"/>
                  <a:pt x="78" y="54"/>
                </a:cubicBezTo>
                <a:cubicBezTo>
                  <a:pt x="78" y="54"/>
                  <a:pt x="78" y="53"/>
                  <a:pt x="78" y="53"/>
                </a:cubicBezTo>
                <a:cubicBezTo>
                  <a:pt x="77" y="53"/>
                  <a:pt x="76" y="53"/>
                  <a:pt x="76" y="53"/>
                </a:cubicBezTo>
                <a:cubicBezTo>
                  <a:pt x="67" y="53"/>
                  <a:pt x="68" y="52"/>
                  <a:pt x="60" y="52"/>
                </a:cubicBezTo>
                <a:cubicBezTo>
                  <a:pt x="53" y="52"/>
                  <a:pt x="45" y="52"/>
                  <a:pt x="38" y="51"/>
                </a:cubicBezTo>
                <a:cubicBezTo>
                  <a:pt x="38" y="51"/>
                  <a:pt x="37" y="51"/>
                  <a:pt x="36" y="51"/>
                </a:cubicBezTo>
                <a:cubicBezTo>
                  <a:pt x="36" y="51"/>
                  <a:pt x="36" y="50"/>
                  <a:pt x="37" y="50"/>
                </a:cubicBezTo>
                <a:cubicBezTo>
                  <a:pt x="61" y="51"/>
                  <a:pt x="77" y="51"/>
                  <a:pt x="102" y="51"/>
                </a:cubicBezTo>
                <a:cubicBezTo>
                  <a:pt x="102" y="51"/>
                  <a:pt x="102" y="51"/>
                  <a:pt x="102" y="51"/>
                </a:cubicBezTo>
                <a:cubicBezTo>
                  <a:pt x="100" y="51"/>
                  <a:pt x="98" y="51"/>
                  <a:pt x="96" y="50"/>
                </a:cubicBezTo>
                <a:cubicBezTo>
                  <a:pt x="86" y="50"/>
                  <a:pt x="76" y="50"/>
                  <a:pt x="65" y="49"/>
                </a:cubicBezTo>
                <a:cubicBezTo>
                  <a:pt x="51" y="49"/>
                  <a:pt x="45" y="48"/>
                  <a:pt x="30" y="47"/>
                </a:cubicBezTo>
                <a:cubicBezTo>
                  <a:pt x="29" y="47"/>
                  <a:pt x="28" y="47"/>
                  <a:pt x="28" y="47"/>
                </a:cubicBezTo>
                <a:cubicBezTo>
                  <a:pt x="28" y="46"/>
                  <a:pt x="28" y="46"/>
                  <a:pt x="28" y="46"/>
                </a:cubicBezTo>
                <a:cubicBezTo>
                  <a:pt x="39" y="46"/>
                  <a:pt x="51" y="47"/>
                  <a:pt x="62" y="47"/>
                </a:cubicBezTo>
                <a:cubicBezTo>
                  <a:pt x="68" y="47"/>
                  <a:pt x="64" y="47"/>
                  <a:pt x="70" y="47"/>
                </a:cubicBezTo>
                <a:cubicBezTo>
                  <a:pt x="71" y="47"/>
                  <a:pt x="72" y="47"/>
                  <a:pt x="73" y="46"/>
                </a:cubicBezTo>
                <a:cubicBezTo>
                  <a:pt x="73" y="46"/>
                  <a:pt x="73" y="46"/>
                  <a:pt x="73" y="46"/>
                </a:cubicBezTo>
                <a:cubicBezTo>
                  <a:pt x="73" y="46"/>
                  <a:pt x="72" y="46"/>
                  <a:pt x="72" y="46"/>
                </a:cubicBezTo>
                <a:cubicBezTo>
                  <a:pt x="67" y="45"/>
                  <a:pt x="62" y="46"/>
                  <a:pt x="57" y="44"/>
                </a:cubicBezTo>
                <a:cubicBezTo>
                  <a:pt x="55" y="44"/>
                  <a:pt x="62" y="44"/>
                  <a:pt x="60" y="44"/>
                </a:cubicBezTo>
                <a:cubicBezTo>
                  <a:pt x="59" y="44"/>
                  <a:pt x="57" y="43"/>
                  <a:pt x="56" y="43"/>
                </a:cubicBezTo>
                <a:cubicBezTo>
                  <a:pt x="56" y="43"/>
                  <a:pt x="56" y="43"/>
                  <a:pt x="56" y="43"/>
                </a:cubicBezTo>
                <a:cubicBezTo>
                  <a:pt x="84" y="42"/>
                  <a:pt x="104" y="44"/>
                  <a:pt x="132" y="44"/>
                </a:cubicBezTo>
                <a:cubicBezTo>
                  <a:pt x="132" y="44"/>
                  <a:pt x="132" y="44"/>
                  <a:pt x="131" y="44"/>
                </a:cubicBezTo>
                <a:cubicBezTo>
                  <a:pt x="121" y="43"/>
                  <a:pt x="110" y="43"/>
                  <a:pt x="99" y="42"/>
                </a:cubicBezTo>
                <a:cubicBezTo>
                  <a:pt x="94" y="42"/>
                  <a:pt x="88" y="42"/>
                  <a:pt x="82" y="42"/>
                </a:cubicBezTo>
                <a:cubicBezTo>
                  <a:pt x="82" y="42"/>
                  <a:pt x="82" y="41"/>
                  <a:pt x="81" y="41"/>
                </a:cubicBezTo>
                <a:cubicBezTo>
                  <a:pt x="81" y="41"/>
                  <a:pt x="82" y="41"/>
                  <a:pt x="82" y="41"/>
                </a:cubicBezTo>
                <a:cubicBezTo>
                  <a:pt x="87" y="41"/>
                  <a:pt x="93" y="41"/>
                  <a:pt x="99" y="41"/>
                </a:cubicBezTo>
                <a:cubicBezTo>
                  <a:pt x="99" y="41"/>
                  <a:pt x="99" y="40"/>
                  <a:pt x="99" y="40"/>
                </a:cubicBezTo>
                <a:cubicBezTo>
                  <a:pt x="69" y="39"/>
                  <a:pt x="49" y="38"/>
                  <a:pt x="20" y="36"/>
                </a:cubicBezTo>
                <a:cubicBezTo>
                  <a:pt x="20" y="36"/>
                  <a:pt x="20" y="36"/>
                  <a:pt x="20" y="36"/>
                </a:cubicBezTo>
                <a:cubicBezTo>
                  <a:pt x="44" y="35"/>
                  <a:pt x="58" y="36"/>
                  <a:pt x="82" y="37"/>
                </a:cubicBezTo>
                <a:cubicBezTo>
                  <a:pt x="79" y="36"/>
                  <a:pt x="77" y="36"/>
                  <a:pt x="74" y="36"/>
                </a:cubicBezTo>
                <a:cubicBezTo>
                  <a:pt x="62" y="36"/>
                  <a:pt x="60" y="36"/>
                  <a:pt x="48" y="35"/>
                </a:cubicBezTo>
                <a:cubicBezTo>
                  <a:pt x="47" y="35"/>
                  <a:pt x="46" y="35"/>
                  <a:pt x="45" y="35"/>
                </a:cubicBezTo>
                <a:cubicBezTo>
                  <a:pt x="45" y="35"/>
                  <a:pt x="45" y="34"/>
                  <a:pt x="45" y="34"/>
                </a:cubicBezTo>
                <a:cubicBezTo>
                  <a:pt x="62" y="33"/>
                  <a:pt x="69" y="35"/>
                  <a:pt x="85" y="34"/>
                </a:cubicBezTo>
                <a:cubicBezTo>
                  <a:pt x="85" y="34"/>
                  <a:pt x="85" y="34"/>
                  <a:pt x="84" y="34"/>
                </a:cubicBezTo>
                <a:cubicBezTo>
                  <a:pt x="72" y="33"/>
                  <a:pt x="69" y="33"/>
                  <a:pt x="57" y="32"/>
                </a:cubicBezTo>
                <a:cubicBezTo>
                  <a:pt x="49" y="32"/>
                  <a:pt x="41" y="32"/>
                  <a:pt x="33" y="31"/>
                </a:cubicBezTo>
                <a:cubicBezTo>
                  <a:pt x="33" y="31"/>
                  <a:pt x="32" y="31"/>
                  <a:pt x="32" y="31"/>
                </a:cubicBezTo>
                <a:cubicBezTo>
                  <a:pt x="33" y="30"/>
                  <a:pt x="33" y="30"/>
                  <a:pt x="34" y="30"/>
                </a:cubicBezTo>
                <a:cubicBezTo>
                  <a:pt x="37" y="30"/>
                  <a:pt x="40" y="30"/>
                  <a:pt x="43" y="30"/>
                </a:cubicBezTo>
                <a:cubicBezTo>
                  <a:pt x="53" y="30"/>
                  <a:pt x="55" y="30"/>
                  <a:pt x="65" y="31"/>
                </a:cubicBezTo>
                <a:cubicBezTo>
                  <a:pt x="93" y="31"/>
                  <a:pt x="120" y="28"/>
                  <a:pt x="148" y="28"/>
                </a:cubicBezTo>
                <a:cubicBezTo>
                  <a:pt x="179" y="29"/>
                  <a:pt x="213" y="30"/>
                  <a:pt x="245" y="29"/>
                </a:cubicBezTo>
                <a:cubicBezTo>
                  <a:pt x="260" y="28"/>
                  <a:pt x="271" y="31"/>
                  <a:pt x="286" y="30"/>
                </a:cubicBezTo>
                <a:cubicBezTo>
                  <a:pt x="289" y="30"/>
                  <a:pt x="294" y="30"/>
                  <a:pt x="296" y="30"/>
                </a:cubicBezTo>
                <a:cubicBezTo>
                  <a:pt x="292" y="30"/>
                  <a:pt x="288" y="30"/>
                  <a:pt x="283" y="30"/>
                </a:cubicBezTo>
                <a:cubicBezTo>
                  <a:pt x="241" y="30"/>
                  <a:pt x="200" y="30"/>
                  <a:pt x="158" y="29"/>
                </a:cubicBezTo>
                <a:cubicBezTo>
                  <a:pt x="135" y="28"/>
                  <a:pt x="112" y="27"/>
                  <a:pt x="89" y="27"/>
                </a:cubicBezTo>
                <a:cubicBezTo>
                  <a:pt x="70" y="26"/>
                  <a:pt x="39" y="25"/>
                  <a:pt x="21" y="25"/>
                </a:cubicBezTo>
                <a:cubicBezTo>
                  <a:pt x="17" y="25"/>
                  <a:pt x="13" y="24"/>
                  <a:pt x="10" y="24"/>
                </a:cubicBezTo>
                <a:cubicBezTo>
                  <a:pt x="9" y="24"/>
                  <a:pt x="9" y="24"/>
                  <a:pt x="8" y="23"/>
                </a:cubicBezTo>
                <a:cubicBezTo>
                  <a:pt x="8" y="23"/>
                  <a:pt x="0" y="23"/>
                  <a:pt x="0" y="23"/>
                </a:cubicBezTo>
                <a:cubicBezTo>
                  <a:pt x="0" y="23"/>
                  <a:pt x="1" y="23"/>
                  <a:pt x="1" y="23"/>
                </a:cubicBezTo>
                <a:cubicBezTo>
                  <a:pt x="5" y="23"/>
                  <a:pt x="9" y="23"/>
                  <a:pt x="13" y="23"/>
                </a:cubicBezTo>
                <a:cubicBezTo>
                  <a:pt x="31" y="23"/>
                  <a:pt x="49" y="23"/>
                  <a:pt x="67" y="23"/>
                </a:cubicBezTo>
                <a:cubicBezTo>
                  <a:pt x="92" y="23"/>
                  <a:pt x="133" y="22"/>
                  <a:pt x="157" y="23"/>
                </a:cubicBezTo>
                <a:cubicBezTo>
                  <a:pt x="187" y="24"/>
                  <a:pt x="229" y="22"/>
                  <a:pt x="258" y="25"/>
                </a:cubicBezTo>
                <a:cubicBezTo>
                  <a:pt x="261" y="24"/>
                  <a:pt x="257" y="25"/>
                  <a:pt x="259" y="25"/>
                </a:cubicBezTo>
                <a:cubicBezTo>
                  <a:pt x="259" y="25"/>
                  <a:pt x="259" y="25"/>
                  <a:pt x="258" y="25"/>
                </a:cubicBezTo>
                <a:cubicBezTo>
                  <a:pt x="240" y="24"/>
                  <a:pt x="223" y="24"/>
                  <a:pt x="205" y="24"/>
                </a:cubicBezTo>
                <a:cubicBezTo>
                  <a:pt x="189" y="23"/>
                  <a:pt x="173" y="23"/>
                  <a:pt x="157" y="23"/>
                </a:cubicBezTo>
                <a:cubicBezTo>
                  <a:pt x="135" y="22"/>
                  <a:pt x="91" y="21"/>
                  <a:pt x="68" y="20"/>
                </a:cubicBezTo>
                <a:cubicBezTo>
                  <a:pt x="60" y="20"/>
                  <a:pt x="51" y="19"/>
                  <a:pt x="42" y="19"/>
                </a:cubicBezTo>
                <a:cubicBezTo>
                  <a:pt x="38" y="19"/>
                  <a:pt x="34" y="17"/>
                  <a:pt x="30" y="17"/>
                </a:cubicBezTo>
                <a:cubicBezTo>
                  <a:pt x="30" y="17"/>
                  <a:pt x="29" y="17"/>
                  <a:pt x="29" y="17"/>
                </a:cubicBezTo>
                <a:cubicBezTo>
                  <a:pt x="29" y="17"/>
                  <a:pt x="29" y="17"/>
                  <a:pt x="29" y="17"/>
                </a:cubicBezTo>
                <a:cubicBezTo>
                  <a:pt x="32" y="16"/>
                  <a:pt x="36" y="16"/>
                  <a:pt x="39" y="16"/>
                </a:cubicBezTo>
                <a:cubicBezTo>
                  <a:pt x="39" y="16"/>
                  <a:pt x="39" y="16"/>
                  <a:pt x="39" y="16"/>
                </a:cubicBezTo>
                <a:cubicBezTo>
                  <a:pt x="33" y="16"/>
                  <a:pt x="26" y="15"/>
                  <a:pt x="20" y="15"/>
                </a:cubicBezTo>
                <a:cubicBezTo>
                  <a:pt x="20" y="15"/>
                  <a:pt x="20" y="14"/>
                  <a:pt x="20" y="14"/>
                </a:cubicBezTo>
                <a:cubicBezTo>
                  <a:pt x="46" y="14"/>
                  <a:pt x="95" y="15"/>
                  <a:pt x="121" y="16"/>
                </a:cubicBezTo>
                <a:cubicBezTo>
                  <a:pt x="118" y="15"/>
                  <a:pt x="115" y="15"/>
                  <a:pt x="112" y="15"/>
                </a:cubicBezTo>
                <a:cubicBezTo>
                  <a:pt x="96" y="14"/>
                  <a:pt x="57" y="14"/>
                  <a:pt x="41" y="13"/>
                </a:cubicBezTo>
                <a:cubicBezTo>
                  <a:pt x="35" y="13"/>
                  <a:pt x="29" y="12"/>
                  <a:pt x="23" y="12"/>
                </a:cubicBezTo>
                <a:cubicBezTo>
                  <a:pt x="22" y="12"/>
                  <a:pt x="22" y="12"/>
                  <a:pt x="22" y="11"/>
                </a:cubicBezTo>
                <a:cubicBezTo>
                  <a:pt x="22" y="11"/>
                  <a:pt x="22" y="11"/>
                  <a:pt x="23" y="11"/>
                </a:cubicBezTo>
                <a:cubicBezTo>
                  <a:pt x="24" y="11"/>
                  <a:pt x="26" y="11"/>
                  <a:pt x="27" y="11"/>
                </a:cubicBezTo>
                <a:cubicBezTo>
                  <a:pt x="33" y="11"/>
                  <a:pt x="38" y="11"/>
                  <a:pt x="43" y="11"/>
                </a:cubicBezTo>
                <a:cubicBezTo>
                  <a:pt x="47" y="11"/>
                  <a:pt x="51" y="11"/>
                  <a:pt x="54" y="11"/>
                </a:cubicBezTo>
                <a:cubicBezTo>
                  <a:pt x="53" y="11"/>
                  <a:pt x="51" y="11"/>
                  <a:pt x="49" y="11"/>
                </a:cubicBezTo>
                <a:cubicBezTo>
                  <a:pt x="49" y="11"/>
                  <a:pt x="49" y="10"/>
                  <a:pt x="49" y="10"/>
                </a:cubicBezTo>
                <a:cubicBezTo>
                  <a:pt x="62" y="10"/>
                  <a:pt x="98" y="10"/>
                  <a:pt x="111" y="11"/>
                </a:cubicBezTo>
                <a:cubicBezTo>
                  <a:pt x="125" y="11"/>
                  <a:pt x="138" y="11"/>
                  <a:pt x="151" y="12"/>
                </a:cubicBezTo>
                <a:cubicBezTo>
                  <a:pt x="151" y="12"/>
                  <a:pt x="151" y="16"/>
                  <a:pt x="151" y="16"/>
                </a:cubicBezTo>
                <a:cubicBezTo>
                  <a:pt x="118" y="14"/>
                  <a:pt x="63" y="9"/>
                  <a:pt x="30" y="7"/>
                </a:cubicBezTo>
                <a:cubicBezTo>
                  <a:pt x="30" y="7"/>
                  <a:pt x="30" y="7"/>
                  <a:pt x="30" y="6"/>
                </a:cubicBezTo>
                <a:cubicBezTo>
                  <a:pt x="34" y="6"/>
                  <a:pt x="38" y="6"/>
                  <a:pt x="43" y="6"/>
                </a:cubicBezTo>
                <a:cubicBezTo>
                  <a:pt x="43" y="6"/>
                  <a:pt x="43" y="6"/>
                  <a:pt x="43" y="6"/>
                </a:cubicBezTo>
                <a:cubicBezTo>
                  <a:pt x="42" y="5"/>
                  <a:pt x="41" y="5"/>
                  <a:pt x="40" y="5"/>
                </a:cubicBezTo>
                <a:cubicBezTo>
                  <a:pt x="40" y="5"/>
                  <a:pt x="40" y="5"/>
                  <a:pt x="40" y="4"/>
                </a:cubicBezTo>
                <a:cubicBezTo>
                  <a:pt x="87" y="5"/>
                  <a:pt x="156" y="12"/>
                  <a:pt x="203" y="13"/>
                </a:cubicBezTo>
                <a:cubicBezTo>
                  <a:pt x="185" y="12"/>
                  <a:pt x="168" y="11"/>
                  <a:pt x="150" y="10"/>
                </a:cubicBezTo>
                <a:cubicBezTo>
                  <a:pt x="132" y="10"/>
                  <a:pt x="92" y="4"/>
                  <a:pt x="75" y="3"/>
                </a:cubicBezTo>
                <a:cubicBezTo>
                  <a:pt x="57" y="2"/>
                  <a:pt x="39" y="1"/>
                  <a:pt x="22" y="1"/>
                </a:cubicBezTo>
                <a:cubicBezTo>
                  <a:pt x="22" y="0"/>
                  <a:pt x="22" y="0"/>
                  <a:pt x="22" y="0"/>
                </a:cubicBezTo>
                <a:cubicBezTo>
                  <a:pt x="22" y="0"/>
                  <a:pt x="22" y="0"/>
                  <a:pt x="23" y="0"/>
                </a:cubicBezTo>
                <a:cubicBezTo>
                  <a:pt x="28" y="0"/>
                  <a:pt x="34" y="0"/>
                  <a:pt x="40" y="0"/>
                </a:cubicBezTo>
                <a:cubicBezTo>
                  <a:pt x="58" y="1"/>
                  <a:pt x="99" y="1"/>
                  <a:pt x="118" y="2"/>
                </a:cubicBezTo>
                <a:cubicBezTo>
                  <a:pt x="138" y="3"/>
                  <a:pt x="159" y="8"/>
                  <a:pt x="179" y="9"/>
                </a:cubicBezTo>
                <a:cubicBezTo>
                  <a:pt x="199" y="10"/>
                  <a:pt x="218" y="10"/>
                  <a:pt x="238" y="10"/>
                </a:cubicBezTo>
                <a:cubicBezTo>
                  <a:pt x="255" y="10"/>
                  <a:pt x="271" y="12"/>
                  <a:pt x="288" y="13"/>
                </a:cubicBezTo>
                <a:cubicBezTo>
                  <a:pt x="311" y="13"/>
                  <a:pt x="335" y="13"/>
                  <a:pt x="359" y="13"/>
                </a:cubicBezTo>
                <a:cubicBezTo>
                  <a:pt x="360" y="13"/>
                  <a:pt x="362" y="13"/>
                  <a:pt x="364" y="12"/>
                </a:cubicBezTo>
                <a:cubicBezTo>
                  <a:pt x="365" y="12"/>
                  <a:pt x="365" y="12"/>
                  <a:pt x="366" y="12"/>
                </a:cubicBezTo>
                <a:cubicBezTo>
                  <a:pt x="366" y="13"/>
                  <a:pt x="367" y="13"/>
                  <a:pt x="368" y="13"/>
                </a:cubicBezTo>
                <a:cubicBezTo>
                  <a:pt x="369" y="13"/>
                  <a:pt x="371" y="13"/>
                  <a:pt x="372" y="13"/>
                </a:cubicBezTo>
                <a:cubicBezTo>
                  <a:pt x="388" y="13"/>
                  <a:pt x="403" y="12"/>
                  <a:pt x="419" y="12"/>
                </a:cubicBezTo>
                <a:cubicBezTo>
                  <a:pt x="431" y="11"/>
                  <a:pt x="443" y="12"/>
                  <a:pt x="455" y="12"/>
                </a:cubicBezTo>
                <a:lnTo>
                  <a:pt x="459" y="12"/>
                </a:lnTo>
                <a:close/>
                <a:moveTo>
                  <a:pt x="212" y="13"/>
                </a:moveTo>
                <a:cubicBezTo>
                  <a:pt x="212" y="13"/>
                  <a:pt x="212" y="13"/>
                  <a:pt x="212" y="13"/>
                </a:cubicBezTo>
                <a:cubicBezTo>
                  <a:pt x="201" y="13"/>
                  <a:pt x="189" y="12"/>
                  <a:pt x="178" y="12"/>
                </a:cubicBezTo>
                <a:cubicBezTo>
                  <a:pt x="178" y="12"/>
                  <a:pt x="178" y="12"/>
                  <a:pt x="178" y="12"/>
                </a:cubicBezTo>
                <a:cubicBezTo>
                  <a:pt x="189" y="13"/>
                  <a:pt x="201" y="13"/>
                  <a:pt x="212" y="13"/>
                </a:cubicBezTo>
                <a:close/>
                <a:moveTo>
                  <a:pt x="167" y="12"/>
                </a:moveTo>
                <a:cubicBezTo>
                  <a:pt x="167" y="12"/>
                  <a:pt x="167" y="12"/>
                  <a:pt x="167" y="12"/>
                </a:cubicBezTo>
                <a:cubicBezTo>
                  <a:pt x="170" y="12"/>
                  <a:pt x="173" y="12"/>
                  <a:pt x="176" y="12"/>
                </a:cubicBezTo>
                <a:cubicBezTo>
                  <a:pt x="176" y="12"/>
                  <a:pt x="176" y="12"/>
                  <a:pt x="176" y="12"/>
                </a:cubicBezTo>
                <a:cubicBezTo>
                  <a:pt x="173" y="12"/>
                  <a:pt x="170" y="12"/>
                  <a:pt x="167" y="12"/>
                </a:cubicBezTo>
                <a:close/>
              </a:path>
            </a:pathLst>
          </a:custGeom>
          <a:solidFill>
            <a:schemeClr val="bg1">
              <a:lumMod val="85000"/>
              <a:alpha val="42000"/>
            </a:schemeClr>
          </a:solidFill>
          <a:ln>
            <a:noFill/>
          </a:ln>
        </p:spPr>
        <p:txBody>
          <a:bodyPr spcFirstLastPara="1" wrap="square" lIns="91425" tIns="45700" rIns="91425" bIns="45700" anchor="t" anchorCtr="0">
            <a:noAutofit/>
          </a:bodyPr>
          <a:lstStyle/>
          <a:p>
            <a:pPr>
              <a:buClr>
                <a:srgbClr val="000000"/>
              </a:buClr>
            </a:pPr>
            <a:endParaRPr sz="2400" kern="0">
              <a:solidFill>
                <a:srgbClr val="000000"/>
              </a:solidFill>
              <a:latin typeface="Calibri"/>
              <a:ea typeface="Calibri"/>
              <a:cs typeface="Calibri"/>
              <a:sym typeface="Calibri"/>
            </a:endParaRPr>
          </a:p>
        </p:txBody>
      </p:sp>
      <p:sp>
        <p:nvSpPr>
          <p:cNvPr id="17" name="CuadroTexto 16">
            <a:extLst>
              <a:ext uri="{FF2B5EF4-FFF2-40B4-BE49-F238E27FC236}">
                <a16:creationId xmlns:a16="http://schemas.microsoft.com/office/drawing/2014/main" id="{19AA4C70-0B08-F0E1-7210-C92C8115B1BD}"/>
              </a:ext>
            </a:extLst>
          </p:cNvPr>
          <p:cNvSpPr txBox="1"/>
          <p:nvPr/>
        </p:nvSpPr>
        <p:spPr>
          <a:xfrm>
            <a:off x="7725881" y="3684389"/>
            <a:ext cx="3298762" cy="276999"/>
          </a:xfrm>
          <a:prstGeom prst="rect">
            <a:avLst/>
          </a:prstGeom>
          <a:noFill/>
        </p:spPr>
        <p:txBody>
          <a:bodyPr wrap="square" rtlCol="0">
            <a:spAutoFit/>
          </a:bodyPr>
          <a:lstStyle/>
          <a:p>
            <a:pPr algn="ctr"/>
            <a:r>
              <a:rPr lang="es-CL" sz="1200" b="1">
                <a:solidFill>
                  <a:schemeClr val="accent1">
                    <a:lumMod val="50000"/>
                  </a:schemeClr>
                </a:solidFill>
                <a:latin typeface="Calibri" panose="020F0502020204030204" pitchFamily="34" charset="0"/>
                <a:cs typeface="Calibri" panose="020F0502020204030204" pitchFamily="34" charset="0"/>
              </a:rPr>
              <a:t>Cantidad Compensaciones    </a:t>
            </a:r>
          </a:p>
        </p:txBody>
      </p:sp>
      <p:pic>
        <p:nvPicPr>
          <p:cNvPr id="19" name="Imagen 18">
            <a:extLst>
              <a:ext uri="{FF2B5EF4-FFF2-40B4-BE49-F238E27FC236}">
                <a16:creationId xmlns:a16="http://schemas.microsoft.com/office/drawing/2014/main" id="{F0A904D5-A153-47CF-6BED-68F1CF027967}"/>
              </a:ext>
            </a:extLst>
          </p:cNvPr>
          <p:cNvPicPr>
            <a:picLocks noChangeAspect="1"/>
          </p:cNvPicPr>
          <p:nvPr/>
        </p:nvPicPr>
        <p:blipFill>
          <a:blip r:embed="rId5"/>
          <a:stretch>
            <a:fillRect/>
          </a:stretch>
        </p:blipFill>
        <p:spPr>
          <a:xfrm>
            <a:off x="11024643" y="5833322"/>
            <a:ext cx="504008" cy="366150"/>
          </a:xfrm>
          <a:prstGeom prst="rect">
            <a:avLst/>
          </a:prstGeom>
        </p:spPr>
      </p:pic>
    </p:spTree>
    <p:extLst>
      <p:ext uri="{BB962C8B-B14F-4D97-AF65-F5344CB8AC3E}">
        <p14:creationId xmlns:p14="http://schemas.microsoft.com/office/powerpoint/2010/main" val="3630315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CB8E7C-FCD2-13F0-44CF-CB69C13DBA01}"/>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AA8292CE-E45B-79A7-EDD6-A08B878CD7B5}"/>
              </a:ext>
            </a:extLst>
          </p:cNvPr>
          <p:cNvSpPr>
            <a:spLocks noGrp="1"/>
          </p:cNvSpPr>
          <p:nvPr>
            <p:ph type="body" idx="1"/>
          </p:nvPr>
        </p:nvSpPr>
        <p:spPr>
          <a:xfrm>
            <a:off x="416226" y="510264"/>
            <a:ext cx="6194436" cy="555160"/>
          </a:xfrm>
        </p:spPr>
        <p:txBody>
          <a:bodyPr>
            <a:normAutofit/>
          </a:bodyPr>
          <a:lstStyle/>
          <a:p>
            <a:r>
              <a:rPr lang="es-CL" sz="1800">
                <a:latin typeface="Calibri" panose="020F0502020204030204" pitchFamily="34" charset="0"/>
                <a:cs typeface="Calibri" panose="020F0502020204030204" pitchFamily="34" charset="0"/>
              </a:rPr>
              <a:t>EMERGENCIAS Y SEGURIDAD EN INSTALACIONES DE GAS </a:t>
            </a:r>
          </a:p>
        </p:txBody>
      </p:sp>
      <p:pic>
        <p:nvPicPr>
          <p:cNvPr id="11" name="Imagen 10" descr="Texto  El contenido generado por IA puede ser incorrecto.">
            <a:extLst>
              <a:ext uri="{FF2B5EF4-FFF2-40B4-BE49-F238E27FC236}">
                <a16:creationId xmlns:a16="http://schemas.microsoft.com/office/drawing/2014/main" id="{993B4B30-51DF-B8D5-05E5-AB061B27FAB2}"/>
              </a:ext>
            </a:extLst>
          </p:cNvPr>
          <p:cNvPicPr>
            <a:picLocks noChangeAspect="1"/>
          </p:cNvPicPr>
          <p:nvPr/>
        </p:nvPicPr>
        <p:blipFill>
          <a:blip r:embed="rId2"/>
          <a:stretch>
            <a:fillRect/>
          </a:stretch>
        </p:blipFill>
        <p:spPr>
          <a:xfrm>
            <a:off x="10272402" y="195733"/>
            <a:ext cx="1656075" cy="555160"/>
          </a:xfrm>
          <a:prstGeom prst="rect">
            <a:avLst/>
          </a:prstGeom>
        </p:spPr>
      </p:pic>
      <p:sp>
        <p:nvSpPr>
          <p:cNvPr id="3" name="Marcador de texto 2">
            <a:extLst>
              <a:ext uri="{FF2B5EF4-FFF2-40B4-BE49-F238E27FC236}">
                <a16:creationId xmlns:a16="http://schemas.microsoft.com/office/drawing/2014/main" id="{0983490A-E342-0145-BC99-ED5A517492FB}"/>
              </a:ext>
            </a:extLst>
          </p:cNvPr>
          <p:cNvSpPr txBox="1">
            <a:spLocks noChangeArrowheads="1"/>
          </p:cNvSpPr>
          <p:nvPr/>
        </p:nvSpPr>
        <p:spPr bwMode="auto">
          <a:xfrm>
            <a:off x="916502" y="1157416"/>
            <a:ext cx="10358995" cy="70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just">
              <a:buNone/>
            </a:pPr>
            <a:r>
              <a:rPr lang="es-ES" sz="1600">
                <a:solidFill>
                  <a:schemeClr val="accent1">
                    <a:lumMod val="50000"/>
                  </a:schemeClr>
                </a:solidFill>
                <a:latin typeface="+mn-lt"/>
                <a:ea typeface="+mn-ea"/>
                <a:cs typeface="+mn-cs"/>
              </a:rPr>
              <a:t>Las emergencias de gas corresponden a eventos informados por las empresas, clasificados como incidentes o accidentes según su afectación a personas o bienes. Las instalaciones interiores nuevas deben ser certificadas e inspeccionadas para verificar su condición de seguridad.</a:t>
            </a:r>
          </a:p>
        </p:txBody>
      </p:sp>
      <p:graphicFrame>
        <p:nvGraphicFramePr>
          <p:cNvPr id="50" name="Tabla 50"/>
          <p:cNvGraphicFramePr>
            <a:graphicFrameLocks noGrp="1"/>
          </p:cNvGraphicFramePr>
          <p:nvPr>
            <p:extLst>
              <p:ext uri="{D42A27DB-BD31-4B8C-83A1-F6EECF244321}">
                <p14:modId xmlns:p14="http://schemas.microsoft.com/office/powerpoint/2010/main" val="2208259073"/>
              </p:ext>
            </p:extLst>
          </p:nvPr>
        </p:nvGraphicFramePr>
        <p:xfrm>
          <a:off x="916502" y="2263939"/>
          <a:ext cx="10358995" cy="3322627"/>
        </p:xfrm>
        <a:graphic>
          <a:graphicData uri="http://schemas.openxmlformats.org/drawingml/2006/table">
            <a:tbl>
              <a:tblPr firstRow="1" bandRow="1">
                <a:noFill/>
              </a:tblPr>
              <a:tblGrid>
                <a:gridCol w="2509099">
                  <a:extLst>
                    <a:ext uri="{9D8B030D-6E8A-4147-A177-3AD203B41FA5}">
                      <a16:colId xmlns:a16="http://schemas.microsoft.com/office/drawing/2014/main" val="20000"/>
                    </a:ext>
                  </a:extLst>
                </a:gridCol>
                <a:gridCol w="3924948">
                  <a:extLst>
                    <a:ext uri="{9D8B030D-6E8A-4147-A177-3AD203B41FA5}">
                      <a16:colId xmlns:a16="http://schemas.microsoft.com/office/drawing/2014/main" val="20001"/>
                    </a:ext>
                  </a:extLst>
                </a:gridCol>
                <a:gridCol w="3924948">
                  <a:extLst>
                    <a:ext uri="{9D8B030D-6E8A-4147-A177-3AD203B41FA5}">
                      <a16:colId xmlns:a16="http://schemas.microsoft.com/office/drawing/2014/main" val="20002"/>
                    </a:ext>
                  </a:extLst>
                </a:gridCol>
              </a:tblGrid>
              <a:tr h="519160">
                <a:tc>
                  <a:txBody>
                    <a:bodyPr/>
                    <a:lstStyle/>
                    <a:p>
                      <a:pPr algn="ctr">
                        <a:buNone/>
                      </a:pPr>
                      <a:r>
                        <a:rPr lang="es-ES" sz="1400" b="1">
                          <a:solidFill>
                            <a:srgbClr val="FFFFFF"/>
                          </a:solidFill>
                          <a:latin typeface="Calibri" panose="020F0502020204030204" pitchFamily="34" charset="0"/>
                        </a:rPr>
                        <a:t>Objetivo</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1F3864"/>
                    </a:solidFill>
                  </a:tcPr>
                </a:tc>
                <a:tc>
                  <a:txBody>
                    <a:bodyPr/>
                    <a:lstStyle/>
                    <a:p>
                      <a:pPr algn="ctr">
                        <a:buNone/>
                      </a:pPr>
                      <a:r>
                        <a:rPr lang="es-ES" sz="1400" b="1">
                          <a:solidFill>
                            <a:srgbClr val="FFFFFF"/>
                          </a:solidFill>
                          <a:latin typeface="Calibri" panose="020F0502020204030204" pitchFamily="34" charset="0"/>
                        </a:rPr>
                        <a:t>Acción SEC</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1F3864"/>
                    </a:solidFill>
                  </a:tcPr>
                </a:tc>
                <a:tc>
                  <a:txBody>
                    <a:bodyPr/>
                    <a:lstStyle/>
                    <a:p>
                      <a:pPr algn="ctr">
                        <a:buNone/>
                      </a:pPr>
                      <a:r>
                        <a:rPr lang="es-ES" sz="1400" b="1">
                          <a:solidFill>
                            <a:srgbClr val="FFFFFF"/>
                          </a:solidFill>
                          <a:latin typeface="Calibri" panose="020F0502020204030204" pitchFamily="34" charset="0"/>
                        </a:rPr>
                        <a:t>Mecanismo de seguimiento</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1F3864"/>
                    </a:solidFill>
                  </a:tcPr>
                </a:tc>
                <a:extLst>
                  <a:ext uri="{0D108BD9-81ED-4DB2-BD59-A6C34878D82A}">
                    <a16:rowId xmlns:a16="http://schemas.microsoft.com/office/drawing/2014/main" val="10000"/>
                  </a:ext>
                </a:extLst>
              </a:tr>
              <a:tr h="934489">
                <a:tc>
                  <a:txBody>
                    <a:bodyPr/>
                    <a:lstStyle/>
                    <a:p>
                      <a:pPr algn="l">
                        <a:buNone/>
                      </a:pPr>
                      <a:r>
                        <a:rPr lang="es-ES" sz="1400">
                          <a:solidFill>
                            <a:schemeClr val="accent1">
                              <a:lumMod val="50000"/>
                            </a:schemeClr>
                          </a:solidFill>
                          <a:latin typeface="Calibri" panose="020F0502020204030204" pitchFamily="34" charset="0"/>
                        </a:rPr>
                        <a:t>Operaciones seguras de gas</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FFFFFF"/>
                    </a:solidFill>
                  </a:tcPr>
                </a:tc>
                <a:tc>
                  <a:txBody>
                    <a:bodyPr/>
                    <a:lstStyle/>
                    <a:p>
                      <a:pPr algn="l">
                        <a:buNone/>
                      </a:pPr>
                      <a:r>
                        <a:rPr lang="es-ES" sz="1400">
                          <a:solidFill>
                            <a:schemeClr val="accent1">
                              <a:lumMod val="50000"/>
                            </a:schemeClr>
                          </a:solidFill>
                          <a:latin typeface="Calibri" panose="020F0502020204030204" pitchFamily="34" charset="0"/>
                        </a:rPr>
                        <a:t>Instrucción de planes de acción a empresas de almacenamiento, transporte y distribución</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FFFFFF"/>
                    </a:solidFill>
                  </a:tcPr>
                </a:tc>
                <a:tc>
                  <a:txBody>
                    <a:bodyPr/>
                    <a:lstStyle/>
                    <a:p>
                      <a:pPr algn="l">
                        <a:buNone/>
                      </a:pPr>
                      <a:r>
                        <a:rPr lang="es-ES" sz="1400">
                          <a:solidFill>
                            <a:schemeClr val="accent1">
                              <a:lumMod val="50000"/>
                            </a:schemeClr>
                          </a:solidFill>
                          <a:latin typeface="Calibri" panose="020F0502020204030204" pitchFamily="34" charset="0"/>
                        </a:rPr>
                        <a:t>Reuniones periódicas y fiscalización indirecta</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FFFFFF"/>
                    </a:solidFill>
                  </a:tcPr>
                </a:tc>
                <a:extLst>
                  <a:ext uri="{0D108BD9-81ED-4DB2-BD59-A6C34878D82A}">
                    <a16:rowId xmlns:a16="http://schemas.microsoft.com/office/drawing/2014/main" val="10001"/>
                  </a:ext>
                </a:extLst>
              </a:tr>
              <a:tr h="934489">
                <a:tc>
                  <a:txBody>
                    <a:bodyPr/>
                    <a:lstStyle/>
                    <a:p>
                      <a:pPr algn="l">
                        <a:buNone/>
                      </a:pPr>
                      <a:r>
                        <a:rPr lang="es-ES" sz="1400">
                          <a:solidFill>
                            <a:schemeClr val="accent1">
                              <a:lumMod val="50000"/>
                            </a:schemeClr>
                          </a:solidFill>
                          <a:latin typeface="Calibri" panose="020F0502020204030204" pitchFamily="34" charset="0"/>
                        </a:rPr>
                        <a:t>Reducción de emergencias</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FFFFFF"/>
                    </a:solidFill>
                  </a:tcPr>
                </a:tc>
                <a:tc>
                  <a:txBody>
                    <a:bodyPr/>
                    <a:lstStyle/>
                    <a:p>
                      <a:pPr algn="l">
                        <a:buNone/>
                      </a:pPr>
                      <a:r>
                        <a:rPr lang="es-ES" sz="1400">
                          <a:solidFill>
                            <a:schemeClr val="accent1">
                              <a:lumMod val="50000"/>
                            </a:schemeClr>
                          </a:solidFill>
                          <a:latin typeface="Calibri" panose="020F0502020204030204" pitchFamily="34" charset="0"/>
                        </a:rPr>
                        <a:t>Focalización de fiscalización en instalaciones de propiedad de las empresas de la región</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FFFFFF"/>
                    </a:solidFill>
                  </a:tcPr>
                </a:tc>
                <a:tc>
                  <a:txBody>
                    <a:bodyPr/>
                    <a:lstStyle/>
                    <a:p>
                      <a:pPr algn="l">
                        <a:buNone/>
                      </a:pPr>
                      <a:r>
                        <a:rPr lang="es-ES" sz="1400">
                          <a:solidFill>
                            <a:schemeClr val="accent1">
                              <a:lumMod val="50000"/>
                            </a:schemeClr>
                          </a:solidFill>
                          <a:latin typeface="Calibri" panose="020F0502020204030204" pitchFamily="34" charset="0"/>
                        </a:rPr>
                        <a:t>Fiscalización permanente del modelo de mantenimiento</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FFFFFF"/>
                    </a:solidFill>
                  </a:tcPr>
                </a:tc>
                <a:extLst>
                  <a:ext uri="{0D108BD9-81ED-4DB2-BD59-A6C34878D82A}">
                    <a16:rowId xmlns:a16="http://schemas.microsoft.com/office/drawing/2014/main" val="10002"/>
                  </a:ext>
                </a:extLst>
              </a:tr>
              <a:tr h="934489">
                <a:tc>
                  <a:txBody>
                    <a:bodyPr/>
                    <a:lstStyle/>
                    <a:p>
                      <a:pPr algn="l">
                        <a:buNone/>
                      </a:pPr>
                      <a:r>
                        <a:rPr lang="es-ES" sz="1400">
                          <a:solidFill>
                            <a:schemeClr val="accent1">
                              <a:lumMod val="50000"/>
                            </a:schemeClr>
                          </a:solidFill>
                          <a:latin typeface="Calibri" panose="020F0502020204030204" pitchFamily="34" charset="0"/>
                        </a:rPr>
                        <a:t>Control y gestión del riesgo</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FFFFFF"/>
                    </a:solidFill>
                  </a:tcPr>
                </a:tc>
                <a:tc>
                  <a:txBody>
                    <a:bodyPr/>
                    <a:lstStyle/>
                    <a:p>
                      <a:pPr algn="l">
                        <a:buNone/>
                      </a:pPr>
                      <a:r>
                        <a:rPr lang="es-ES" sz="1400">
                          <a:solidFill>
                            <a:schemeClr val="accent1">
                              <a:lumMod val="50000"/>
                            </a:schemeClr>
                          </a:solidFill>
                          <a:latin typeface="Calibri" panose="020F0502020204030204" pitchFamily="34" charset="0"/>
                        </a:rPr>
                        <a:t>Verificación del cumplimiento de actividades comprometidas en los planes</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FFFFFF"/>
                    </a:solidFill>
                  </a:tcPr>
                </a:tc>
                <a:tc>
                  <a:txBody>
                    <a:bodyPr/>
                    <a:lstStyle/>
                    <a:p>
                      <a:pPr algn="l">
                        <a:buNone/>
                      </a:pPr>
                      <a:r>
                        <a:rPr lang="es-ES" sz="1400">
                          <a:solidFill>
                            <a:schemeClr val="accent1">
                              <a:lumMod val="50000"/>
                            </a:schemeClr>
                          </a:solidFill>
                          <a:latin typeface="Calibri" panose="020F0502020204030204" pitchFamily="34" charset="0"/>
                        </a:rPr>
                        <a:t>Registros, patrullajes, pruebas de hermeticidad, evidencia fotográfica y porcentaje de cumplimiento</a:t>
                      </a:r>
                    </a:p>
                  </a:txBody>
                  <a:tcPr anchor="ctr">
                    <a:lnL w="12700">
                      <a:solidFill>
                        <a:srgbClr val="1F3864"/>
                      </a:solidFill>
                    </a:lnL>
                    <a:lnR w="12700">
                      <a:solidFill>
                        <a:srgbClr val="1F3864"/>
                      </a:solidFill>
                    </a:lnR>
                    <a:lnT w="12700">
                      <a:solidFill>
                        <a:srgbClr val="1F3864"/>
                      </a:solidFill>
                    </a:lnT>
                    <a:lnB w="12700">
                      <a:solidFill>
                        <a:srgbClr val="1F3864"/>
                      </a:solidFill>
                    </a:lnB>
                    <a:solidFill>
                      <a:srgbClr val="FFF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5991055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8E140-FC7E-9266-20AA-110181B7551A}"/>
            </a:ext>
          </a:extLst>
        </p:cNvPr>
        <p:cNvGrpSpPr/>
        <p:nvPr/>
      </p:nvGrpSpPr>
      <p:grpSpPr>
        <a:xfrm>
          <a:off x="0" y="0"/>
          <a:ext cx="0" cy="0"/>
          <a:chOff x="0" y="0"/>
          <a:chExt cx="0" cy="0"/>
        </a:xfrm>
      </p:grpSpPr>
      <p:pic>
        <p:nvPicPr>
          <p:cNvPr id="11" name="Imagen 10" descr="Texto  El contenido generado por IA puede ser incorrecto.">
            <a:extLst>
              <a:ext uri="{FF2B5EF4-FFF2-40B4-BE49-F238E27FC236}">
                <a16:creationId xmlns:a16="http://schemas.microsoft.com/office/drawing/2014/main" id="{4E231EDE-D244-A8CE-5D57-E19ED1DA7716}"/>
              </a:ext>
            </a:extLst>
          </p:cNvPr>
          <p:cNvPicPr>
            <a:picLocks noChangeAspect="1"/>
          </p:cNvPicPr>
          <p:nvPr/>
        </p:nvPicPr>
        <p:blipFill>
          <a:blip r:embed="rId3"/>
          <a:stretch>
            <a:fillRect/>
          </a:stretch>
        </p:blipFill>
        <p:spPr>
          <a:xfrm>
            <a:off x="10272402" y="195733"/>
            <a:ext cx="1656075" cy="555160"/>
          </a:xfrm>
          <a:prstGeom prst="rect">
            <a:avLst/>
          </a:prstGeom>
        </p:spPr>
      </p:pic>
      <p:pic>
        <p:nvPicPr>
          <p:cNvPr id="5" name="Imagen 4">
            <a:extLst>
              <a:ext uri="{FF2B5EF4-FFF2-40B4-BE49-F238E27FC236}">
                <a16:creationId xmlns:a16="http://schemas.microsoft.com/office/drawing/2014/main" id="{B8783417-1558-2D09-F3B5-E7D4284D65A6}"/>
              </a:ext>
            </a:extLst>
          </p:cNvPr>
          <p:cNvPicPr>
            <a:picLocks noChangeAspect="1"/>
          </p:cNvPicPr>
          <p:nvPr/>
        </p:nvPicPr>
        <p:blipFill>
          <a:blip r:embed="rId4"/>
          <a:stretch>
            <a:fillRect/>
          </a:stretch>
        </p:blipFill>
        <p:spPr>
          <a:xfrm>
            <a:off x="694776" y="1419015"/>
            <a:ext cx="4609533" cy="4120458"/>
          </a:xfrm>
          <a:prstGeom prst="rect">
            <a:avLst/>
          </a:prstGeom>
        </p:spPr>
      </p:pic>
      <p:sp>
        <p:nvSpPr>
          <p:cNvPr id="7" name="Marcador de texto 2">
            <a:extLst>
              <a:ext uri="{FF2B5EF4-FFF2-40B4-BE49-F238E27FC236}">
                <a16:creationId xmlns:a16="http://schemas.microsoft.com/office/drawing/2014/main" id="{C4C48BD6-DD61-5126-9B2A-54AACD194A40}"/>
              </a:ext>
            </a:extLst>
          </p:cNvPr>
          <p:cNvSpPr txBox="1">
            <a:spLocks noChangeArrowheads="1"/>
          </p:cNvSpPr>
          <p:nvPr/>
        </p:nvSpPr>
        <p:spPr bwMode="auto">
          <a:xfrm>
            <a:off x="611999" y="502588"/>
            <a:ext cx="7235464" cy="248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just">
              <a:buNone/>
            </a:pPr>
            <a:r>
              <a:rPr lang="es-ES" sz="1800" b="1">
                <a:solidFill>
                  <a:srgbClr val="0B4581"/>
                </a:solidFill>
                <a:latin typeface="Calibri" panose="020F0502020204030204" pitchFamily="34" charset="0"/>
                <a:cs typeface="Calibri" panose="020F0502020204030204" pitchFamily="34" charset="0"/>
              </a:rPr>
              <a:t>ACCIDENTES POR TIPO DE COMBUSTIBLES Y ACCIONES PREVENTIVAS </a:t>
            </a:r>
          </a:p>
        </p:txBody>
      </p:sp>
      <p:pic>
        <p:nvPicPr>
          <p:cNvPr id="12" name="Imagen 11">
            <a:extLst>
              <a:ext uri="{FF2B5EF4-FFF2-40B4-BE49-F238E27FC236}">
                <a16:creationId xmlns:a16="http://schemas.microsoft.com/office/drawing/2014/main" id="{F2F9DA25-25E3-04E1-92CC-1FF7A55A34DE}"/>
              </a:ext>
            </a:extLst>
          </p:cNvPr>
          <p:cNvPicPr>
            <a:picLocks noChangeAspect="1"/>
          </p:cNvPicPr>
          <p:nvPr/>
        </p:nvPicPr>
        <p:blipFill>
          <a:blip r:embed="rId5"/>
          <a:stretch>
            <a:fillRect/>
          </a:stretch>
        </p:blipFill>
        <p:spPr>
          <a:xfrm>
            <a:off x="5553628" y="1723143"/>
            <a:ext cx="5520781" cy="3536540"/>
          </a:xfrm>
          <a:prstGeom prst="rect">
            <a:avLst/>
          </a:prstGeom>
        </p:spPr>
      </p:pic>
      <p:sp>
        <p:nvSpPr>
          <p:cNvPr id="14" name="CuadroTexto 13">
            <a:extLst>
              <a:ext uri="{FF2B5EF4-FFF2-40B4-BE49-F238E27FC236}">
                <a16:creationId xmlns:a16="http://schemas.microsoft.com/office/drawing/2014/main" id="{4CEC9EBC-F0C7-FAFC-7A00-C6BCAEE48C2F}"/>
              </a:ext>
            </a:extLst>
          </p:cNvPr>
          <p:cNvSpPr txBox="1"/>
          <p:nvPr/>
        </p:nvSpPr>
        <p:spPr>
          <a:xfrm>
            <a:off x="7189344" y="979679"/>
            <a:ext cx="4860545" cy="646331"/>
          </a:xfrm>
          <a:prstGeom prst="rect">
            <a:avLst/>
          </a:prstGeom>
          <a:noFill/>
        </p:spPr>
        <p:txBody>
          <a:bodyPr wrap="square">
            <a:spAutoFit/>
          </a:bodyPr>
          <a:lstStyle/>
          <a:p>
            <a:pPr algn="just"/>
            <a:r>
              <a:rPr lang="es-ES" sz="1200">
                <a:solidFill>
                  <a:schemeClr val="accent1">
                    <a:lumMod val="50000"/>
                  </a:schemeClr>
                </a:solidFill>
              </a:rPr>
              <a:t>CODEC: Defectos críticos detectados por los organismos de certificación</a:t>
            </a:r>
          </a:p>
          <a:p>
            <a:pPr algn="just"/>
            <a:r>
              <a:rPr lang="es-ES" sz="1200">
                <a:solidFill>
                  <a:schemeClr val="accent1">
                    <a:lumMod val="50000"/>
                  </a:schemeClr>
                </a:solidFill>
              </a:rPr>
              <a:t>de instalaciones interiores de gas que conllevan un corte del suministro</a:t>
            </a:r>
          </a:p>
          <a:p>
            <a:pPr algn="just"/>
            <a:r>
              <a:rPr lang="es-ES" sz="1200">
                <a:solidFill>
                  <a:schemeClr val="accent1">
                    <a:lumMod val="50000"/>
                  </a:schemeClr>
                </a:solidFill>
              </a:rPr>
              <a:t>de gas.</a:t>
            </a:r>
          </a:p>
        </p:txBody>
      </p:sp>
      <p:sp>
        <p:nvSpPr>
          <p:cNvPr id="16" name="CuadroTexto 15">
            <a:extLst>
              <a:ext uri="{FF2B5EF4-FFF2-40B4-BE49-F238E27FC236}">
                <a16:creationId xmlns:a16="http://schemas.microsoft.com/office/drawing/2014/main" id="{4AFDFA1B-454A-9B8F-9D57-9E62863FF2B5}"/>
              </a:ext>
            </a:extLst>
          </p:cNvPr>
          <p:cNvSpPr txBox="1"/>
          <p:nvPr/>
        </p:nvSpPr>
        <p:spPr>
          <a:xfrm>
            <a:off x="7189344" y="5254968"/>
            <a:ext cx="4860544" cy="646331"/>
          </a:xfrm>
          <a:prstGeom prst="rect">
            <a:avLst/>
          </a:prstGeom>
          <a:noFill/>
        </p:spPr>
        <p:txBody>
          <a:bodyPr wrap="square">
            <a:spAutoFit/>
          </a:bodyPr>
          <a:lstStyle/>
          <a:p>
            <a:pPr algn="just"/>
            <a:r>
              <a:rPr lang="es-ES" sz="1200">
                <a:solidFill>
                  <a:schemeClr val="accent1">
                    <a:lumMod val="50000"/>
                  </a:schemeClr>
                </a:solidFill>
              </a:rPr>
              <a:t>PATRULLAJE: Defectos detectados por las empresas de suministro de</a:t>
            </a:r>
          </a:p>
          <a:p>
            <a:pPr algn="just"/>
            <a:r>
              <a:rPr lang="es-ES" sz="1200">
                <a:solidFill>
                  <a:schemeClr val="accent1">
                    <a:lumMod val="50000"/>
                  </a:schemeClr>
                </a:solidFill>
              </a:rPr>
              <a:t>gas en conformidad de su gestión de mantención de las instalaciones de</a:t>
            </a:r>
          </a:p>
          <a:p>
            <a:pPr algn="just"/>
            <a:r>
              <a:rPr lang="es-ES" sz="1200">
                <a:solidFill>
                  <a:schemeClr val="accent1">
                    <a:lumMod val="50000"/>
                  </a:schemeClr>
                </a:solidFill>
              </a:rPr>
              <a:t>su responsabilidad.</a:t>
            </a:r>
          </a:p>
        </p:txBody>
      </p:sp>
      <p:sp>
        <p:nvSpPr>
          <p:cNvPr id="17" name="Elipse 16">
            <a:extLst>
              <a:ext uri="{FF2B5EF4-FFF2-40B4-BE49-F238E27FC236}">
                <a16:creationId xmlns:a16="http://schemas.microsoft.com/office/drawing/2014/main" id="{0A1695A9-62F1-A421-649B-EF68A10967C0}"/>
              </a:ext>
            </a:extLst>
          </p:cNvPr>
          <p:cNvSpPr/>
          <p:nvPr/>
        </p:nvSpPr>
        <p:spPr>
          <a:xfrm>
            <a:off x="6887692" y="1108579"/>
            <a:ext cx="203825" cy="194266"/>
          </a:xfrm>
          <a:prstGeom prst="ellipse">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Elipse 18">
            <a:extLst>
              <a:ext uri="{FF2B5EF4-FFF2-40B4-BE49-F238E27FC236}">
                <a16:creationId xmlns:a16="http://schemas.microsoft.com/office/drawing/2014/main" id="{DA25A376-1338-CDC3-93A4-909AE1782450}"/>
              </a:ext>
            </a:extLst>
          </p:cNvPr>
          <p:cNvSpPr/>
          <p:nvPr/>
        </p:nvSpPr>
        <p:spPr>
          <a:xfrm>
            <a:off x="6887692" y="5345207"/>
            <a:ext cx="203825" cy="194266"/>
          </a:xfrm>
          <a:prstGeom prst="ellipse">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CuadroTexto 19">
            <a:extLst>
              <a:ext uri="{FF2B5EF4-FFF2-40B4-BE49-F238E27FC236}">
                <a16:creationId xmlns:a16="http://schemas.microsoft.com/office/drawing/2014/main" id="{2C46DD99-B498-237F-512C-1A24B97A6A52}"/>
              </a:ext>
            </a:extLst>
          </p:cNvPr>
          <p:cNvSpPr txBox="1"/>
          <p:nvPr/>
        </p:nvSpPr>
        <p:spPr>
          <a:xfrm>
            <a:off x="372028" y="5578133"/>
            <a:ext cx="5181600" cy="707886"/>
          </a:xfrm>
          <a:prstGeom prst="rect">
            <a:avLst/>
          </a:prstGeom>
          <a:noFill/>
        </p:spPr>
        <p:txBody>
          <a:bodyPr wrap="square">
            <a:spAutoFit/>
          </a:bodyPr>
          <a:lstStyle/>
          <a:p>
            <a:pPr algn="just"/>
            <a:r>
              <a:rPr lang="es-ES" sz="1600" b="1">
                <a:solidFill>
                  <a:srgbClr val="0B4581"/>
                </a:solidFill>
                <a:latin typeface="Calibri" panose="020F0502020204030204" pitchFamily="34" charset="0"/>
                <a:ea typeface="Verdana" panose="020B0604030504040204" pitchFamily="34" charset="0"/>
                <a:cs typeface="Calibri" panose="020F0502020204030204" pitchFamily="34" charset="0"/>
              </a:rPr>
              <a:t>Accidente fatal</a:t>
            </a:r>
          </a:p>
          <a:p>
            <a:pPr algn="just"/>
            <a:r>
              <a:rPr lang="es-ES" sz="1200">
                <a:solidFill>
                  <a:schemeClr val="accent1">
                    <a:lumMod val="50000"/>
                  </a:schemeClr>
                </a:solidFill>
              </a:rPr>
              <a:t>Siniestro por saturación de gas ocurrido el 12.07.2025 en calle Los Físicos </a:t>
            </a:r>
          </a:p>
          <a:p>
            <a:pPr algn="just"/>
            <a:r>
              <a:rPr lang="es-ES" sz="1200">
                <a:solidFill>
                  <a:schemeClr val="accent1">
                    <a:lumMod val="50000"/>
                  </a:schemeClr>
                </a:solidFill>
              </a:rPr>
              <a:t>N°370, comuna de Temuco.</a:t>
            </a:r>
          </a:p>
        </p:txBody>
      </p:sp>
    </p:spTree>
    <p:extLst>
      <p:ext uri="{BB962C8B-B14F-4D97-AF65-F5344CB8AC3E}">
        <p14:creationId xmlns:p14="http://schemas.microsoft.com/office/powerpoint/2010/main" val="900164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4F442-95EB-9D58-1B3E-8396C85C737B}"/>
            </a:ext>
          </a:extLst>
        </p:cNvPr>
        <p:cNvGrpSpPr/>
        <p:nvPr/>
      </p:nvGrpSpPr>
      <p:grpSpPr>
        <a:xfrm>
          <a:off x="0" y="0"/>
          <a:ext cx="0" cy="0"/>
          <a:chOff x="0" y="0"/>
          <a:chExt cx="0" cy="0"/>
        </a:xfrm>
      </p:grpSpPr>
      <p:pic>
        <p:nvPicPr>
          <p:cNvPr id="3" name="Imagen 2">
            <a:extLst>
              <a:ext uri="{FF2B5EF4-FFF2-40B4-BE49-F238E27FC236}">
                <a16:creationId xmlns:a16="http://schemas.microsoft.com/office/drawing/2014/main" id="{86025315-D959-944C-9759-5C6D6C1265E1}"/>
              </a:ext>
            </a:extLst>
          </p:cNvPr>
          <p:cNvPicPr>
            <a:picLocks noChangeAspect="1"/>
          </p:cNvPicPr>
          <p:nvPr/>
        </p:nvPicPr>
        <p:blipFill>
          <a:blip r:embed="rId3"/>
          <a:stretch>
            <a:fillRect/>
          </a:stretch>
        </p:blipFill>
        <p:spPr>
          <a:xfrm>
            <a:off x="780519" y="1804430"/>
            <a:ext cx="4622112" cy="2550639"/>
          </a:xfrm>
          <a:prstGeom prst="rect">
            <a:avLst/>
          </a:prstGeom>
        </p:spPr>
      </p:pic>
      <p:sp>
        <p:nvSpPr>
          <p:cNvPr id="18" name="CuadroTexto 17">
            <a:extLst>
              <a:ext uri="{FF2B5EF4-FFF2-40B4-BE49-F238E27FC236}">
                <a16:creationId xmlns:a16="http://schemas.microsoft.com/office/drawing/2014/main" id="{E45B56FC-8C4F-63C3-1DD5-F81408025D53}"/>
              </a:ext>
            </a:extLst>
          </p:cNvPr>
          <p:cNvSpPr txBox="1"/>
          <p:nvPr/>
        </p:nvSpPr>
        <p:spPr>
          <a:xfrm>
            <a:off x="1383446" y="922831"/>
            <a:ext cx="3421988" cy="276999"/>
          </a:xfrm>
          <a:prstGeom prst="rect">
            <a:avLst/>
          </a:prstGeom>
          <a:noFill/>
        </p:spPr>
        <p:txBody>
          <a:bodyPr wrap="square" rtlCol="0">
            <a:spAutoFit/>
          </a:bodyPr>
          <a:lstStyle/>
          <a:p>
            <a:pPr algn="ctr"/>
            <a:r>
              <a:rPr lang="es-CL" sz="1200" b="1">
                <a:solidFill>
                  <a:schemeClr val="accent1">
                    <a:lumMod val="50000"/>
                  </a:schemeClr>
                </a:solidFill>
                <a:latin typeface="Calibri" panose="020F0502020204030204" pitchFamily="34" charset="0"/>
                <a:cs typeface="Calibri" panose="020F0502020204030204" pitchFamily="34" charset="0"/>
              </a:rPr>
              <a:t>Emergencias cada 1.000 Clientes    </a:t>
            </a:r>
          </a:p>
        </p:txBody>
      </p:sp>
      <p:pic>
        <p:nvPicPr>
          <p:cNvPr id="32" name="Imagen 31">
            <a:extLst>
              <a:ext uri="{FF2B5EF4-FFF2-40B4-BE49-F238E27FC236}">
                <a16:creationId xmlns:a16="http://schemas.microsoft.com/office/drawing/2014/main" id="{9CA57327-EECB-1300-84B2-E01CFF885C4E}"/>
              </a:ext>
            </a:extLst>
          </p:cNvPr>
          <p:cNvPicPr>
            <a:picLocks noChangeAspect="1"/>
          </p:cNvPicPr>
          <p:nvPr/>
        </p:nvPicPr>
        <p:blipFill>
          <a:blip r:embed="rId4"/>
          <a:stretch>
            <a:fillRect/>
          </a:stretch>
        </p:blipFill>
        <p:spPr>
          <a:xfrm>
            <a:off x="2427925" y="1383039"/>
            <a:ext cx="1078327" cy="349317"/>
          </a:xfrm>
          <a:prstGeom prst="rect">
            <a:avLst/>
          </a:prstGeom>
        </p:spPr>
      </p:pic>
      <p:sp>
        <p:nvSpPr>
          <p:cNvPr id="26" name="CuadroTexto 25">
            <a:extLst>
              <a:ext uri="{FF2B5EF4-FFF2-40B4-BE49-F238E27FC236}">
                <a16:creationId xmlns:a16="http://schemas.microsoft.com/office/drawing/2014/main" id="{E628C0DE-DFF8-EE77-7288-55CDB1C3CE00}"/>
              </a:ext>
            </a:extLst>
          </p:cNvPr>
          <p:cNvSpPr txBox="1"/>
          <p:nvPr/>
        </p:nvSpPr>
        <p:spPr>
          <a:xfrm>
            <a:off x="483436" y="4364167"/>
            <a:ext cx="5463794" cy="1969770"/>
          </a:xfrm>
          <a:prstGeom prst="rect">
            <a:avLst/>
          </a:prstGeom>
          <a:noFill/>
          <a:ln>
            <a:solidFill>
              <a:schemeClr val="accent2"/>
            </a:solidFill>
            <a:prstDash val="lgDashDot"/>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just"/>
            <a:r>
              <a:rPr lang="es-ES" sz="1400" dirty="0">
                <a:solidFill>
                  <a:schemeClr val="accent1">
                    <a:lumMod val="50000"/>
                  </a:schemeClr>
                </a:solidFill>
              </a:rPr>
              <a:t>Las emergencias en Gas a Granel y Gas de Red se miden por cada 1.000 clientes. En 2025, el indicador registró un leve incremento hasta 9,48 emergencias por cada 1.000 clientes, aunque se mantiene por debajo del promedio nacional, reflejando un desempeño regional favorable.</a:t>
            </a:r>
            <a:endParaRPr lang="en-US" sz="1400" dirty="0">
              <a:solidFill>
                <a:schemeClr val="accent1">
                  <a:lumMod val="50000"/>
                </a:schemeClr>
              </a:solidFill>
            </a:endParaRPr>
          </a:p>
          <a:p>
            <a:pPr algn="just"/>
            <a:endParaRPr lang="es-ES" sz="1400" dirty="0">
              <a:solidFill>
                <a:schemeClr val="accent1">
                  <a:lumMod val="50000"/>
                </a:schemeClr>
              </a:solidFill>
            </a:endParaRPr>
          </a:p>
          <a:p>
            <a:pPr algn="just"/>
            <a:r>
              <a:rPr lang="es-ES" sz="1400" dirty="0">
                <a:solidFill>
                  <a:schemeClr val="accent1">
                    <a:lumMod val="50000"/>
                  </a:schemeClr>
                </a:solidFill>
              </a:rPr>
              <a:t>Es prioritario reforzar las acciones preventivas y la capacidad de respuesta para garantizar la seguridad y continuidad del servicio.</a:t>
            </a:r>
          </a:p>
          <a:p>
            <a:pPr algn="just"/>
            <a:endParaRPr lang="es-ES" sz="1200" dirty="0">
              <a:solidFill>
                <a:schemeClr val="accent1">
                  <a:lumMod val="50000"/>
                </a:schemeClr>
              </a:solidFill>
            </a:endParaRPr>
          </a:p>
          <a:p>
            <a:pPr algn="just"/>
            <a:endParaRPr lang="es-ES" sz="1200" dirty="0">
              <a:solidFill>
                <a:schemeClr val="accent1">
                  <a:lumMod val="50000"/>
                </a:schemeClr>
              </a:solidFill>
            </a:endParaRPr>
          </a:p>
        </p:txBody>
      </p:sp>
      <p:pic>
        <p:nvPicPr>
          <p:cNvPr id="11" name="Imagen 10" descr="Texto  El contenido generado por IA puede ser incorrecto.">
            <a:extLst>
              <a:ext uri="{FF2B5EF4-FFF2-40B4-BE49-F238E27FC236}">
                <a16:creationId xmlns:a16="http://schemas.microsoft.com/office/drawing/2014/main" id="{795733E7-769D-2498-5EBF-D77123AD0F97}"/>
              </a:ext>
            </a:extLst>
          </p:cNvPr>
          <p:cNvPicPr>
            <a:picLocks noChangeAspect="1"/>
          </p:cNvPicPr>
          <p:nvPr/>
        </p:nvPicPr>
        <p:blipFill>
          <a:blip r:embed="rId5"/>
          <a:stretch>
            <a:fillRect/>
          </a:stretch>
        </p:blipFill>
        <p:spPr>
          <a:xfrm>
            <a:off x="10272402" y="195733"/>
            <a:ext cx="1656075" cy="555160"/>
          </a:xfrm>
          <a:prstGeom prst="rect">
            <a:avLst/>
          </a:prstGeom>
        </p:spPr>
      </p:pic>
      <p:sp>
        <p:nvSpPr>
          <p:cNvPr id="7" name="Marcador de texto 2">
            <a:extLst>
              <a:ext uri="{FF2B5EF4-FFF2-40B4-BE49-F238E27FC236}">
                <a16:creationId xmlns:a16="http://schemas.microsoft.com/office/drawing/2014/main" id="{9F3C1489-D54A-7EE9-87B5-6E5E0C1C08AC}"/>
              </a:ext>
            </a:extLst>
          </p:cNvPr>
          <p:cNvSpPr txBox="1">
            <a:spLocks noChangeArrowheads="1"/>
          </p:cNvSpPr>
          <p:nvPr/>
        </p:nvSpPr>
        <p:spPr bwMode="auto">
          <a:xfrm>
            <a:off x="611999" y="502588"/>
            <a:ext cx="7235464" cy="248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just">
              <a:buNone/>
            </a:pPr>
            <a:r>
              <a:rPr lang="es-ES" sz="1800" b="1">
                <a:solidFill>
                  <a:srgbClr val="0B4581"/>
                </a:solidFill>
                <a:latin typeface="Calibri" panose="020F0502020204030204" pitchFamily="34" charset="0"/>
                <a:cs typeface="Calibri" panose="020F0502020204030204" pitchFamily="34" charset="0"/>
              </a:rPr>
              <a:t>INDICADOR DE EMERGENCIA POR TIPO DE COMBUSTIBLE </a:t>
            </a:r>
          </a:p>
        </p:txBody>
      </p:sp>
      <p:sp>
        <p:nvSpPr>
          <p:cNvPr id="15" name="Google Shape;259;p17">
            <a:extLst>
              <a:ext uri="{FF2B5EF4-FFF2-40B4-BE49-F238E27FC236}">
                <a16:creationId xmlns:a16="http://schemas.microsoft.com/office/drawing/2014/main" id="{AE8DB328-BD30-3AE4-C939-BD101EEA1908}"/>
              </a:ext>
            </a:extLst>
          </p:cNvPr>
          <p:cNvSpPr/>
          <p:nvPr/>
        </p:nvSpPr>
        <p:spPr>
          <a:xfrm>
            <a:off x="896185" y="1188780"/>
            <a:ext cx="3786023" cy="356781"/>
          </a:xfrm>
          <a:custGeom>
            <a:avLst/>
            <a:gdLst/>
            <a:ahLst/>
            <a:cxnLst/>
            <a:rect l="l" t="t" r="r" b="b"/>
            <a:pathLst>
              <a:path w="547" h="93" extrusionOk="0">
                <a:moveTo>
                  <a:pt x="459" y="12"/>
                </a:moveTo>
                <a:cubicBezTo>
                  <a:pt x="455" y="13"/>
                  <a:pt x="478" y="13"/>
                  <a:pt x="475" y="14"/>
                </a:cubicBezTo>
                <a:cubicBezTo>
                  <a:pt x="474" y="14"/>
                  <a:pt x="474" y="14"/>
                  <a:pt x="473" y="15"/>
                </a:cubicBezTo>
                <a:cubicBezTo>
                  <a:pt x="473" y="15"/>
                  <a:pt x="473" y="15"/>
                  <a:pt x="473" y="15"/>
                </a:cubicBezTo>
                <a:cubicBezTo>
                  <a:pt x="474" y="15"/>
                  <a:pt x="474" y="15"/>
                  <a:pt x="475" y="15"/>
                </a:cubicBezTo>
                <a:cubicBezTo>
                  <a:pt x="480" y="15"/>
                  <a:pt x="459" y="15"/>
                  <a:pt x="464" y="16"/>
                </a:cubicBezTo>
                <a:cubicBezTo>
                  <a:pt x="465" y="16"/>
                  <a:pt x="465" y="16"/>
                  <a:pt x="466" y="16"/>
                </a:cubicBezTo>
                <a:cubicBezTo>
                  <a:pt x="466" y="16"/>
                  <a:pt x="466" y="16"/>
                  <a:pt x="466" y="17"/>
                </a:cubicBezTo>
                <a:cubicBezTo>
                  <a:pt x="465" y="17"/>
                  <a:pt x="465" y="17"/>
                  <a:pt x="464" y="17"/>
                </a:cubicBezTo>
                <a:cubicBezTo>
                  <a:pt x="460" y="18"/>
                  <a:pt x="482" y="18"/>
                  <a:pt x="477" y="18"/>
                </a:cubicBezTo>
                <a:cubicBezTo>
                  <a:pt x="476" y="18"/>
                  <a:pt x="475" y="18"/>
                  <a:pt x="475" y="19"/>
                </a:cubicBezTo>
                <a:cubicBezTo>
                  <a:pt x="475" y="20"/>
                  <a:pt x="474" y="20"/>
                  <a:pt x="474" y="20"/>
                </a:cubicBezTo>
                <a:cubicBezTo>
                  <a:pt x="473" y="20"/>
                  <a:pt x="472" y="20"/>
                  <a:pt x="471" y="21"/>
                </a:cubicBezTo>
                <a:cubicBezTo>
                  <a:pt x="459" y="23"/>
                  <a:pt x="471" y="24"/>
                  <a:pt x="459" y="25"/>
                </a:cubicBezTo>
                <a:cubicBezTo>
                  <a:pt x="457" y="25"/>
                  <a:pt x="456" y="26"/>
                  <a:pt x="455" y="27"/>
                </a:cubicBezTo>
                <a:cubicBezTo>
                  <a:pt x="456" y="27"/>
                  <a:pt x="458" y="27"/>
                  <a:pt x="459" y="27"/>
                </a:cubicBezTo>
                <a:cubicBezTo>
                  <a:pt x="464" y="26"/>
                  <a:pt x="469" y="26"/>
                  <a:pt x="473" y="26"/>
                </a:cubicBezTo>
                <a:cubicBezTo>
                  <a:pt x="483" y="25"/>
                  <a:pt x="468" y="25"/>
                  <a:pt x="477" y="25"/>
                </a:cubicBezTo>
                <a:cubicBezTo>
                  <a:pt x="478" y="25"/>
                  <a:pt x="478" y="25"/>
                  <a:pt x="479" y="25"/>
                </a:cubicBezTo>
                <a:cubicBezTo>
                  <a:pt x="479" y="25"/>
                  <a:pt x="479" y="25"/>
                  <a:pt x="479" y="26"/>
                </a:cubicBezTo>
                <a:cubicBezTo>
                  <a:pt x="478" y="26"/>
                  <a:pt x="478" y="26"/>
                  <a:pt x="477" y="26"/>
                </a:cubicBezTo>
                <a:cubicBezTo>
                  <a:pt x="473" y="27"/>
                  <a:pt x="474" y="28"/>
                  <a:pt x="470" y="28"/>
                </a:cubicBezTo>
                <a:cubicBezTo>
                  <a:pt x="460" y="29"/>
                  <a:pt x="467" y="30"/>
                  <a:pt x="457" y="31"/>
                </a:cubicBezTo>
                <a:cubicBezTo>
                  <a:pt x="447" y="32"/>
                  <a:pt x="452" y="33"/>
                  <a:pt x="442" y="33"/>
                </a:cubicBezTo>
                <a:cubicBezTo>
                  <a:pt x="432" y="34"/>
                  <a:pt x="422" y="26"/>
                  <a:pt x="413" y="27"/>
                </a:cubicBezTo>
                <a:cubicBezTo>
                  <a:pt x="411" y="28"/>
                  <a:pt x="410" y="28"/>
                  <a:pt x="408" y="28"/>
                </a:cubicBezTo>
                <a:cubicBezTo>
                  <a:pt x="408" y="28"/>
                  <a:pt x="408" y="28"/>
                  <a:pt x="408" y="29"/>
                </a:cubicBezTo>
                <a:cubicBezTo>
                  <a:pt x="409" y="29"/>
                  <a:pt x="410" y="28"/>
                  <a:pt x="411" y="28"/>
                </a:cubicBezTo>
                <a:cubicBezTo>
                  <a:pt x="415" y="28"/>
                  <a:pt x="419" y="27"/>
                  <a:pt x="422" y="27"/>
                </a:cubicBezTo>
                <a:cubicBezTo>
                  <a:pt x="427" y="26"/>
                  <a:pt x="432" y="26"/>
                  <a:pt x="437" y="25"/>
                </a:cubicBezTo>
                <a:cubicBezTo>
                  <a:pt x="441" y="25"/>
                  <a:pt x="445" y="34"/>
                  <a:pt x="449" y="34"/>
                </a:cubicBezTo>
                <a:cubicBezTo>
                  <a:pt x="455" y="34"/>
                  <a:pt x="446" y="33"/>
                  <a:pt x="452" y="32"/>
                </a:cubicBezTo>
                <a:cubicBezTo>
                  <a:pt x="459" y="32"/>
                  <a:pt x="465" y="32"/>
                  <a:pt x="471" y="32"/>
                </a:cubicBezTo>
                <a:cubicBezTo>
                  <a:pt x="472" y="31"/>
                  <a:pt x="472" y="32"/>
                  <a:pt x="473" y="32"/>
                </a:cubicBezTo>
                <a:cubicBezTo>
                  <a:pt x="473" y="32"/>
                  <a:pt x="473" y="32"/>
                  <a:pt x="473" y="32"/>
                </a:cubicBezTo>
                <a:cubicBezTo>
                  <a:pt x="472" y="33"/>
                  <a:pt x="472" y="33"/>
                  <a:pt x="471" y="33"/>
                </a:cubicBezTo>
                <a:cubicBezTo>
                  <a:pt x="469" y="34"/>
                  <a:pt x="476" y="34"/>
                  <a:pt x="473" y="34"/>
                </a:cubicBezTo>
                <a:cubicBezTo>
                  <a:pt x="472" y="34"/>
                  <a:pt x="471" y="35"/>
                  <a:pt x="471" y="36"/>
                </a:cubicBezTo>
                <a:cubicBezTo>
                  <a:pt x="472" y="36"/>
                  <a:pt x="472" y="36"/>
                  <a:pt x="473" y="36"/>
                </a:cubicBezTo>
                <a:cubicBezTo>
                  <a:pt x="478" y="36"/>
                  <a:pt x="465" y="36"/>
                  <a:pt x="470" y="35"/>
                </a:cubicBezTo>
                <a:cubicBezTo>
                  <a:pt x="471" y="35"/>
                  <a:pt x="489" y="35"/>
                  <a:pt x="489" y="36"/>
                </a:cubicBezTo>
                <a:cubicBezTo>
                  <a:pt x="491" y="37"/>
                  <a:pt x="492" y="36"/>
                  <a:pt x="494" y="36"/>
                </a:cubicBezTo>
                <a:cubicBezTo>
                  <a:pt x="494" y="36"/>
                  <a:pt x="495" y="37"/>
                  <a:pt x="495" y="37"/>
                </a:cubicBezTo>
                <a:cubicBezTo>
                  <a:pt x="495" y="37"/>
                  <a:pt x="495" y="37"/>
                  <a:pt x="495" y="37"/>
                </a:cubicBezTo>
                <a:cubicBezTo>
                  <a:pt x="494" y="38"/>
                  <a:pt x="498" y="38"/>
                  <a:pt x="497" y="38"/>
                </a:cubicBezTo>
                <a:cubicBezTo>
                  <a:pt x="487" y="39"/>
                  <a:pt x="492" y="41"/>
                  <a:pt x="482" y="42"/>
                </a:cubicBezTo>
                <a:cubicBezTo>
                  <a:pt x="464" y="43"/>
                  <a:pt x="470" y="43"/>
                  <a:pt x="446" y="42"/>
                </a:cubicBezTo>
                <a:cubicBezTo>
                  <a:pt x="444" y="43"/>
                  <a:pt x="425" y="39"/>
                  <a:pt x="424" y="39"/>
                </a:cubicBezTo>
                <a:cubicBezTo>
                  <a:pt x="424" y="39"/>
                  <a:pt x="425" y="39"/>
                  <a:pt x="425" y="39"/>
                </a:cubicBezTo>
                <a:cubicBezTo>
                  <a:pt x="431" y="39"/>
                  <a:pt x="439" y="45"/>
                  <a:pt x="445" y="44"/>
                </a:cubicBezTo>
                <a:cubicBezTo>
                  <a:pt x="450" y="44"/>
                  <a:pt x="451" y="47"/>
                  <a:pt x="455" y="46"/>
                </a:cubicBezTo>
                <a:cubicBezTo>
                  <a:pt x="465" y="46"/>
                  <a:pt x="475" y="45"/>
                  <a:pt x="485" y="44"/>
                </a:cubicBezTo>
                <a:cubicBezTo>
                  <a:pt x="486" y="44"/>
                  <a:pt x="487" y="45"/>
                  <a:pt x="489" y="45"/>
                </a:cubicBezTo>
                <a:cubicBezTo>
                  <a:pt x="489" y="45"/>
                  <a:pt x="489" y="45"/>
                  <a:pt x="490" y="45"/>
                </a:cubicBezTo>
                <a:cubicBezTo>
                  <a:pt x="492" y="45"/>
                  <a:pt x="495" y="44"/>
                  <a:pt x="497" y="44"/>
                </a:cubicBezTo>
                <a:cubicBezTo>
                  <a:pt x="501" y="44"/>
                  <a:pt x="490" y="43"/>
                  <a:pt x="494" y="43"/>
                </a:cubicBezTo>
                <a:cubicBezTo>
                  <a:pt x="494" y="43"/>
                  <a:pt x="495" y="43"/>
                  <a:pt x="496" y="43"/>
                </a:cubicBezTo>
                <a:cubicBezTo>
                  <a:pt x="496" y="43"/>
                  <a:pt x="496" y="44"/>
                  <a:pt x="496" y="44"/>
                </a:cubicBezTo>
                <a:cubicBezTo>
                  <a:pt x="495" y="44"/>
                  <a:pt x="494" y="44"/>
                  <a:pt x="494" y="44"/>
                </a:cubicBezTo>
                <a:cubicBezTo>
                  <a:pt x="491" y="45"/>
                  <a:pt x="504" y="45"/>
                  <a:pt x="501" y="46"/>
                </a:cubicBezTo>
                <a:cubicBezTo>
                  <a:pt x="495" y="47"/>
                  <a:pt x="476" y="48"/>
                  <a:pt x="471" y="49"/>
                </a:cubicBezTo>
                <a:cubicBezTo>
                  <a:pt x="466" y="49"/>
                  <a:pt x="462" y="50"/>
                  <a:pt x="457" y="50"/>
                </a:cubicBezTo>
                <a:cubicBezTo>
                  <a:pt x="460" y="50"/>
                  <a:pt x="463" y="50"/>
                  <a:pt x="466" y="50"/>
                </a:cubicBezTo>
                <a:cubicBezTo>
                  <a:pt x="472" y="49"/>
                  <a:pt x="478" y="49"/>
                  <a:pt x="483" y="48"/>
                </a:cubicBezTo>
                <a:cubicBezTo>
                  <a:pt x="484" y="48"/>
                  <a:pt x="485" y="48"/>
                  <a:pt x="486" y="48"/>
                </a:cubicBezTo>
                <a:cubicBezTo>
                  <a:pt x="486" y="49"/>
                  <a:pt x="486" y="49"/>
                  <a:pt x="486" y="49"/>
                </a:cubicBezTo>
                <a:cubicBezTo>
                  <a:pt x="484" y="49"/>
                  <a:pt x="483" y="50"/>
                  <a:pt x="482" y="50"/>
                </a:cubicBezTo>
                <a:cubicBezTo>
                  <a:pt x="471" y="51"/>
                  <a:pt x="473" y="43"/>
                  <a:pt x="462" y="45"/>
                </a:cubicBezTo>
                <a:cubicBezTo>
                  <a:pt x="454" y="46"/>
                  <a:pt x="446" y="47"/>
                  <a:pt x="438" y="48"/>
                </a:cubicBezTo>
                <a:cubicBezTo>
                  <a:pt x="435" y="48"/>
                  <a:pt x="432" y="49"/>
                  <a:pt x="429" y="49"/>
                </a:cubicBezTo>
                <a:cubicBezTo>
                  <a:pt x="430" y="49"/>
                  <a:pt x="431" y="49"/>
                  <a:pt x="432" y="49"/>
                </a:cubicBezTo>
                <a:cubicBezTo>
                  <a:pt x="435" y="49"/>
                  <a:pt x="437" y="48"/>
                  <a:pt x="440" y="49"/>
                </a:cubicBezTo>
                <a:cubicBezTo>
                  <a:pt x="442" y="50"/>
                  <a:pt x="444" y="49"/>
                  <a:pt x="445" y="49"/>
                </a:cubicBezTo>
                <a:cubicBezTo>
                  <a:pt x="443" y="49"/>
                  <a:pt x="454" y="48"/>
                  <a:pt x="477" y="46"/>
                </a:cubicBezTo>
                <a:cubicBezTo>
                  <a:pt x="482" y="45"/>
                  <a:pt x="474" y="54"/>
                  <a:pt x="480" y="53"/>
                </a:cubicBezTo>
                <a:cubicBezTo>
                  <a:pt x="481" y="53"/>
                  <a:pt x="495" y="43"/>
                  <a:pt x="496" y="45"/>
                </a:cubicBezTo>
                <a:cubicBezTo>
                  <a:pt x="468" y="51"/>
                  <a:pt x="451" y="52"/>
                  <a:pt x="446" y="53"/>
                </a:cubicBezTo>
                <a:cubicBezTo>
                  <a:pt x="448" y="53"/>
                  <a:pt x="450" y="53"/>
                  <a:pt x="452" y="54"/>
                </a:cubicBezTo>
                <a:cubicBezTo>
                  <a:pt x="445" y="56"/>
                  <a:pt x="500" y="56"/>
                  <a:pt x="493" y="58"/>
                </a:cubicBezTo>
                <a:cubicBezTo>
                  <a:pt x="494" y="58"/>
                  <a:pt x="494" y="58"/>
                  <a:pt x="495" y="58"/>
                </a:cubicBezTo>
                <a:cubicBezTo>
                  <a:pt x="502" y="58"/>
                  <a:pt x="486" y="57"/>
                  <a:pt x="494" y="56"/>
                </a:cubicBezTo>
                <a:cubicBezTo>
                  <a:pt x="500" y="55"/>
                  <a:pt x="454" y="54"/>
                  <a:pt x="460" y="54"/>
                </a:cubicBezTo>
                <a:cubicBezTo>
                  <a:pt x="460" y="54"/>
                  <a:pt x="461" y="54"/>
                  <a:pt x="462" y="54"/>
                </a:cubicBezTo>
                <a:cubicBezTo>
                  <a:pt x="462" y="54"/>
                  <a:pt x="462" y="54"/>
                  <a:pt x="462" y="54"/>
                </a:cubicBezTo>
                <a:cubicBezTo>
                  <a:pt x="461" y="55"/>
                  <a:pt x="499" y="55"/>
                  <a:pt x="498" y="55"/>
                </a:cubicBezTo>
                <a:cubicBezTo>
                  <a:pt x="495" y="56"/>
                  <a:pt x="493" y="56"/>
                  <a:pt x="490" y="57"/>
                </a:cubicBezTo>
                <a:cubicBezTo>
                  <a:pt x="482" y="58"/>
                  <a:pt x="511" y="60"/>
                  <a:pt x="503" y="62"/>
                </a:cubicBezTo>
                <a:cubicBezTo>
                  <a:pt x="502" y="62"/>
                  <a:pt x="501" y="62"/>
                  <a:pt x="501" y="62"/>
                </a:cubicBezTo>
                <a:cubicBezTo>
                  <a:pt x="501" y="64"/>
                  <a:pt x="499" y="64"/>
                  <a:pt x="498" y="64"/>
                </a:cubicBezTo>
                <a:cubicBezTo>
                  <a:pt x="494" y="65"/>
                  <a:pt x="496" y="66"/>
                  <a:pt x="493" y="67"/>
                </a:cubicBezTo>
                <a:cubicBezTo>
                  <a:pt x="489" y="68"/>
                  <a:pt x="499" y="68"/>
                  <a:pt x="496" y="69"/>
                </a:cubicBezTo>
                <a:cubicBezTo>
                  <a:pt x="494" y="69"/>
                  <a:pt x="491" y="70"/>
                  <a:pt x="489" y="70"/>
                </a:cubicBezTo>
                <a:cubicBezTo>
                  <a:pt x="493" y="70"/>
                  <a:pt x="485" y="69"/>
                  <a:pt x="489" y="69"/>
                </a:cubicBezTo>
                <a:cubicBezTo>
                  <a:pt x="494" y="68"/>
                  <a:pt x="499" y="67"/>
                  <a:pt x="504" y="67"/>
                </a:cubicBezTo>
                <a:cubicBezTo>
                  <a:pt x="505" y="67"/>
                  <a:pt x="506" y="67"/>
                  <a:pt x="507" y="67"/>
                </a:cubicBezTo>
                <a:cubicBezTo>
                  <a:pt x="507" y="67"/>
                  <a:pt x="507" y="67"/>
                  <a:pt x="507" y="67"/>
                </a:cubicBezTo>
                <a:cubicBezTo>
                  <a:pt x="506" y="68"/>
                  <a:pt x="505" y="68"/>
                  <a:pt x="505" y="68"/>
                </a:cubicBezTo>
                <a:cubicBezTo>
                  <a:pt x="502" y="69"/>
                  <a:pt x="498" y="69"/>
                  <a:pt x="495" y="70"/>
                </a:cubicBezTo>
                <a:cubicBezTo>
                  <a:pt x="493" y="70"/>
                  <a:pt x="492" y="71"/>
                  <a:pt x="490" y="71"/>
                </a:cubicBezTo>
                <a:cubicBezTo>
                  <a:pt x="491" y="71"/>
                  <a:pt x="491" y="71"/>
                  <a:pt x="492" y="71"/>
                </a:cubicBezTo>
                <a:cubicBezTo>
                  <a:pt x="500" y="70"/>
                  <a:pt x="509" y="69"/>
                  <a:pt x="518" y="68"/>
                </a:cubicBezTo>
                <a:cubicBezTo>
                  <a:pt x="519" y="68"/>
                  <a:pt x="519" y="68"/>
                  <a:pt x="520" y="68"/>
                </a:cubicBezTo>
                <a:cubicBezTo>
                  <a:pt x="520" y="68"/>
                  <a:pt x="520" y="68"/>
                  <a:pt x="520" y="69"/>
                </a:cubicBezTo>
                <a:cubicBezTo>
                  <a:pt x="519" y="69"/>
                  <a:pt x="519" y="69"/>
                  <a:pt x="518" y="69"/>
                </a:cubicBezTo>
                <a:cubicBezTo>
                  <a:pt x="510" y="71"/>
                  <a:pt x="528" y="72"/>
                  <a:pt x="521" y="74"/>
                </a:cubicBezTo>
                <a:cubicBezTo>
                  <a:pt x="518" y="74"/>
                  <a:pt x="514" y="75"/>
                  <a:pt x="511" y="77"/>
                </a:cubicBezTo>
                <a:cubicBezTo>
                  <a:pt x="510" y="79"/>
                  <a:pt x="521" y="79"/>
                  <a:pt x="520" y="80"/>
                </a:cubicBezTo>
                <a:cubicBezTo>
                  <a:pt x="514" y="80"/>
                  <a:pt x="529" y="81"/>
                  <a:pt x="523" y="81"/>
                </a:cubicBezTo>
                <a:cubicBezTo>
                  <a:pt x="518" y="81"/>
                  <a:pt x="527" y="83"/>
                  <a:pt x="521" y="84"/>
                </a:cubicBezTo>
                <a:cubicBezTo>
                  <a:pt x="522" y="84"/>
                  <a:pt x="522" y="84"/>
                  <a:pt x="522" y="84"/>
                </a:cubicBezTo>
                <a:cubicBezTo>
                  <a:pt x="529" y="84"/>
                  <a:pt x="522" y="84"/>
                  <a:pt x="528" y="84"/>
                </a:cubicBezTo>
                <a:cubicBezTo>
                  <a:pt x="533" y="83"/>
                  <a:pt x="539" y="83"/>
                  <a:pt x="544" y="82"/>
                </a:cubicBezTo>
                <a:cubicBezTo>
                  <a:pt x="545" y="82"/>
                  <a:pt x="546" y="83"/>
                  <a:pt x="547" y="83"/>
                </a:cubicBezTo>
                <a:cubicBezTo>
                  <a:pt x="547" y="83"/>
                  <a:pt x="547" y="83"/>
                  <a:pt x="547" y="83"/>
                </a:cubicBezTo>
                <a:cubicBezTo>
                  <a:pt x="546" y="84"/>
                  <a:pt x="545" y="84"/>
                  <a:pt x="544" y="84"/>
                </a:cubicBezTo>
                <a:cubicBezTo>
                  <a:pt x="540" y="85"/>
                  <a:pt x="536" y="85"/>
                  <a:pt x="532" y="85"/>
                </a:cubicBezTo>
                <a:cubicBezTo>
                  <a:pt x="531" y="86"/>
                  <a:pt x="530" y="86"/>
                  <a:pt x="530" y="86"/>
                </a:cubicBezTo>
                <a:cubicBezTo>
                  <a:pt x="530" y="86"/>
                  <a:pt x="530" y="86"/>
                  <a:pt x="530" y="86"/>
                </a:cubicBezTo>
                <a:cubicBezTo>
                  <a:pt x="531" y="86"/>
                  <a:pt x="533" y="86"/>
                  <a:pt x="535" y="86"/>
                </a:cubicBezTo>
                <a:cubicBezTo>
                  <a:pt x="535" y="87"/>
                  <a:pt x="535" y="87"/>
                  <a:pt x="535" y="87"/>
                </a:cubicBezTo>
                <a:cubicBezTo>
                  <a:pt x="534" y="87"/>
                  <a:pt x="533" y="88"/>
                  <a:pt x="532" y="88"/>
                </a:cubicBezTo>
                <a:cubicBezTo>
                  <a:pt x="525" y="89"/>
                  <a:pt x="530" y="90"/>
                  <a:pt x="523" y="91"/>
                </a:cubicBezTo>
                <a:cubicBezTo>
                  <a:pt x="513" y="91"/>
                  <a:pt x="503" y="92"/>
                  <a:pt x="493" y="92"/>
                </a:cubicBezTo>
                <a:cubicBezTo>
                  <a:pt x="484" y="92"/>
                  <a:pt x="320" y="92"/>
                  <a:pt x="310" y="92"/>
                </a:cubicBezTo>
                <a:cubicBezTo>
                  <a:pt x="300" y="92"/>
                  <a:pt x="289" y="92"/>
                  <a:pt x="279" y="92"/>
                </a:cubicBezTo>
                <a:cubicBezTo>
                  <a:pt x="272" y="92"/>
                  <a:pt x="265" y="92"/>
                  <a:pt x="258" y="92"/>
                </a:cubicBezTo>
                <a:cubicBezTo>
                  <a:pt x="255" y="92"/>
                  <a:pt x="252" y="92"/>
                  <a:pt x="249" y="92"/>
                </a:cubicBezTo>
                <a:cubicBezTo>
                  <a:pt x="248" y="92"/>
                  <a:pt x="247" y="92"/>
                  <a:pt x="245" y="92"/>
                </a:cubicBezTo>
                <a:cubicBezTo>
                  <a:pt x="244" y="92"/>
                  <a:pt x="243" y="92"/>
                  <a:pt x="242" y="92"/>
                </a:cubicBezTo>
                <a:cubicBezTo>
                  <a:pt x="241" y="92"/>
                  <a:pt x="240" y="92"/>
                  <a:pt x="240" y="92"/>
                </a:cubicBezTo>
                <a:cubicBezTo>
                  <a:pt x="239" y="91"/>
                  <a:pt x="239" y="92"/>
                  <a:pt x="238" y="92"/>
                </a:cubicBezTo>
                <a:cubicBezTo>
                  <a:pt x="237" y="91"/>
                  <a:pt x="237" y="91"/>
                  <a:pt x="236" y="92"/>
                </a:cubicBezTo>
                <a:cubicBezTo>
                  <a:pt x="236" y="92"/>
                  <a:pt x="236" y="92"/>
                  <a:pt x="236" y="92"/>
                </a:cubicBezTo>
                <a:cubicBezTo>
                  <a:pt x="235" y="92"/>
                  <a:pt x="235" y="92"/>
                  <a:pt x="234" y="92"/>
                </a:cubicBezTo>
                <a:cubicBezTo>
                  <a:pt x="234" y="91"/>
                  <a:pt x="233" y="91"/>
                  <a:pt x="232" y="92"/>
                </a:cubicBezTo>
                <a:cubicBezTo>
                  <a:pt x="225" y="92"/>
                  <a:pt x="217" y="92"/>
                  <a:pt x="210" y="92"/>
                </a:cubicBezTo>
                <a:cubicBezTo>
                  <a:pt x="210" y="91"/>
                  <a:pt x="210" y="91"/>
                  <a:pt x="210" y="91"/>
                </a:cubicBezTo>
                <a:cubicBezTo>
                  <a:pt x="209" y="91"/>
                  <a:pt x="209" y="90"/>
                  <a:pt x="208" y="90"/>
                </a:cubicBezTo>
                <a:cubicBezTo>
                  <a:pt x="205" y="90"/>
                  <a:pt x="202" y="90"/>
                  <a:pt x="198" y="90"/>
                </a:cubicBezTo>
                <a:cubicBezTo>
                  <a:pt x="195" y="90"/>
                  <a:pt x="191" y="90"/>
                  <a:pt x="188" y="90"/>
                </a:cubicBezTo>
                <a:cubicBezTo>
                  <a:pt x="188" y="90"/>
                  <a:pt x="188" y="89"/>
                  <a:pt x="188" y="89"/>
                </a:cubicBezTo>
                <a:cubicBezTo>
                  <a:pt x="235" y="89"/>
                  <a:pt x="281" y="89"/>
                  <a:pt x="328" y="89"/>
                </a:cubicBezTo>
                <a:cubicBezTo>
                  <a:pt x="328" y="89"/>
                  <a:pt x="328" y="89"/>
                  <a:pt x="328" y="88"/>
                </a:cubicBezTo>
                <a:cubicBezTo>
                  <a:pt x="269" y="88"/>
                  <a:pt x="223" y="88"/>
                  <a:pt x="164" y="88"/>
                </a:cubicBezTo>
                <a:cubicBezTo>
                  <a:pt x="167" y="88"/>
                  <a:pt x="156" y="89"/>
                  <a:pt x="158" y="89"/>
                </a:cubicBezTo>
                <a:cubicBezTo>
                  <a:pt x="165" y="89"/>
                  <a:pt x="172" y="89"/>
                  <a:pt x="179" y="89"/>
                </a:cubicBezTo>
                <a:cubicBezTo>
                  <a:pt x="181" y="89"/>
                  <a:pt x="181" y="90"/>
                  <a:pt x="180" y="92"/>
                </a:cubicBezTo>
                <a:cubicBezTo>
                  <a:pt x="180" y="91"/>
                  <a:pt x="180" y="91"/>
                  <a:pt x="179" y="90"/>
                </a:cubicBezTo>
                <a:cubicBezTo>
                  <a:pt x="179" y="91"/>
                  <a:pt x="179" y="91"/>
                  <a:pt x="179" y="92"/>
                </a:cubicBezTo>
                <a:cubicBezTo>
                  <a:pt x="178" y="91"/>
                  <a:pt x="178" y="91"/>
                  <a:pt x="177" y="90"/>
                </a:cubicBezTo>
                <a:cubicBezTo>
                  <a:pt x="177" y="91"/>
                  <a:pt x="177" y="91"/>
                  <a:pt x="177" y="92"/>
                </a:cubicBezTo>
                <a:cubicBezTo>
                  <a:pt x="176" y="91"/>
                  <a:pt x="176" y="91"/>
                  <a:pt x="175" y="90"/>
                </a:cubicBezTo>
                <a:cubicBezTo>
                  <a:pt x="175" y="91"/>
                  <a:pt x="175" y="91"/>
                  <a:pt x="175" y="92"/>
                </a:cubicBezTo>
                <a:cubicBezTo>
                  <a:pt x="174" y="91"/>
                  <a:pt x="174" y="91"/>
                  <a:pt x="174" y="90"/>
                </a:cubicBezTo>
                <a:cubicBezTo>
                  <a:pt x="173" y="91"/>
                  <a:pt x="173" y="91"/>
                  <a:pt x="173" y="92"/>
                </a:cubicBezTo>
                <a:cubicBezTo>
                  <a:pt x="172" y="91"/>
                  <a:pt x="172" y="91"/>
                  <a:pt x="172" y="91"/>
                </a:cubicBezTo>
                <a:cubicBezTo>
                  <a:pt x="171" y="92"/>
                  <a:pt x="171" y="91"/>
                  <a:pt x="170" y="91"/>
                </a:cubicBezTo>
                <a:cubicBezTo>
                  <a:pt x="169" y="93"/>
                  <a:pt x="169" y="91"/>
                  <a:pt x="168" y="90"/>
                </a:cubicBezTo>
                <a:cubicBezTo>
                  <a:pt x="168" y="91"/>
                  <a:pt x="168" y="91"/>
                  <a:pt x="167" y="92"/>
                </a:cubicBezTo>
                <a:cubicBezTo>
                  <a:pt x="167" y="91"/>
                  <a:pt x="167" y="91"/>
                  <a:pt x="166" y="90"/>
                </a:cubicBezTo>
                <a:cubicBezTo>
                  <a:pt x="166" y="91"/>
                  <a:pt x="166" y="91"/>
                  <a:pt x="166" y="92"/>
                </a:cubicBezTo>
                <a:cubicBezTo>
                  <a:pt x="165" y="91"/>
                  <a:pt x="165" y="91"/>
                  <a:pt x="164" y="90"/>
                </a:cubicBezTo>
                <a:cubicBezTo>
                  <a:pt x="164" y="91"/>
                  <a:pt x="164" y="91"/>
                  <a:pt x="164" y="92"/>
                </a:cubicBezTo>
                <a:cubicBezTo>
                  <a:pt x="163" y="91"/>
                  <a:pt x="163" y="91"/>
                  <a:pt x="162" y="90"/>
                </a:cubicBezTo>
                <a:cubicBezTo>
                  <a:pt x="162" y="91"/>
                  <a:pt x="162" y="91"/>
                  <a:pt x="162" y="92"/>
                </a:cubicBezTo>
                <a:cubicBezTo>
                  <a:pt x="161" y="91"/>
                  <a:pt x="161" y="90"/>
                  <a:pt x="161" y="90"/>
                </a:cubicBezTo>
                <a:cubicBezTo>
                  <a:pt x="161" y="90"/>
                  <a:pt x="160" y="90"/>
                  <a:pt x="160" y="90"/>
                </a:cubicBezTo>
                <a:cubicBezTo>
                  <a:pt x="160" y="91"/>
                  <a:pt x="160" y="91"/>
                  <a:pt x="160" y="91"/>
                </a:cubicBezTo>
                <a:cubicBezTo>
                  <a:pt x="158" y="90"/>
                  <a:pt x="157" y="90"/>
                  <a:pt x="156" y="91"/>
                </a:cubicBezTo>
                <a:cubicBezTo>
                  <a:pt x="156" y="91"/>
                  <a:pt x="168" y="90"/>
                  <a:pt x="168" y="90"/>
                </a:cubicBezTo>
                <a:cubicBezTo>
                  <a:pt x="167" y="90"/>
                  <a:pt x="166" y="90"/>
                  <a:pt x="164" y="90"/>
                </a:cubicBezTo>
                <a:cubicBezTo>
                  <a:pt x="159" y="89"/>
                  <a:pt x="154" y="89"/>
                  <a:pt x="149" y="89"/>
                </a:cubicBezTo>
                <a:cubicBezTo>
                  <a:pt x="141" y="89"/>
                  <a:pt x="163" y="88"/>
                  <a:pt x="155" y="88"/>
                </a:cubicBezTo>
                <a:cubicBezTo>
                  <a:pt x="147" y="88"/>
                  <a:pt x="139" y="88"/>
                  <a:pt x="132" y="87"/>
                </a:cubicBezTo>
                <a:cubicBezTo>
                  <a:pt x="131" y="87"/>
                  <a:pt x="131" y="87"/>
                  <a:pt x="131" y="87"/>
                </a:cubicBezTo>
                <a:cubicBezTo>
                  <a:pt x="133" y="86"/>
                  <a:pt x="134" y="86"/>
                  <a:pt x="136" y="86"/>
                </a:cubicBezTo>
                <a:cubicBezTo>
                  <a:pt x="138" y="86"/>
                  <a:pt x="140" y="86"/>
                  <a:pt x="142" y="86"/>
                </a:cubicBezTo>
                <a:cubicBezTo>
                  <a:pt x="143" y="86"/>
                  <a:pt x="143" y="86"/>
                  <a:pt x="144" y="86"/>
                </a:cubicBezTo>
                <a:cubicBezTo>
                  <a:pt x="143" y="86"/>
                  <a:pt x="143" y="86"/>
                  <a:pt x="142" y="86"/>
                </a:cubicBezTo>
                <a:cubicBezTo>
                  <a:pt x="137" y="85"/>
                  <a:pt x="132" y="85"/>
                  <a:pt x="127" y="85"/>
                </a:cubicBezTo>
                <a:cubicBezTo>
                  <a:pt x="118" y="85"/>
                  <a:pt x="109" y="84"/>
                  <a:pt x="100" y="84"/>
                </a:cubicBezTo>
                <a:cubicBezTo>
                  <a:pt x="94" y="84"/>
                  <a:pt x="88" y="84"/>
                  <a:pt x="83" y="83"/>
                </a:cubicBezTo>
                <a:cubicBezTo>
                  <a:pt x="80" y="83"/>
                  <a:pt x="77" y="83"/>
                  <a:pt x="74" y="83"/>
                </a:cubicBezTo>
                <a:cubicBezTo>
                  <a:pt x="71" y="83"/>
                  <a:pt x="54" y="83"/>
                  <a:pt x="51" y="83"/>
                </a:cubicBezTo>
                <a:cubicBezTo>
                  <a:pt x="50" y="83"/>
                  <a:pt x="49" y="83"/>
                  <a:pt x="49" y="83"/>
                </a:cubicBezTo>
                <a:cubicBezTo>
                  <a:pt x="49" y="82"/>
                  <a:pt x="49" y="82"/>
                  <a:pt x="49" y="82"/>
                </a:cubicBezTo>
                <a:cubicBezTo>
                  <a:pt x="50" y="82"/>
                  <a:pt x="52" y="82"/>
                  <a:pt x="53" y="82"/>
                </a:cubicBezTo>
                <a:cubicBezTo>
                  <a:pt x="61" y="82"/>
                  <a:pt x="81" y="82"/>
                  <a:pt x="88" y="82"/>
                </a:cubicBezTo>
                <a:cubicBezTo>
                  <a:pt x="93" y="82"/>
                  <a:pt x="99" y="81"/>
                  <a:pt x="104" y="81"/>
                </a:cubicBezTo>
                <a:cubicBezTo>
                  <a:pt x="122" y="82"/>
                  <a:pt x="140" y="82"/>
                  <a:pt x="158" y="83"/>
                </a:cubicBezTo>
                <a:cubicBezTo>
                  <a:pt x="176" y="83"/>
                  <a:pt x="164" y="83"/>
                  <a:pt x="182" y="83"/>
                </a:cubicBezTo>
                <a:cubicBezTo>
                  <a:pt x="215" y="83"/>
                  <a:pt x="237" y="83"/>
                  <a:pt x="270" y="82"/>
                </a:cubicBezTo>
                <a:cubicBezTo>
                  <a:pt x="288" y="82"/>
                  <a:pt x="302" y="82"/>
                  <a:pt x="320" y="81"/>
                </a:cubicBezTo>
                <a:cubicBezTo>
                  <a:pt x="321" y="81"/>
                  <a:pt x="322" y="80"/>
                  <a:pt x="322" y="80"/>
                </a:cubicBezTo>
                <a:cubicBezTo>
                  <a:pt x="323" y="80"/>
                  <a:pt x="323" y="80"/>
                  <a:pt x="324" y="80"/>
                </a:cubicBezTo>
                <a:cubicBezTo>
                  <a:pt x="324" y="80"/>
                  <a:pt x="324" y="80"/>
                  <a:pt x="324" y="80"/>
                </a:cubicBezTo>
                <a:cubicBezTo>
                  <a:pt x="312" y="80"/>
                  <a:pt x="301" y="80"/>
                  <a:pt x="289" y="81"/>
                </a:cubicBezTo>
                <a:cubicBezTo>
                  <a:pt x="285" y="81"/>
                  <a:pt x="281" y="81"/>
                  <a:pt x="278" y="81"/>
                </a:cubicBezTo>
                <a:cubicBezTo>
                  <a:pt x="270" y="81"/>
                  <a:pt x="263" y="81"/>
                  <a:pt x="256" y="81"/>
                </a:cubicBezTo>
                <a:cubicBezTo>
                  <a:pt x="252" y="81"/>
                  <a:pt x="247" y="81"/>
                  <a:pt x="242" y="81"/>
                </a:cubicBezTo>
                <a:cubicBezTo>
                  <a:pt x="240" y="81"/>
                  <a:pt x="238" y="81"/>
                  <a:pt x="236" y="81"/>
                </a:cubicBezTo>
                <a:cubicBezTo>
                  <a:pt x="234" y="81"/>
                  <a:pt x="232" y="81"/>
                  <a:pt x="230" y="81"/>
                </a:cubicBezTo>
                <a:cubicBezTo>
                  <a:pt x="227" y="81"/>
                  <a:pt x="224" y="81"/>
                  <a:pt x="222" y="81"/>
                </a:cubicBezTo>
                <a:cubicBezTo>
                  <a:pt x="219" y="81"/>
                  <a:pt x="216" y="82"/>
                  <a:pt x="213" y="82"/>
                </a:cubicBezTo>
                <a:cubicBezTo>
                  <a:pt x="213" y="82"/>
                  <a:pt x="212" y="82"/>
                  <a:pt x="211" y="82"/>
                </a:cubicBezTo>
                <a:cubicBezTo>
                  <a:pt x="210" y="82"/>
                  <a:pt x="209" y="81"/>
                  <a:pt x="209" y="81"/>
                </a:cubicBezTo>
                <a:cubicBezTo>
                  <a:pt x="208" y="82"/>
                  <a:pt x="207" y="81"/>
                  <a:pt x="207" y="81"/>
                </a:cubicBezTo>
                <a:cubicBezTo>
                  <a:pt x="206" y="83"/>
                  <a:pt x="205" y="82"/>
                  <a:pt x="205" y="81"/>
                </a:cubicBezTo>
                <a:cubicBezTo>
                  <a:pt x="204" y="83"/>
                  <a:pt x="204" y="81"/>
                  <a:pt x="203" y="81"/>
                </a:cubicBezTo>
                <a:cubicBezTo>
                  <a:pt x="203" y="81"/>
                  <a:pt x="203" y="82"/>
                  <a:pt x="202" y="82"/>
                </a:cubicBezTo>
                <a:cubicBezTo>
                  <a:pt x="202" y="82"/>
                  <a:pt x="202" y="81"/>
                  <a:pt x="201" y="81"/>
                </a:cubicBezTo>
                <a:cubicBezTo>
                  <a:pt x="201" y="81"/>
                  <a:pt x="201" y="82"/>
                  <a:pt x="200" y="82"/>
                </a:cubicBezTo>
                <a:cubicBezTo>
                  <a:pt x="200" y="82"/>
                  <a:pt x="200" y="81"/>
                  <a:pt x="199" y="81"/>
                </a:cubicBezTo>
                <a:cubicBezTo>
                  <a:pt x="199" y="81"/>
                  <a:pt x="199" y="82"/>
                  <a:pt x="199" y="82"/>
                </a:cubicBezTo>
                <a:cubicBezTo>
                  <a:pt x="198" y="82"/>
                  <a:pt x="198" y="81"/>
                  <a:pt x="197" y="81"/>
                </a:cubicBezTo>
                <a:cubicBezTo>
                  <a:pt x="197" y="83"/>
                  <a:pt x="196" y="81"/>
                  <a:pt x="195" y="81"/>
                </a:cubicBezTo>
                <a:cubicBezTo>
                  <a:pt x="195" y="81"/>
                  <a:pt x="195" y="81"/>
                  <a:pt x="194" y="81"/>
                </a:cubicBezTo>
                <a:cubicBezTo>
                  <a:pt x="194" y="81"/>
                  <a:pt x="194" y="81"/>
                  <a:pt x="193" y="81"/>
                </a:cubicBezTo>
                <a:cubicBezTo>
                  <a:pt x="192" y="81"/>
                  <a:pt x="192" y="81"/>
                  <a:pt x="191" y="81"/>
                </a:cubicBezTo>
                <a:cubicBezTo>
                  <a:pt x="190" y="81"/>
                  <a:pt x="189" y="81"/>
                  <a:pt x="188" y="81"/>
                </a:cubicBezTo>
                <a:cubicBezTo>
                  <a:pt x="186" y="81"/>
                  <a:pt x="185" y="81"/>
                  <a:pt x="183" y="81"/>
                </a:cubicBezTo>
                <a:cubicBezTo>
                  <a:pt x="182" y="81"/>
                  <a:pt x="180" y="81"/>
                  <a:pt x="179" y="81"/>
                </a:cubicBezTo>
                <a:cubicBezTo>
                  <a:pt x="177" y="81"/>
                  <a:pt x="176" y="81"/>
                  <a:pt x="174" y="81"/>
                </a:cubicBezTo>
                <a:cubicBezTo>
                  <a:pt x="173" y="81"/>
                  <a:pt x="171" y="81"/>
                  <a:pt x="169" y="81"/>
                </a:cubicBezTo>
                <a:cubicBezTo>
                  <a:pt x="168" y="81"/>
                  <a:pt x="166" y="81"/>
                  <a:pt x="165" y="82"/>
                </a:cubicBezTo>
                <a:cubicBezTo>
                  <a:pt x="162" y="82"/>
                  <a:pt x="160" y="82"/>
                  <a:pt x="158" y="81"/>
                </a:cubicBezTo>
                <a:cubicBezTo>
                  <a:pt x="157" y="81"/>
                  <a:pt x="156" y="81"/>
                  <a:pt x="155" y="81"/>
                </a:cubicBezTo>
                <a:cubicBezTo>
                  <a:pt x="154" y="81"/>
                  <a:pt x="167" y="81"/>
                  <a:pt x="166" y="81"/>
                </a:cubicBezTo>
                <a:cubicBezTo>
                  <a:pt x="165" y="81"/>
                  <a:pt x="164" y="81"/>
                  <a:pt x="162" y="81"/>
                </a:cubicBezTo>
                <a:cubicBezTo>
                  <a:pt x="162" y="81"/>
                  <a:pt x="161" y="81"/>
                  <a:pt x="160" y="81"/>
                </a:cubicBezTo>
                <a:cubicBezTo>
                  <a:pt x="159" y="81"/>
                  <a:pt x="158" y="81"/>
                  <a:pt x="157" y="81"/>
                </a:cubicBezTo>
                <a:cubicBezTo>
                  <a:pt x="156" y="81"/>
                  <a:pt x="155" y="81"/>
                  <a:pt x="154" y="81"/>
                </a:cubicBezTo>
                <a:cubicBezTo>
                  <a:pt x="153" y="81"/>
                  <a:pt x="152" y="81"/>
                  <a:pt x="151" y="81"/>
                </a:cubicBezTo>
                <a:cubicBezTo>
                  <a:pt x="150" y="82"/>
                  <a:pt x="150" y="81"/>
                  <a:pt x="149" y="81"/>
                </a:cubicBezTo>
                <a:cubicBezTo>
                  <a:pt x="149" y="81"/>
                  <a:pt x="149" y="81"/>
                  <a:pt x="148" y="81"/>
                </a:cubicBezTo>
                <a:cubicBezTo>
                  <a:pt x="148" y="81"/>
                  <a:pt x="148" y="81"/>
                  <a:pt x="147" y="81"/>
                </a:cubicBezTo>
                <a:cubicBezTo>
                  <a:pt x="147" y="81"/>
                  <a:pt x="147" y="81"/>
                  <a:pt x="146" y="81"/>
                </a:cubicBezTo>
                <a:cubicBezTo>
                  <a:pt x="146" y="81"/>
                  <a:pt x="145" y="80"/>
                  <a:pt x="145" y="81"/>
                </a:cubicBezTo>
                <a:cubicBezTo>
                  <a:pt x="144" y="80"/>
                  <a:pt x="143" y="81"/>
                  <a:pt x="142" y="81"/>
                </a:cubicBezTo>
                <a:cubicBezTo>
                  <a:pt x="142" y="81"/>
                  <a:pt x="141" y="81"/>
                  <a:pt x="141" y="81"/>
                </a:cubicBezTo>
                <a:cubicBezTo>
                  <a:pt x="140" y="81"/>
                  <a:pt x="140" y="81"/>
                  <a:pt x="139" y="81"/>
                </a:cubicBezTo>
                <a:cubicBezTo>
                  <a:pt x="139" y="81"/>
                  <a:pt x="139" y="81"/>
                  <a:pt x="139" y="81"/>
                </a:cubicBezTo>
                <a:cubicBezTo>
                  <a:pt x="139" y="81"/>
                  <a:pt x="138" y="81"/>
                  <a:pt x="138" y="80"/>
                </a:cubicBezTo>
                <a:cubicBezTo>
                  <a:pt x="138" y="81"/>
                  <a:pt x="137" y="81"/>
                  <a:pt x="137" y="82"/>
                </a:cubicBezTo>
                <a:cubicBezTo>
                  <a:pt x="137" y="81"/>
                  <a:pt x="137" y="81"/>
                  <a:pt x="136" y="80"/>
                </a:cubicBezTo>
                <a:cubicBezTo>
                  <a:pt x="136" y="81"/>
                  <a:pt x="136" y="81"/>
                  <a:pt x="135" y="81"/>
                </a:cubicBezTo>
                <a:cubicBezTo>
                  <a:pt x="135" y="81"/>
                  <a:pt x="135" y="80"/>
                  <a:pt x="134" y="80"/>
                </a:cubicBezTo>
                <a:cubicBezTo>
                  <a:pt x="134" y="81"/>
                  <a:pt x="134" y="81"/>
                  <a:pt x="133" y="81"/>
                </a:cubicBezTo>
                <a:cubicBezTo>
                  <a:pt x="133" y="81"/>
                  <a:pt x="133" y="80"/>
                  <a:pt x="133" y="80"/>
                </a:cubicBezTo>
                <a:cubicBezTo>
                  <a:pt x="132" y="80"/>
                  <a:pt x="132" y="81"/>
                  <a:pt x="132" y="81"/>
                </a:cubicBezTo>
                <a:cubicBezTo>
                  <a:pt x="131" y="81"/>
                  <a:pt x="131" y="80"/>
                  <a:pt x="131" y="80"/>
                </a:cubicBezTo>
                <a:cubicBezTo>
                  <a:pt x="130" y="80"/>
                  <a:pt x="130" y="81"/>
                  <a:pt x="130" y="81"/>
                </a:cubicBezTo>
                <a:cubicBezTo>
                  <a:pt x="129" y="81"/>
                  <a:pt x="129" y="80"/>
                  <a:pt x="129" y="80"/>
                </a:cubicBezTo>
                <a:cubicBezTo>
                  <a:pt x="128" y="80"/>
                  <a:pt x="159" y="81"/>
                  <a:pt x="159" y="81"/>
                </a:cubicBezTo>
                <a:cubicBezTo>
                  <a:pt x="158" y="81"/>
                  <a:pt x="158" y="80"/>
                  <a:pt x="158" y="80"/>
                </a:cubicBezTo>
                <a:cubicBezTo>
                  <a:pt x="157" y="80"/>
                  <a:pt x="157" y="81"/>
                  <a:pt x="157" y="81"/>
                </a:cubicBezTo>
                <a:cubicBezTo>
                  <a:pt x="156" y="80"/>
                  <a:pt x="156" y="80"/>
                  <a:pt x="155" y="81"/>
                </a:cubicBezTo>
                <a:cubicBezTo>
                  <a:pt x="154" y="80"/>
                  <a:pt x="154" y="80"/>
                  <a:pt x="153" y="80"/>
                </a:cubicBezTo>
                <a:cubicBezTo>
                  <a:pt x="151" y="80"/>
                  <a:pt x="150" y="80"/>
                  <a:pt x="148" y="80"/>
                </a:cubicBezTo>
                <a:cubicBezTo>
                  <a:pt x="144" y="79"/>
                  <a:pt x="140" y="79"/>
                  <a:pt x="136" y="79"/>
                </a:cubicBezTo>
                <a:cubicBezTo>
                  <a:pt x="127" y="79"/>
                  <a:pt x="118" y="79"/>
                  <a:pt x="109" y="78"/>
                </a:cubicBezTo>
                <a:cubicBezTo>
                  <a:pt x="102" y="78"/>
                  <a:pt x="95" y="78"/>
                  <a:pt x="89" y="78"/>
                </a:cubicBezTo>
                <a:cubicBezTo>
                  <a:pt x="84" y="77"/>
                  <a:pt x="80" y="77"/>
                  <a:pt x="76" y="77"/>
                </a:cubicBezTo>
                <a:cubicBezTo>
                  <a:pt x="75" y="77"/>
                  <a:pt x="75" y="77"/>
                  <a:pt x="75" y="77"/>
                </a:cubicBezTo>
                <a:cubicBezTo>
                  <a:pt x="75" y="76"/>
                  <a:pt x="75" y="76"/>
                  <a:pt x="76" y="76"/>
                </a:cubicBezTo>
                <a:cubicBezTo>
                  <a:pt x="79" y="76"/>
                  <a:pt x="82" y="76"/>
                  <a:pt x="86" y="76"/>
                </a:cubicBezTo>
                <a:cubicBezTo>
                  <a:pt x="92" y="76"/>
                  <a:pt x="99" y="76"/>
                  <a:pt x="106" y="77"/>
                </a:cubicBezTo>
                <a:cubicBezTo>
                  <a:pt x="110" y="77"/>
                  <a:pt x="114" y="77"/>
                  <a:pt x="118" y="77"/>
                </a:cubicBezTo>
                <a:cubicBezTo>
                  <a:pt x="108" y="76"/>
                  <a:pt x="84" y="75"/>
                  <a:pt x="73" y="75"/>
                </a:cubicBezTo>
                <a:cubicBezTo>
                  <a:pt x="68" y="75"/>
                  <a:pt x="62" y="75"/>
                  <a:pt x="56" y="75"/>
                </a:cubicBezTo>
                <a:cubicBezTo>
                  <a:pt x="56" y="75"/>
                  <a:pt x="56" y="74"/>
                  <a:pt x="55" y="74"/>
                </a:cubicBezTo>
                <a:cubicBezTo>
                  <a:pt x="56" y="74"/>
                  <a:pt x="56" y="74"/>
                  <a:pt x="56" y="74"/>
                </a:cubicBezTo>
                <a:cubicBezTo>
                  <a:pt x="58" y="73"/>
                  <a:pt x="59" y="73"/>
                  <a:pt x="61" y="73"/>
                </a:cubicBezTo>
                <a:cubicBezTo>
                  <a:pt x="65" y="73"/>
                  <a:pt x="69" y="72"/>
                  <a:pt x="73" y="72"/>
                </a:cubicBezTo>
                <a:cubicBezTo>
                  <a:pt x="92" y="72"/>
                  <a:pt x="105" y="69"/>
                  <a:pt x="107" y="69"/>
                </a:cubicBezTo>
                <a:cubicBezTo>
                  <a:pt x="142" y="70"/>
                  <a:pt x="144" y="71"/>
                  <a:pt x="179" y="71"/>
                </a:cubicBezTo>
                <a:cubicBezTo>
                  <a:pt x="228" y="72"/>
                  <a:pt x="279" y="70"/>
                  <a:pt x="330" y="70"/>
                </a:cubicBezTo>
                <a:cubicBezTo>
                  <a:pt x="331" y="70"/>
                  <a:pt x="329" y="71"/>
                  <a:pt x="330" y="71"/>
                </a:cubicBezTo>
                <a:cubicBezTo>
                  <a:pt x="330" y="71"/>
                  <a:pt x="330" y="71"/>
                  <a:pt x="330" y="70"/>
                </a:cubicBezTo>
                <a:cubicBezTo>
                  <a:pt x="325" y="70"/>
                  <a:pt x="321" y="70"/>
                  <a:pt x="316" y="70"/>
                </a:cubicBezTo>
                <a:cubicBezTo>
                  <a:pt x="311" y="71"/>
                  <a:pt x="307" y="71"/>
                  <a:pt x="302" y="71"/>
                </a:cubicBezTo>
                <a:cubicBezTo>
                  <a:pt x="288" y="71"/>
                  <a:pt x="273" y="71"/>
                  <a:pt x="258" y="71"/>
                </a:cubicBezTo>
                <a:cubicBezTo>
                  <a:pt x="251" y="71"/>
                  <a:pt x="243" y="72"/>
                  <a:pt x="236" y="72"/>
                </a:cubicBezTo>
                <a:cubicBezTo>
                  <a:pt x="226" y="72"/>
                  <a:pt x="217" y="72"/>
                  <a:pt x="207" y="71"/>
                </a:cubicBezTo>
                <a:cubicBezTo>
                  <a:pt x="202" y="71"/>
                  <a:pt x="197" y="71"/>
                  <a:pt x="192" y="71"/>
                </a:cubicBezTo>
                <a:cubicBezTo>
                  <a:pt x="188" y="71"/>
                  <a:pt x="183" y="71"/>
                  <a:pt x="179" y="71"/>
                </a:cubicBezTo>
                <a:cubicBezTo>
                  <a:pt x="175" y="71"/>
                  <a:pt x="171" y="71"/>
                  <a:pt x="167" y="71"/>
                </a:cubicBezTo>
                <a:cubicBezTo>
                  <a:pt x="164" y="71"/>
                  <a:pt x="161" y="71"/>
                  <a:pt x="159" y="71"/>
                </a:cubicBezTo>
                <a:cubicBezTo>
                  <a:pt x="156" y="71"/>
                  <a:pt x="154" y="71"/>
                  <a:pt x="152" y="71"/>
                </a:cubicBezTo>
                <a:cubicBezTo>
                  <a:pt x="150" y="71"/>
                  <a:pt x="148" y="71"/>
                  <a:pt x="146" y="71"/>
                </a:cubicBezTo>
                <a:cubicBezTo>
                  <a:pt x="143" y="71"/>
                  <a:pt x="141" y="71"/>
                  <a:pt x="139" y="71"/>
                </a:cubicBezTo>
                <a:cubicBezTo>
                  <a:pt x="137" y="71"/>
                  <a:pt x="136" y="71"/>
                  <a:pt x="134" y="71"/>
                </a:cubicBezTo>
                <a:cubicBezTo>
                  <a:pt x="133" y="71"/>
                  <a:pt x="131" y="71"/>
                  <a:pt x="130" y="71"/>
                </a:cubicBezTo>
                <a:cubicBezTo>
                  <a:pt x="129" y="71"/>
                  <a:pt x="128" y="71"/>
                  <a:pt x="127" y="71"/>
                </a:cubicBezTo>
                <a:cubicBezTo>
                  <a:pt x="126" y="71"/>
                  <a:pt x="125" y="71"/>
                  <a:pt x="124" y="71"/>
                </a:cubicBezTo>
                <a:cubicBezTo>
                  <a:pt x="124" y="71"/>
                  <a:pt x="123" y="71"/>
                  <a:pt x="122" y="71"/>
                </a:cubicBezTo>
                <a:cubicBezTo>
                  <a:pt x="121" y="71"/>
                  <a:pt x="120" y="70"/>
                  <a:pt x="119" y="70"/>
                </a:cubicBezTo>
                <a:cubicBezTo>
                  <a:pt x="118" y="70"/>
                  <a:pt x="118" y="71"/>
                  <a:pt x="117" y="71"/>
                </a:cubicBezTo>
                <a:cubicBezTo>
                  <a:pt x="116" y="71"/>
                  <a:pt x="146" y="70"/>
                  <a:pt x="145" y="70"/>
                </a:cubicBezTo>
                <a:cubicBezTo>
                  <a:pt x="144" y="70"/>
                  <a:pt x="143" y="71"/>
                  <a:pt x="142" y="71"/>
                </a:cubicBezTo>
                <a:cubicBezTo>
                  <a:pt x="141" y="71"/>
                  <a:pt x="139" y="70"/>
                  <a:pt x="138" y="70"/>
                </a:cubicBezTo>
                <a:cubicBezTo>
                  <a:pt x="135" y="71"/>
                  <a:pt x="132" y="70"/>
                  <a:pt x="129" y="70"/>
                </a:cubicBezTo>
                <a:cubicBezTo>
                  <a:pt x="127" y="70"/>
                  <a:pt x="125" y="70"/>
                  <a:pt x="123" y="70"/>
                </a:cubicBezTo>
                <a:cubicBezTo>
                  <a:pt x="120" y="70"/>
                  <a:pt x="116" y="69"/>
                  <a:pt x="112" y="69"/>
                </a:cubicBezTo>
                <a:cubicBezTo>
                  <a:pt x="109" y="69"/>
                  <a:pt x="105" y="68"/>
                  <a:pt x="102" y="68"/>
                </a:cubicBezTo>
                <a:cubicBezTo>
                  <a:pt x="95" y="68"/>
                  <a:pt x="98" y="68"/>
                  <a:pt x="92" y="67"/>
                </a:cubicBezTo>
                <a:cubicBezTo>
                  <a:pt x="85" y="67"/>
                  <a:pt x="79" y="67"/>
                  <a:pt x="72" y="67"/>
                </a:cubicBezTo>
                <a:cubicBezTo>
                  <a:pt x="64" y="67"/>
                  <a:pt x="56" y="66"/>
                  <a:pt x="47" y="66"/>
                </a:cubicBezTo>
                <a:cubicBezTo>
                  <a:pt x="47" y="66"/>
                  <a:pt x="47" y="66"/>
                  <a:pt x="46" y="66"/>
                </a:cubicBezTo>
                <a:cubicBezTo>
                  <a:pt x="46" y="65"/>
                  <a:pt x="47" y="65"/>
                  <a:pt x="47" y="65"/>
                </a:cubicBezTo>
                <a:cubicBezTo>
                  <a:pt x="57" y="65"/>
                  <a:pt x="67" y="65"/>
                  <a:pt x="77" y="65"/>
                </a:cubicBezTo>
                <a:cubicBezTo>
                  <a:pt x="85" y="65"/>
                  <a:pt x="85" y="66"/>
                  <a:pt x="93" y="65"/>
                </a:cubicBezTo>
                <a:cubicBezTo>
                  <a:pt x="94" y="65"/>
                  <a:pt x="94" y="65"/>
                  <a:pt x="94" y="65"/>
                </a:cubicBezTo>
                <a:cubicBezTo>
                  <a:pt x="92" y="64"/>
                  <a:pt x="98" y="64"/>
                  <a:pt x="95" y="64"/>
                </a:cubicBezTo>
                <a:cubicBezTo>
                  <a:pt x="84" y="64"/>
                  <a:pt x="72" y="63"/>
                  <a:pt x="60" y="63"/>
                </a:cubicBezTo>
                <a:cubicBezTo>
                  <a:pt x="58" y="63"/>
                  <a:pt x="56" y="63"/>
                  <a:pt x="55" y="62"/>
                </a:cubicBezTo>
                <a:cubicBezTo>
                  <a:pt x="55" y="62"/>
                  <a:pt x="55" y="62"/>
                  <a:pt x="55" y="62"/>
                </a:cubicBezTo>
                <a:cubicBezTo>
                  <a:pt x="66" y="61"/>
                  <a:pt x="78" y="61"/>
                  <a:pt x="89" y="61"/>
                </a:cubicBezTo>
                <a:cubicBezTo>
                  <a:pt x="101" y="61"/>
                  <a:pt x="103" y="61"/>
                  <a:pt x="115" y="62"/>
                </a:cubicBezTo>
                <a:cubicBezTo>
                  <a:pt x="115" y="61"/>
                  <a:pt x="115" y="61"/>
                  <a:pt x="115" y="61"/>
                </a:cubicBezTo>
                <a:cubicBezTo>
                  <a:pt x="90" y="59"/>
                  <a:pt x="42" y="59"/>
                  <a:pt x="17" y="58"/>
                </a:cubicBezTo>
                <a:cubicBezTo>
                  <a:pt x="17" y="57"/>
                  <a:pt x="17" y="57"/>
                  <a:pt x="17" y="57"/>
                </a:cubicBezTo>
                <a:cubicBezTo>
                  <a:pt x="51" y="57"/>
                  <a:pt x="77" y="58"/>
                  <a:pt x="111" y="59"/>
                </a:cubicBezTo>
                <a:cubicBezTo>
                  <a:pt x="111" y="58"/>
                  <a:pt x="111" y="58"/>
                  <a:pt x="111" y="58"/>
                </a:cubicBezTo>
                <a:cubicBezTo>
                  <a:pt x="87" y="57"/>
                  <a:pt x="72" y="56"/>
                  <a:pt x="49" y="55"/>
                </a:cubicBezTo>
                <a:cubicBezTo>
                  <a:pt x="49" y="55"/>
                  <a:pt x="49" y="55"/>
                  <a:pt x="49" y="55"/>
                </a:cubicBezTo>
                <a:cubicBezTo>
                  <a:pt x="61" y="54"/>
                  <a:pt x="65" y="54"/>
                  <a:pt x="78" y="54"/>
                </a:cubicBezTo>
                <a:cubicBezTo>
                  <a:pt x="78" y="54"/>
                  <a:pt x="78" y="53"/>
                  <a:pt x="78" y="53"/>
                </a:cubicBezTo>
                <a:cubicBezTo>
                  <a:pt x="77" y="53"/>
                  <a:pt x="76" y="53"/>
                  <a:pt x="76" y="53"/>
                </a:cubicBezTo>
                <a:cubicBezTo>
                  <a:pt x="67" y="53"/>
                  <a:pt x="68" y="52"/>
                  <a:pt x="60" y="52"/>
                </a:cubicBezTo>
                <a:cubicBezTo>
                  <a:pt x="53" y="52"/>
                  <a:pt x="45" y="52"/>
                  <a:pt x="38" y="51"/>
                </a:cubicBezTo>
                <a:cubicBezTo>
                  <a:pt x="38" y="51"/>
                  <a:pt x="37" y="51"/>
                  <a:pt x="36" y="51"/>
                </a:cubicBezTo>
                <a:cubicBezTo>
                  <a:pt x="36" y="51"/>
                  <a:pt x="36" y="50"/>
                  <a:pt x="37" y="50"/>
                </a:cubicBezTo>
                <a:cubicBezTo>
                  <a:pt x="61" y="51"/>
                  <a:pt x="77" y="51"/>
                  <a:pt x="102" y="51"/>
                </a:cubicBezTo>
                <a:cubicBezTo>
                  <a:pt x="102" y="51"/>
                  <a:pt x="102" y="51"/>
                  <a:pt x="102" y="51"/>
                </a:cubicBezTo>
                <a:cubicBezTo>
                  <a:pt x="100" y="51"/>
                  <a:pt x="98" y="51"/>
                  <a:pt x="96" y="50"/>
                </a:cubicBezTo>
                <a:cubicBezTo>
                  <a:pt x="86" y="50"/>
                  <a:pt x="76" y="50"/>
                  <a:pt x="65" y="49"/>
                </a:cubicBezTo>
                <a:cubicBezTo>
                  <a:pt x="51" y="49"/>
                  <a:pt x="45" y="48"/>
                  <a:pt x="30" y="47"/>
                </a:cubicBezTo>
                <a:cubicBezTo>
                  <a:pt x="29" y="47"/>
                  <a:pt x="28" y="47"/>
                  <a:pt x="28" y="47"/>
                </a:cubicBezTo>
                <a:cubicBezTo>
                  <a:pt x="28" y="46"/>
                  <a:pt x="28" y="46"/>
                  <a:pt x="28" y="46"/>
                </a:cubicBezTo>
                <a:cubicBezTo>
                  <a:pt x="39" y="46"/>
                  <a:pt x="51" y="47"/>
                  <a:pt x="62" y="47"/>
                </a:cubicBezTo>
                <a:cubicBezTo>
                  <a:pt x="68" y="47"/>
                  <a:pt x="64" y="47"/>
                  <a:pt x="70" y="47"/>
                </a:cubicBezTo>
                <a:cubicBezTo>
                  <a:pt x="71" y="47"/>
                  <a:pt x="72" y="47"/>
                  <a:pt x="73" y="46"/>
                </a:cubicBezTo>
                <a:cubicBezTo>
                  <a:pt x="73" y="46"/>
                  <a:pt x="73" y="46"/>
                  <a:pt x="73" y="46"/>
                </a:cubicBezTo>
                <a:cubicBezTo>
                  <a:pt x="73" y="46"/>
                  <a:pt x="72" y="46"/>
                  <a:pt x="72" y="46"/>
                </a:cubicBezTo>
                <a:cubicBezTo>
                  <a:pt x="67" y="45"/>
                  <a:pt x="62" y="46"/>
                  <a:pt x="57" y="44"/>
                </a:cubicBezTo>
                <a:cubicBezTo>
                  <a:pt x="55" y="44"/>
                  <a:pt x="62" y="44"/>
                  <a:pt x="60" y="44"/>
                </a:cubicBezTo>
                <a:cubicBezTo>
                  <a:pt x="59" y="44"/>
                  <a:pt x="57" y="43"/>
                  <a:pt x="56" y="43"/>
                </a:cubicBezTo>
                <a:cubicBezTo>
                  <a:pt x="56" y="43"/>
                  <a:pt x="56" y="43"/>
                  <a:pt x="56" y="43"/>
                </a:cubicBezTo>
                <a:cubicBezTo>
                  <a:pt x="84" y="42"/>
                  <a:pt x="104" y="44"/>
                  <a:pt x="132" y="44"/>
                </a:cubicBezTo>
                <a:cubicBezTo>
                  <a:pt x="132" y="44"/>
                  <a:pt x="132" y="44"/>
                  <a:pt x="131" y="44"/>
                </a:cubicBezTo>
                <a:cubicBezTo>
                  <a:pt x="121" y="43"/>
                  <a:pt x="110" y="43"/>
                  <a:pt x="99" y="42"/>
                </a:cubicBezTo>
                <a:cubicBezTo>
                  <a:pt x="94" y="42"/>
                  <a:pt x="88" y="42"/>
                  <a:pt x="82" y="42"/>
                </a:cubicBezTo>
                <a:cubicBezTo>
                  <a:pt x="82" y="42"/>
                  <a:pt x="82" y="41"/>
                  <a:pt x="81" y="41"/>
                </a:cubicBezTo>
                <a:cubicBezTo>
                  <a:pt x="81" y="41"/>
                  <a:pt x="82" y="41"/>
                  <a:pt x="82" y="41"/>
                </a:cubicBezTo>
                <a:cubicBezTo>
                  <a:pt x="87" y="41"/>
                  <a:pt x="93" y="41"/>
                  <a:pt x="99" y="41"/>
                </a:cubicBezTo>
                <a:cubicBezTo>
                  <a:pt x="99" y="41"/>
                  <a:pt x="99" y="40"/>
                  <a:pt x="99" y="40"/>
                </a:cubicBezTo>
                <a:cubicBezTo>
                  <a:pt x="69" y="39"/>
                  <a:pt x="49" y="38"/>
                  <a:pt x="20" y="36"/>
                </a:cubicBezTo>
                <a:cubicBezTo>
                  <a:pt x="20" y="36"/>
                  <a:pt x="20" y="36"/>
                  <a:pt x="20" y="36"/>
                </a:cubicBezTo>
                <a:cubicBezTo>
                  <a:pt x="44" y="35"/>
                  <a:pt x="58" y="36"/>
                  <a:pt x="82" y="37"/>
                </a:cubicBezTo>
                <a:cubicBezTo>
                  <a:pt x="79" y="36"/>
                  <a:pt x="77" y="36"/>
                  <a:pt x="74" y="36"/>
                </a:cubicBezTo>
                <a:cubicBezTo>
                  <a:pt x="62" y="36"/>
                  <a:pt x="60" y="36"/>
                  <a:pt x="48" y="35"/>
                </a:cubicBezTo>
                <a:cubicBezTo>
                  <a:pt x="47" y="35"/>
                  <a:pt x="46" y="35"/>
                  <a:pt x="45" y="35"/>
                </a:cubicBezTo>
                <a:cubicBezTo>
                  <a:pt x="45" y="35"/>
                  <a:pt x="45" y="34"/>
                  <a:pt x="45" y="34"/>
                </a:cubicBezTo>
                <a:cubicBezTo>
                  <a:pt x="62" y="33"/>
                  <a:pt x="69" y="35"/>
                  <a:pt x="85" y="34"/>
                </a:cubicBezTo>
                <a:cubicBezTo>
                  <a:pt x="85" y="34"/>
                  <a:pt x="85" y="34"/>
                  <a:pt x="84" y="34"/>
                </a:cubicBezTo>
                <a:cubicBezTo>
                  <a:pt x="72" y="33"/>
                  <a:pt x="69" y="33"/>
                  <a:pt x="57" y="32"/>
                </a:cubicBezTo>
                <a:cubicBezTo>
                  <a:pt x="49" y="32"/>
                  <a:pt x="41" y="32"/>
                  <a:pt x="33" y="31"/>
                </a:cubicBezTo>
                <a:cubicBezTo>
                  <a:pt x="33" y="31"/>
                  <a:pt x="32" y="31"/>
                  <a:pt x="32" y="31"/>
                </a:cubicBezTo>
                <a:cubicBezTo>
                  <a:pt x="33" y="30"/>
                  <a:pt x="33" y="30"/>
                  <a:pt x="34" y="30"/>
                </a:cubicBezTo>
                <a:cubicBezTo>
                  <a:pt x="37" y="30"/>
                  <a:pt x="40" y="30"/>
                  <a:pt x="43" y="30"/>
                </a:cubicBezTo>
                <a:cubicBezTo>
                  <a:pt x="53" y="30"/>
                  <a:pt x="55" y="30"/>
                  <a:pt x="65" y="31"/>
                </a:cubicBezTo>
                <a:cubicBezTo>
                  <a:pt x="93" y="31"/>
                  <a:pt x="120" y="28"/>
                  <a:pt x="148" y="28"/>
                </a:cubicBezTo>
                <a:cubicBezTo>
                  <a:pt x="179" y="29"/>
                  <a:pt x="213" y="30"/>
                  <a:pt x="245" y="29"/>
                </a:cubicBezTo>
                <a:cubicBezTo>
                  <a:pt x="260" y="28"/>
                  <a:pt x="271" y="31"/>
                  <a:pt x="286" y="30"/>
                </a:cubicBezTo>
                <a:cubicBezTo>
                  <a:pt x="289" y="30"/>
                  <a:pt x="294" y="30"/>
                  <a:pt x="296" y="30"/>
                </a:cubicBezTo>
                <a:cubicBezTo>
                  <a:pt x="292" y="30"/>
                  <a:pt x="288" y="30"/>
                  <a:pt x="283" y="30"/>
                </a:cubicBezTo>
                <a:cubicBezTo>
                  <a:pt x="241" y="30"/>
                  <a:pt x="200" y="30"/>
                  <a:pt x="158" y="29"/>
                </a:cubicBezTo>
                <a:cubicBezTo>
                  <a:pt x="135" y="28"/>
                  <a:pt x="112" y="27"/>
                  <a:pt x="89" y="27"/>
                </a:cubicBezTo>
                <a:cubicBezTo>
                  <a:pt x="70" y="26"/>
                  <a:pt x="39" y="25"/>
                  <a:pt x="21" y="25"/>
                </a:cubicBezTo>
                <a:cubicBezTo>
                  <a:pt x="17" y="25"/>
                  <a:pt x="13" y="24"/>
                  <a:pt x="10" y="24"/>
                </a:cubicBezTo>
                <a:cubicBezTo>
                  <a:pt x="9" y="24"/>
                  <a:pt x="9" y="24"/>
                  <a:pt x="8" y="23"/>
                </a:cubicBezTo>
                <a:cubicBezTo>
                  <a:pt x="8" y="23"/>
                  <a:pt x="0" y="23"/>
                  <a:pt x="0" y="23"/>
                </a:cubicBezTo>
                <a:cubicBezTo>
                  <a:pt x="0" y="23"/>
                  <a:pt x="1" y="23"/>
                  <a:pt x="1" y="23"/>
                </a:cubicBezTo>
                <a:cubicBezTo>
                  <a:pt x="5" y="23"/>
                  <a:pt x="9" y="23"/>
                  <a:pt x="13" y="23"/>
                </a:cubicBezTo>
                <a:cubicBezTo>
                  <a:pt x="31" y="23"/>
                  <a:pt x="49" y="23"/>
                  <a:pt x="67" y="23"/>
                </a:cubicBezTo>
                <a:cubicBezTo>
                  <a:pt x="92" y="23"/>
                  <a:pt x="133" y="22"/>
                  <a:pt x="157" y="23"/>
                </a:cubicBezTo>
                <a:cubicBezTo>
                  <a:pt x="187" y="24"/>
                  <a:pt x="229" y="22"/>
                  <a:pt x="258" y="25"/>
                </a:cubicBezTo>
                <a:cubicBezTo>
                  <a:pt x="261" y="24"/>
                  <a:pt x="257" y="25"/>
                  <a:pt x="259" y="25"/>
                </a:cubicBezTo>
                <a:cubicBezTo>
                  <a:pt x="259" y="25"/>
                  <a:pt x="259" y="25"/>
                  <a:pt x="258" y="25"/>
                </a:cubicBezTo>
                <a:cubicBezTo>
                  <a:pt x="240" y="24"/>
                  <a:pt x="223" y="24"/>
                  <a:pt x="205" y="24"/>
                </a:cubicBezTo>
                <a:cubicBezTo>
                  <a:pt x="189" y="23"/>
                  <a:pt x="173" y="23"/>
                  <a:pt x="157" y="23"/>
                </a:cubicBezTo>
                <a:cubicBezTo>
                  <a:pt x="135" y="22"/>
                  <a:pt x="91" y="21"/>
                  <a:pt x="68" y="20"/>
                </a:cubicBezTo>
                <a:cubicBezTo>
                  <a:pt x="60" y="20"/>
                  <a:pt x="51" y="19"/>
                  <a:pt x="42" y="19"/>
                </a:cubicBezTo>
                <a:cubicBezTo>
                  <a:pt x="38" y="19"/>
                  <a:pt x="34" y="17"/>
                  <a:pt x="30" y="17"/>
                </a:cubicBezTo>
                <a:cubicBezTo>
                  <a:pt x="30" y="17"/>
                  <a:pt x="29" y="17"/>
                  <a:pt x="29" y="17"/>
                </a:cubicBezTo>
                <a:cubicBezTo>
                  <a:pt x="29" y="17"/>
                  <a:pt x="29" y="17"/>
                  <a:pt x="29" y="17"/>
                </a:cubicBezTo>
                <a:cubicBezTo>
                  <a:pt x="32" y="16"/>
                  <a:pt x="36" y="16"/>
                  <a:pt x="39" y="16"/>
                </a:cubicBezTo>
                <a:cubicBezTo>
                  <a:pt x="39" y="16"/>
                  <a:pt x="39" y="16"/>
                  <a:pt x="39" y="16"/>
                </a:cubicBezTo>
                <a:cubicBezTo>
                  <a:pt x="33" y="16"/>
                  <a:pt x="26" y="15"/>
                  <a:pt x="20" y="15"/>
                </a:cubicBezTo>
                <a:cubicBezTo>
                  <a:pt x="20" y="15"/>
                  <a:pt x="20" y="14"/>
                  <a:pt x="20" y="14"/>
                </a:cubicBezTo>
                <a:cubicBezTo>
                  <a:pt x="46" y="14"/>
                  <a:pt x="95" y="15"/>
                  <a:pt x="121" y="16"/>
                </a:cubicBezTo>
                <a:cubicBezTo>
                  <a:pt x="118" y="15"/>
                  <a:pt x="115" y="15"/>
                  <a:pt x="112" y="15"/>
                </a:cubicBezTo>
                <a:cubicBezTo>
                  <a:pt x="96" y="14"/>
                  <a:pt x="57" y="14"/>
                  <a:pt x="41" y="13"/>
                </a:cubicBezTo>
                <a:cubicBezTo>
                  <a:pt x="35" y="13"/>
                  <a:pt x="29" y="12"/>
                  <a:pt x="23" y="12"/>
                </a:cubicBezTo>
                <a:cubicBezTo>
                  <a:pt x="22" y="12"/>
                  <a:pt x="22" y="12"/>
                  <a:pt x="22" y="11"/>
                </a:cubicBezTo>
                <a:cubicBezTo>
                  <a:pt x="22" y="11"/>
                  <a:pt x="22" y="11"/>
                  <a:pt x="23" y="11"/>
                </a:cubicBezTo>
                <a:cubicBezTo>
                  <a:pt x="24" y="11"/>
                  <a:pt x="26" y="11"/>
                  <a:pt x="27" y="11"/>
                </a:cubicBezTo>
                <a:cubicBezTo>
                  <a:pt x="33" y="11"/>
                  <a:pt x="38" y="11"/>
                  <a:pt x="43" y="11"/>
                </a:cubicBezTo>
                <a:cubicBezTo>
                  <a:pt x="47" y="11"/>
                  <a:pt x="51" y="11"/>
                  <a:pt x="54" y="11"/>
                </a:cubicBezTo>
                <a:cubicBezTo>
                  <a:pt x="53" y="11"/>
                  <a:pt x="51" y="11"/>
                  <a:pt x="49" y="11"/>
                </a:cubicBezTo>
                <a:cubicBezTo>
                  <a:pt x="49" y="11"/>
                  <a:pt x="49" y="10"/>
                  <a:pt x="49" y="10"/>
                </a:cubicBezTo>
                <a:cubicBezTo>
                  <a:pt x="62" y="10"/>
                  <a:pt x="98" y="10"/>
                  <a:pt x="111" y="11"/>
                </a:cubicBezTo>
                <a:cubicBezTo>
                  <a:pt x="125" y="11"/>
                  <a:pt x="138" y="11"/>
                  <a:pt x="151" y="12"/>
                </a:cubicBezTo>
                <a:cubicBezTo>
                  <a:pt x="151" y="12"/>
                  <a:pt x="151" y="16"/>
                  <a:pt x="151" y="16"/>
                </a:cubicBezTo>
                <a:cubicBezTo>
                  <a:pt x="118" y="14"/>
                  <a:pt x="63" y="9"/>
                  <a:pt x="30" y="7"/>
                </a:cubicBezTo>
                <a:cubicBezTo>
                  <a:pt x="30" y="7"/>
                  <a:pt x="30" y="7"/>
                  <a:pt x="30" y="6"/>
                </a:cubicBezTo>
                <a:cubicBezTo>
                  <a:pt x="34" y="6"/>
                  <a:pt x="38" y="6"/>
                  <a:pt x="43" y="6"/>
                </a:cubicBezTo>
                <a:cubicBezTo>
                  <a:pt x="43" y="6"/>
                  <a:pt x="43" y="6"/>
                  <a:pt x="43" y="6"/>
                </a:cubicBezTo>
                <a:cubicBezTo>
                  <a:pt x="42" y="5"/>
                  <a:pt x="41" y="5"/>
                  <a:pt x="40" y="5"/>
                </a:cubicBezTo>
                <a:cubicBezTo>
                  <a:pt x="40" y="5"/>
                  <a:pt x="40" y="5"/>
                  <a:pt x="40" y="4"/>
                </a:cubicBezTo>
                <a:cubicBezTo>
                  <a:pt x="87" y="5"/>
                  <a:pt x="156" y="12"/>
                  <a:pt x="203" y="13"/>
                </a:cubicBezTo>
                <a:cubicBezTo>
                  <a:pt x="185" y="12"/>
                  <a:pt x="168" y="11"/>
                  <a:pt x="150" y="10"/>
                </a:cubicBezTo>
                <a:cubicBezTo>
                  <a:pt x="132" y="10"/>
                  <a:pt x="92" y="4"/>
                  <a:pt x="75" y="3"/>
                </a:cubicBezTo>
                <a:cubicBezTo>
                  <a:pt x="57" y="2"/>
                  <a:pt x="39" y="1"/>
                  <a:pt x="22" y="1"/>
                </a:cubicBezTo>
                <a:cubicBezTo>
                  <a:pt x="22" y="0"/>
                  <a:pt x="22" y="0"/>
                  <a:pt x="22" y="0"/>
                </a:cubicBezTo>
                <a:cubicBezTo>
                  <a:pt x="22" y="0"/>
                  <a:pt x="22" y="0"/>
                  <a:pt x="23" y="0"/>
                </a:cubicBezTo>
                <a:cubicBezTo>
                  <a:pt x="28" y="0"/>
                  <a:pt x="34" y="0"/>
                  <a:pt x="40" y="0"/>
                </a:cubicBezTo>
                <a:cubicBezTo>
                  <a:pt x="58" y="1"/>
                  <a:pt x="99" y="1"/>
                  <a:pt x="118" y="2"/>
                </a:cubicBezTo>
                <a:cubicBezTo>
                  <a:pt x="138" y="3"/>
                  <a:pt x="159" y="8"/>
                  <a:pt x="179" y="9"/>
                </a:cubicBezTo>
                <a:cubicBezTo>
                  <a:pt x="199" y="10"/>
                  <a:pt x="218" y="10"/>
                  <a:pt x="238" y="10"/>
                </a:cubicBezTo>
                <a:cubicBezTo>
                  <a:pt x="255" y="10"/>
                  <a:pt x="271" y="12"/>
                  <a:pt x="288" y="13"/>
                </a:cubicBezTo>
                <a:cubicBezTo>
                  <a:pt x="311" y="13"/>
                  <a:pt x="335" y="13"/>
                  <a:pt x="359" y="13"/>
                </a:cubicBezTo>
                <a:cubicBezTo>
                  <a:pt x="360" y="13"/>
                  <a:pt x="362" y="13"/>
                  <a:pt x="364" y="12"/>
                </a:cubicBezTo>
                <a:cubicBezTo>
                  <a:pt x="365" y="12"/>
                  <a:pt x="365" y="12"/>
                  <a:pt x="366" y="12"/>
                </a:cubicBezTo>
                <a:cubicBezTo>
                  <a:pt x="366" y="13"/>
                  <a:pt x="367" y="13"/>
                  <a:pt x="368" y="13"/>
                </a:cubicBezTo>
                <a:cubicBezTo>
                  <a:pt x="369" y="13"/>
                  <a:pt x="371" y="13"/>
                  <a:pt x="372" y="13"/>
                </a:cubicBezTo>
                <a:cubicBezTo>
                  <a:pt x="388" y="13"/>
                  <a:pt x="403" y="12"/>
                  <a:pt x="419" y="12"/>
                </a:cubicBezTo>
                <a:cubicBezTo>
                  <a:pt x="431" y="11"/>
                  <a:pt x="443" y="12"/>
                  <a:pt x="455" y="12"/>
                </a:cubicBezTo>
                <a:lnTo>
                  <a:pt x="459" y="12"/>
                </a:lnTo>
                <a:close/>
                <a:moveTo>
                  <a:pt x="212" y="13"/>
                </a:moveTo>
                <a:cubicBezTo>
                  <a:pt x="212" y="13"/>
                  <a:pt x="212" y="13"/>
                  <a:pt x="212" y="13"/>
                </a:cubicBezTo>
                <a:cubicBezTo>
                  <a:pt x="201" y="13"/>
                  <a:pt x="189" y="12"/>
                  <a:pt x="178" y="12"/>
                </a:cubicBezTo>
                <a:cubicBezTo>
                  <a:pt x="178" y="12"/>
                  <a:pt x="178" y="12"/>
                  <a:pt x="178" y="12"/>
                </a:cubicBezTo>
                <a:cubicBezTo>
                  <a:pt x="189" y="13"/>
                  <a:pt x="201" y="13"/>
                  <a:pt x="212" y="13"/>
                </a:cubicBezTo>
                <a:close/>
                <a:moveTo>
                  <a:pt x="167" y="12"/>
                </a:moveTo>
                <a:cubicBezTo>
                  <a:pt x="167" y="12"/>
                  <a:pt x="167" y="12"/>
                  <a:pt x="167" y="12"/>
                </a:cubicBezTo>
                <a:cubicBezTo>
                  <a:pt x="170" y="12"/>
                  <a:pt x="173" y="12"/>
                  <a:pt x="176" y="12"/>
                </a:cubicBezTo>
                <a:cubicBezTo>
                  <a:pt x="176" y="12"/>
                  <a:pt x="176" y="12"/>
                  <a:pt x="176" y="12"/>
                </a:cubicBezTo>
                <a:cubicBezTo>
                  <a:pt x="173" y="12"/>
                  <a:pt x="170" y="12"/>
                  <a:pt x="167" y="12"/>
                </a:cubicBezTo>
                <a:close/>
              </a:path>
            </a:pathLst>
          </a:custGeom>
          <a:solidFill>
            <a:schemeClr val="bg1">
              <a:lumMod val="85000"/>
              <a:alpha val="42000"/>
            </a:schemeClr>
          </a:solidFill>
          <a:ln>
            <a:noFill/>
          </a:ln>
        </p:spPr>
        <p:txBody>
          <a:bodyPr spcFirstLastPara="1" wrap="square" lIns="91425" tIns="45700" rIns="91425" bIns="45700" anchor="t" anchorCtr="0">
            <a:noAutofit/>
          </a:bodyPr>
          <a:lstStyle/>
          <a:p>
            <a:pPr>
              <a:buClr>
                <a:srgbClr val="000000"/>
              </a:buClr>
            </a:pPr>
            <a:endParaRPr sz="2400" kern="0">
              <a:solidFill>
                <a:srgbClr val="000000"/>
              </a:solidFill>
              <a:latin typeface="Calibri"/>
              <a:ea typeface="Calibri"/>
              <a:cs typeface="Calibri"/>
              <a:sym typeface="Calibri"/>
            </a:endParaRPr>
          </a:p>
        </p:txBody>
      </p:sp>
      <p:sp>
        <p:nvSpPr>
          <p:cNvPr id="22" name="Google Shape;259;p17">
            <a:extLst>
              <a:ext uri="{FF2B5EF4-FFF2-40B4-BE49-F238E27FC236}">
                <a16:creationId xmlns:a16="http://schemas.microsoft.com/office/drawing/2014/main" id="{AAC4B928-FC35-999A-D2F5-1C6AECB01916}"/>
              </a:ext>
            </a:extLst>
          </p:cNvPr>
          <p:cNvSpPr/>
          <p:nvPr/>
        </p:nvSpPr>
        <p:spPr>
          <a:xfrm>
            <a:off x="6940643" y="1188780"/>
            <a:ext cx="3786023" cy="356781"/>
          </a:xfrm>
          <a:custGeom>
            <a:avLst/>
            <a:gdLst/>
            <a:ahLst/>
            <a:cxnLst/>
            <a:rect l="l" t="t" r="r" b="b"/>
            <a:pathLst>
              <a:path w="547" h="93" extrusionOk="0">
                <a:moveTo>
                  <a:pt x="459" y="12"/>
                </a:moveTo>
                <a:cubicBezTo>
                  <a:pt x="455" y="13"/>
                  <a:pt x="478" y="13"/>
                  <a:pt x="475" y="14"/>
                </a:cubicBezTo>
                <a:cubicBezTo>
                  <a:pt x="474" y="14"/>
                  <a:pt x="474" y="14"/>
                  <a:pt x="473" y="15"/>
                </a:cubicBezTo>
                <a:cubicBezTo>
                  <a:pt x="473" y="15"/>
                  <a:pt x="473" y="15"/>
                  <a:pt x="473" y="15"/>
                </a:cubicBezTo>
                <a:cubicBezTo>
                  <a:pt x="474" y="15"/>
                  <a:pt x="474" y="15"/>
                  <a:pt x="475" y="15"/>
                </a:cubicBezTo>
                <a:cubicBezTo>
                  <a:pt x="480" y="15"/>
                  <a:pt x="459" y="15"/>
                  <a:pt x="464" y="16"/>
                </a:cubicBezTo>
                <a:cubicBezTo>
                  <a:pt x="465" y="16"/>
                  <a:pt x="465" y="16"/>
                  <a:pt x="466" y="16"/>
                </a:cubicBezTo>
                <a:cubicBezTo>
                  <a:pt x="466" y="16"/>
                  <a:pt x="466" y="16"/>
                  <a:pt x="466" y="17"/>
                </a:cubicBezTo>
                <a:cubicBezTo>
                  <a:pt x="465" y="17"/>
                  <a:pt x="465" y="17"/>
                  <a:pt x="464" y="17"/>
                </a:cubicBezTo>
                <a:cubicBezTo>
                  <a:pt x="460" y="18"/>
                  <a:pt x="482" y="18"/>
                  <a:pt x="477" y="18"/>
                </a:cubicBezTo>
                <a:cubicBezTo>
                  <a:pt x="476" y="18"/>
                  <a:pt x="475" y="18"/>
                  <a:pt x="475" y="19"/>
                </a:cubicBezTo>
                <a:cubicBezTo>
                  <a:pt x="475" y="20"/>
                  <a:pt x="474" y="20"/>
                  <a:pt x="474" y="20"/>
                </a:cubicBezTo>
                <a:cubicBezTo>
                  <a:pt x="473" y="20"/>
                  <a:pt x="472" y="20"/>
                  <a:pt x="471" y="21"/>
                </a:cubicBezTo>
                <a:cubicBezTo>
                  <a:pt x="459" y="23"/>
                  <a:pt x="471" y="24"/>
                  <a:pt x="459" y="25"/>
                </a:cubicBezTo>
                <a:cubicBezTo>
                  <a:pt x="457" y="25"/>
                  <a:pt x="456" y="26"/>
                  <a:pt x="455" y="27"/>
                </a:cubicBezTo>
                <a:cubicBezTo>
                  <a:pt x="456" y="27"/>
                  <a:pt x="458" y="27"/>
                  <a:pt x="459" y="27"/>
                </a:cubicBezTo>
                <a:cubicBezTo>
                  <a:pt x="464" y="26"/>
                  <a:pt x="469" y="26"/>
                  <a:pt x="473" y="26"/>
                </a:cubicBezTo>
                <a:cubicBezTo>
                  <a:pt x="483" y="25"/>
                  <a:pt x="468" y="25"/>
                  <a:pt x="477" y="25"/>
                </a:cubicBezTo>
                <a:cubicBezTo>
                  <a:pt x="478" y="25"/>
                  <a:pt x="478" y="25"/>
                  <a:pt x="479" y="25"/>
                </a:cubicBezTo>
                <a:cubicBezTo>
                  <a:pt x="479" y="25"/>
                  <a:pt x="479" y="25"/>
                  <a:pt x="479" y="26"/>
                </a:cubicBezTo>
                <a:cubicBezTo>
                  <a:pt x="478" y="26"/>
                  <a:pt x="478" y="26"/>
                  <a:pt x="477" y="26"/>
                </a:cubicBezTo>
                <a:cubicBezTo>
                  <a:pt x="473" y="27"/>
                  <a:pt x="474" y="28"/>
                  <a:pt x="470" y="28"/>
                </a:cubicBezTo>
                <a:cubicBezTo>
                  <a:pt x="460" y="29"/>
                  <a:pt x="467" y="30"/>
                  <a:pt x="457" y="31"/>
                </a:cubicBezTo>
                <a:cubicBezTo>
                  <a:pt x="447" y="32"/>
                  <a:pt x="452" y="33"/>
                  <a:pt x="442" y="33"/>
                </a:cubicBezTo>
                <a:cubicBezTo>
                  <a:pt x="432" y="34"/>
                  <a:pt x="422" y="26"/>
                  <a:pt x="413" y="27"/>
                </a:cubicBezTo>
                <a:cubicBezTo>
                  <a:pt x="411" y="28"/>
                  <a:pt x="410" y="28"/>
                  <a:pt x="408" y="28"/>
                </a:cubicBezTo>
                <a:cubicBezTo>
                  <a:pt x="408" y="28"/>
                  <a:pt x="408" y="28"/>
                  <a:pt x="408" y="29"/>
                </a:cubicBezTo>
                <a:cubicBezTo>
                  <a:pt x="409" y="29"/>
                  <a:pt x="410" y="28"/>
                  <a:pt x="411" y="28"/>
                </a:cubicBezTo>
                <a:cubicBezTo>
                  <a:pt x="415" y="28"/>
                  <a:pt x="419" y="27"/>
                  <a:pt x="422" y="27"/>
                </a:cubicBezTo>
                <a:cubicBezTo>
                  <a:pt x="427" y="26"/>
                  <a:pt x="432" y="26"/>
                  <a:pt x="437" y="25"/>
                </a:cubicBezTo>
                <a:cubicBezTo>
                  <a:pt x="441" y="25"/>
                  <a:pt x="445" y="34"/>
                  <a:pt x="449" y="34"/>
                </a:cubicBezTo>
                <a:cubicBezTo>
                  <a:pt x="455" y="34"/>
                  <a:pt x="446" y="33"/>
                  <a:pt x="452" y="32"/>
                </a:cubicBezTo>
                <a:cubicBezTo>
                  <a:pt x="459" y="32"/>
                  <a:pt x="465" y="32"/>
                  <a:pt x="471" y="32"/>
                </a:cubicBezTo>
                <a:cubicBezTo>
                  <a:pt x="472" y="31"/>
                  <a:pt x="472" y="32"/>
                  <a:pt x="473" y="32"/>
                </a:cubicBezTo>
                <a:cubicBezTo>
                  <a:pt x="473" y="32"/>
                  <a:pt x="473" y="32"/>
                  <a:pt x="473" y="32"/>
                </a:cubicBezTo>
                <a:cubicBezTo>
                  <a:pt x="472" y="33"/>
                  <a:pt x="472" y="33"/>
                  <a:pt x="471" y="33"/>
                </a:cubicBezTo>
                <a:cubicBezTo>
                  <a:pt x="469" y="34"/>
                  <a:pt x="476" y="34"/>
                  <a:pt x="473" y="34"/>
                </a:cubicBezTo>
                <a:cubicBezTo>
                  <a:pt x="472" y="34"/>
                  <a:pt x="471" y="35"/>
                  <a:pt x="471" y="36"/>
                </a:cubicBezTo>
                <a:cubicBezTo>
                  <a:pt x="472" y="36"/>
                  <a:pt x="472" y="36"/>
                  <a:pt x="473" y="36"/>
                </a:cubicBezTo>
                <a:cubicBezTo>
                  <a:pt x="478" y="36"/>
                  <a:pt x="465" y="36"/>
                  <a:pt x="470" y="35"/>
                </a:cubicBezTo>
                <a:cubicBezTo>
                  <a:pt x="471" y="35"/>
                  <a:pt x="489" y="35"/>
                  <a:pt x="489" y="36"/>
                </a:cubicBezTo>
                <a:cubicBezTo>
                  <a:pt x="491" y="37"/>
                  <a:pt x="492" y="36"/>
                  <a:pt x="494" y="36"/>
                </a:cubicBezTo>
                <a:cubicBezTo>
                  <a:pt x="494" y="36"/>
                  <a:pt x="495" y="37"/>
                  <a:pt x="495" y="37"/>
                </a:cubicBezTo>
                <a:cubicBezTo>
                  <a:pt x="495" y="37"/>
                  <a:pt x="495" y="37"/>
                  <a:pt x="495" y="37"/>
                </a:cubicBezTo>
                <a:cubicBezTo>
                  <a:pt x="494" y="38"/>
                  <a:pt x="498" y="38"/>
                  <a:pt x="497" y="38"/>
                </a:cubicBezTo>
                <a:cubicBezTo>
                  <a:pt x="487" y="39"/>
                  <a:pt x="492" y="41"/>
                  <a:pt x="482" y="42"/>
                </a:cubicBezTo>
                <a:cubicBezTo>
                  <a:pt x="464" y="43"/>
                  <a:pt x="470" y="43"/>
                  <a:pt x="446" y="42"/>
                </a:cubicBezTo>
                <a:cubicBezTo>
                  <a:pt x="444" y="43"/>
                  <a:pt x="425" y="39"/>
                  <a:pt x="424" y="39"/>
                </a:cubicBezTo>
                <a:cubicBezTo>
                  <a:pt x="424" y="39"/>
                  <a:pt x="425" y="39"/>
                  <a:pt x="425" y="39"/>
                </a:cubicBezTo>
                <a:cubicBezTo>
                  <a:pt x="431" y="39"/>
                  <a:pt x="439" y="45"/>
                  <a:pt x="445" y="44"/>
                </a:cubicBezTo>
                <a:cubicBezTo>
                  <a:pt x="450" y="44"/>
                  <a:pt x="451" y="47"/>
                  <a:pt x="455" y="46"/>
                </a:cubicBezTo>
                <a:cubicBezTo>
                  <a:pt x="465" y="46"/>
                  <a:pt x="475" y="45"/>
                  <a:pt x="485" y="44"/>
                </a:cubicBezTo>
                <a:cubicBezTo>
                  <a:pt x="486" y="44"/>
                  <a:pt x="487" y="45"/>
                  <a:pt x="489" y="45"/>
                </a:cubicBezTo>
                <a:cubicBezTo>
                  <a:pt x="489" y="45"/>
                  <a:pt x="489" y="45"/>
                  <a:pt x="490" y="45"/>
                </a:cubicBezTo>
                <a:cubicBezTo>
                  <a:pt x="492" y="45"/>
                  <a:pt x="495" y="44"/>
                  <a:pt x="497" y="44"/>
                </a:cubicBezTo>
                <a:cubicBezTo>
                  <a:pt x="501" y="44"/>
                  <a:pt x="490" y="43"/>
                  <a:pt x="494" y="43"/>
                </a:cubicBezTo>
                <a:cubicBezTo>
                  <a:pt x="494" y="43"/>
                  <a:pt x="495" y="43"/>
                  <a:pt x="496" y="43"/>
                </a:cubicBezTo>
                <a:cubicBezTo>
                  <a:pt x="496" y="43"/>
                  <a:pt x="496" y="44"/>
                  <a:pt x="496" y="44"/>
                </a:cubicBezTo>
                <a:cubicBezTo>
                  <a:pt x="495" y="44"/>
                  <a:pt x="494" y="44"/>
                  <a:pt x="494" y="44"/>
                </a:cubicBezTo>
                <a:cubicBezTo>
                  <a:pt x="491" y="45"/>
                  <a:pt x="504" y="45"/>
                  <a:pt x="501" y="46"/>
                </a:cubicBezTo>
                <a:cubicBezTo>
                  <a:pt x="495" y="47"/>
                  <a:pt x="476" y="48"/>
                  <a:pt x="471" y="49"/>
                </a:cubicBezTo>
                <a:cubicBezTo>
                  <a:pt x="466" y="49"/>
                  <a:pt x="462" y="50"/>
                  <a:pt x="457" y="50"/>
                </a:cubicBezTo>
                <a:cubicBezTo>
                  <a:pt x="460" y="50"/>
                  <a:pt x="463" y="50"/>
                  <a:pt x="466" y="50"/>
                </a:cubicBezTo>
                <a:cubicBezTo>
                  <a:pt x="472" y="49"/>
                  <a:pt x="478" y="49"/>
                  <a:pt x="483" y="48"/>
                </a:cubicBezTo>
                <a:cubicBezTo>
                  <a:pt x="484" y="48"/>
                  <a:pt x="485" y="48"/>
                  <a:pt x="486" y="48"/>
                </a:cubicBezTo>
                <a:cubicBezTo>
                  <a:pt x="486" y="49"/>
                  <a:pt x="486" y="49"/>
                  <a:pt x="486" y="49"/>
                </a:cubicBezTo>
                <a:cubicBezTo>
                  <a:pt x="484" y="49"/>
                  <a:pt x="483" y="50"/>
                  <a:pt x="482" y="50"/>
                </a:cubicBezTo>
                <a:cubicBezTo>
                  <a:pt x="471" y="51"/>
                  <a:pt x="473" y="43"/>
                  <a:pt x="462" y="45"/>
                </a:cubicBezTo>
                <a:cubicBezTo>
                  <a:pt x="454" y="46"/>
                  <a:pt x="446" y="47"/>
                  <a:pt x="438" y="48"/>
                </a:cubicBezTo>
                <a:cubicBezTo>
                  <a:pt x="435" y="48"/>
                  <a:pt x="432" y="49"/>
                  <a:pt x="429" y="49"/>
                </a:cubicBezTo>
                <a:cubicBezTo>
                  <a:pt x="430" y="49"/>
                  <a:pt x="431" y="49"/>
                  <a:pt x="432" y="49"/>
                </a:cubicBezTo>
                <a:cubicBezTo>
                  <a:pt x="435" y="49"/>
                  <a:pt x="437" y="48"/>
                  <a:pt x="440" y="49"/>
                </a:cubicBezTo>
                <a:cubicBezTo>
                  <a:pt x="442" y="50"/>
                  <a:pt x="444" y="49"/>
                  <a:pt x="445" y="49"/>
                </a:cubicBezTo>
                <a:cubicBezTo>
                  <a:pt x="443" y="49"/>
                  <a:pt x="454" y="48"/>
                  <a:pt x="477" y="46"/>
                </a:cubicBezTo>
                <a:cubicBezTo>
                  <a:pt x="482" y="45"/>
                  <a:pt x="474" y="54"/>
                  <a:pt x="480" y="53"/>
                </a:cubicBezTo>
                <a:cubicBezTo>
                  <a:pt x="481" y="53"/>
                  <a:pt x="495" y="43"/>
                  <a:pt x="496" y="45"/>
                </a:cubicBezTo>
                <a:cubicBezTo>
                  <a:pt x="468" y="51"/>
                  <a:pt x="451" y="52"/>
                  <a:pt x="446" y="53"/>
                </a:cubicBezTo>
                <a:cubicBezTo>
                  <a:pt x="448" y="53"/>
                  <a:pt x="450" y="53"/>
                  <a:pt x="452" y="54"/>
                </a:cubicBezTo>
                <a:cubicBezTo>
                  <a:pt x="445" y="56"/>
                  <a:pt x="500" y="56"/>
                  <a:pt x="493" y="58"/>
                </a:cubicBezTo>
                <a:cubicBezTo>
                  <a:pt x="494" y="58"/>
                  <a:pt x="494" y="58"/>
                  <a:pt x="495" y="58"/>
                </a:cubicBezTo>
                <a:cubicBezTo>
                  <a:pt x="502" y="58"/>
                  <a:pt x="486" y="57"/>
                  <a:pt x="494" y="56"/>
                </a:cubicBezTo>
                <a:cubicBezTo>
                  <a:pt x="500" y="55"/>
                  <a:pt x="454" y="54"/>
                  <a:pt x="460" y="54"/>
                </a:cubicBezTo>
                <a:cubicBezTo>
                  <a:pt x="460" y="54"/>
                  <a:pt x="461" y="54"/>
                  <a:pt x="462" y="54"/>
                </a:cubicBezTo>
                <a:cubicBezTo>
                  <a:pt x="462" y="54"/>
                  <a:pt x="462" y="54"/>
                  <a:pt x="462" y="54"/>
                </a:cubicBezTo>
                <a:cubicBezTo>
                  <a:pt x="461" y="55"/>
                  <a:pt x="499" y="55"/>
                  <a:pt x="498" y="55"/>
                </a:cubicBezTo>
                <a:cubicBezTo>
                  <a:pt x="495" y="56"/>
                  <a:pt x="493" y="56"/>
                  <a:pt x="490" y="57"/>
                </a:cubicBezTo>
                <a:cubicBezTo>
                  <a:pt x="482" y="58"/>
                  <a:pt x="511" y="60"/>
                  <a:pt x="503" y="62"/>
                </a:cubicBezTo>
                <a:cubicBezTo>
                  <a:pt x="502" y="62"/>
                  <a:pt x="501" y="62"/>
                  <a:pt x="501" y="62"/>
                </a:cubicBezTo>
                <a:cubicBezTo>
                  <a:pt x="501" y="64"/>
                  <a:pt x="499" y="64"/>
                  <a:pt x="498" y="64"/>
                </a:cubicBezTo>
                <a:cubicBezTo>
                  <a:pt x="494" y="65"/>
                  <a:pt x="496" y="66"/>
                  <a:pt x="493" y="67"/>
                </a:cubicBezTo>
                <a:cubicBezTo>
                  <a:pt x="489" y="68"/>
                  <a:pt x="499" y="68"/>
                  <a:pt x="496" y="69"/>
                </a:cubicBezTo>
                <a:cubicBezTo>
                  <a:pt x="494" y="69"/>
                  <a:pt x="491" y="70"/>
                  <a:pt x="489" y="70"/>
                </a:cubicBezTo>
                <a:cubicBezTo>
                  <a:pt x="493" y="70"/>
                  <a:pt x="485" y="69"/>
                  <a:pt x="489" y="69"/>
                </a:cubicBezTo>
                <a:cubicBezTo>
                  <a:pt x="494" y="68"/>
                  <a:pt x="499" y="67"/>
                  <a:pt x="504" y="67"/>
                </a:cubicBezTo>
                <a:cubicBezTo>
                  <a:pt x="505" y="67"/>
                  <a:pt x="506" y="67"/>
                  <a:pt x="507" y="67"/>
                </a:cubicBezTo>
                <a:cubicBezTo>
                  <a:pt x="507" y="67"/>
                  <a:pt x="507" y="67"/>
                  <a:pt x="507" y="67"/>
                </a:cubicBezTo>
                <a:cubicBezTo>
                  <a:pt x="506" y="68"/>
                  <a:pt x="505" y="68"/>
                  <a:pt x="505" y="68"/>
                </a:cubicBezTo>
                <a:cubicBezTo>
                  <a:pt x="502" y="69"/>
                  <a:pt x="498" y="69"/>
                  <a:pt x="495" y="70"/>
                </a:cubicBezTo>
                <a:cubicBezTo>
                  <a:pt x="493" y="70"/>
                  <a:pt x="492" y="71"/>
                  <a:pt x="490" y="71"/>
                </a:cubicBezTo>
                <a:cubicBezTo>
                  <a:pt x="491" y="71"/>
                  <a:pt x="491" y="71"/>
                  <a:pt x="492" y="71"/>
                </a:cubicBezTo>
                <a:cubicBezTo>
                  <a:pt x="500" y="70"/>
                  <a:pt x="509" y="69"/>
                  <a:pt x="518" y="68"/>
                </a:cubicBezTo>
                <a:cubicBezTo>
                  <a:pt x="519" y="68"/>
                  <a:pt x="519" y="68"/>
                  <a:pt x="520" y="68"/>
                </a:cubicBezTo>
                <a:cubicBezTo>
                  <a:pt x="520" y="68"/>
                  <a:pt x="520" y="68"/>
                  <a:pt x="520" y="69"/>
                </a:cubicBezTo>
                <a:cubicBezTo>
                  <a:pt x="519" y="69"/>
                  <a:pt x="519" y="69"/>
                  <a:pt x="518" y="69"/>
                </a:cubicBezTo>
                <a:cubicBezTo>
                  <a:pt x="510" y="71"/>
                  <a:pt x="528" y="72"/>
                  <a:pt x="521" y="74"/>
                </a:cubicBezTo>
                <a:cubicBezTo>
                  <a:pt x="518" y="74"/>
                  <a:pt x="514" y="75"/>
                  <a:pt x="511" y="77"/>
                </a:cubicBezTo>
                <a:cubicBezTo>
                  <a:pt x="510" y="79"/>
                  <a:pt x="521" y="79"/>
                  <a:pt x="520" y="80"/>
                </a:cubicBezTo>
                <a:cubicBezTo>
                  <a:pt x="514" y="80"/>
                  <a:pt x="529" y="81"/>
                  <a:pt x="523" y="81"/>
                </a:cubicBezTo>
                <a:cubicBezTo>
                  <a:pt x="518" y="81"/>
                  <a:pt x="527" y="83"/>
                  <a:pt x="521" y="84"/>
                </a:cubicBezTo>
                <a:cubicBezTo>
                  <a:pt x="522" y="84"/>
                  <a:pt x="522" y="84"/>
                  <a:pt x="522" y="84"/>
                </a:cubicBezTo>
                <a:cubicBezTo>
                  <a:pt x="529" y="84"/>
                  <a:pt x="522" y="84"/>
                  <a:pt x="528" y="84"/>
                </a:cubicBezTo>
                <a:cubicBezTo>
                  <a:pt x="533" y="83"/>
                  <a:pt x="539" y="83"/>
                  <a:pt x="544" y="82"/>
                </a:cubicBezTo>
                <a:cubicBezTo>
                  <a:pt x="545" y="82"/>
                  <a:pt x="546" y="83"/>
                  <a:pt x="547" y="83"/>
                </a:cubicBezTo>
                <a:cubicBezTo>
                  <a:pt x="547" y="83"/>
                  <a:pt x="547" y="83"/>
                  <a:pt x="547" y="83"/>
                </a:cubicBezTo>
                <a:cubicBezTo>
                  <a:pt x="546" y="84"/>
                  <a:pt x="545" y="84"/>
                  <a:pt x="544" y="84"/>
                </a:cubicBezTo>
                <a:cubicBezTo>
                  <a:pt x="540" y="85"/>
                  <a:pt x="536" y="85"/>
                  <a:pt x="532" y="85"/>
                </a:cubicBezTo>
                <a:cubicBezTo>
                  <a:pt x="531" y="86"/>
                  <a:pt x="530" y="86"/>
                  <a:pt x="530" y="86"/>
                </a:cubicBezTo>
                <a:cubicBezTo>
                  <a:pt x="530" y="86"/>
                  <a:pt x="530" y="86"/>
                  <a:pt x="530" y="86"/>
                </a:cubicBezTo>
                <a:cubicBezTo>
                  <a:pt x="531" y="86"/>
                  <a:pt x="533" y="86"/>
                  <a:pt x="535" y="86"/>
                </a:cubicBezTo>
                <a:cubicBezTo>
                  <a:pt x="535" y="87"/>
                  <a:pt x="535" y="87"/>
                  <a:pt x="535" y="87"/>
                </a:cubicBezTo>
                <a:cubicBezTo>
                  <a:pt x="534" y="87"/>
                  <a:pt x="533" y="88"/>
                  <a:pt x="532" y="88"/>
                </a:cubicBezTo>
                <a:cubicBezTo>
                  <a:pt x="525" y="89"/>
                  <a:pt x="530" y="90"/>
                  <a:pt x="523" y="91"/>
                </a:cubicBezTo>
                <a:cubicBezTo>
                  <a:pt x="513" y="91"/>
                  <a:pt x="503" y="92"/>
                  <a:pt x="493" y="92"/>
                </a:cubicBezTo>
                <a:cubicBezTo>
                  <a:pt x="484" y="92"/>
                  <a:pt x="320" y="92"/>
                  <a:pt x="310" y="92"/>
                </a:cubicBezTo>
                <a:cubicBezTo>
                  <a:pt x="300" y="92"/>
                  <a:pt x="289" y="92"/>
                  <a:pt x="279" y="92"/>
                </a:cubicBezTo>
                <a:cubicBezTo>
                  <a:pt x="272" y="92"/>
                  <a:pt x="265" y="92"/>
                  <a:pt x="258" y="92"/>
                </a:cubicBezTo>
                <a:cubicBezTo>
                  <a:pt x="255" y="92"/>
                  <a:pt x="252" y="92"/>
                  <a:pt x="249" y="92"/>
                </a:cubicBezTo>
                <a:cubicBezTo>
                  <a:pt x="248" y="92"/>
                  <a:pt x="247" y="92"/>
                  <a:pt x="245" y="92"/>
                </a:cubicBezTo>
                <a:cubicBezTo>
                  <a:pt x="244" y="92"/>
                  <a:pt x="243" y="92"/>
                  <a:pt x="242" y="92"/>
                </a:cubicBezTo>
                <a:cubicBezTo>
                  <a:pt x="241" y="92"/>
                  <a:pt x="240" y="92"/>
                  <a:pt x="240" y="92"/>
                </a:cubicBezTo>
                <a:cubicBezTo>
                  <a:pt x="239" y="91"/>
                  <a:pt x="239" y="92"/>
                  <a:pt x="238" y="92"/>
                </a:cubicBezTo>
                <a:cubicBezTo>
                  <a:pt x="237" y="91"/>
                  <a:pt x="237" y="91"/>
                  <a:pt x="236" y="92"/>
                </a:cubicBezTo>
                <a:cubicBezTo>
                  <a:pt x="236" y="92"/>
                  <a:pt x="236" y="92"/>
                  <a:pt x="236" y="92"/>
                </a:cubicBezTo>
                <a:cubicBezTo>
                  <a:pt x="235" y="92"/>
                  <a:pt x="235" y="92"/>
                  <a:pt x="234" y="92"/>
                </a:cubicBezTo>
                <a:cubicBezTo>
                  <a:pt x="234" y="91"/>
                  <a:pt x="233" y="91"/>
                  <a:pt x="232" y="92"/>
                </a:cubicBezTo>
                <a:cubicBezTo>
                  <a:pt x="225" y="92"/>
                  <a:pt x="217" y="92"/>
                  <a:pt x="210" y="92"/>
                </a:cubicBezTo>
                <a:cubicBezTo>
                  <a:pt x="210" y="91"/>
                  <a:pt x="210" y="91"/>
                  <a:pt x="210" y="91"/>
                </a:cubicBezTo>
                <a:cubicBezTo>
                  <a:pt x="209" y="91"/>
                  <a:pt x="209" y="90"/>
                  <a:pt x="208" y="90"/>
                </a:cubicBezTo>
                <a:cubicBezTo>
                  <a:pt x="205" y="90"/>
                  <a:pt x="202" y="90"/>
                  <a:pt x="198" y="90"/>
                </a:cubicBezTo>
                <a:cubicBezTo>
                  <a:pt x="195" y="90"/>
                  <a:pt x="191" y="90"/>
                  <a:pt x="188" y="90"/>
                </a:cubicBezTo>
                <a:cubicBezTo>
                  <a:pt x="188" y="90"/>
                  <a:pt x="188" y="89"/>
                  <a:pt x="188" y="89"/>
                </a:cubicBezTo>
                <a:cubicBezTo>
                  <a:pt x="235" y="89"/>
                  <a:pt x="281" y="89"/>
                  <a:pt x="328" y="89"/>
                </a:cubicBezTo>
                <a:cubicBezTo>
                  <a:pt x="328" y="89"/>
                  <a:pt x="328" y="89"/>
                  <a:pt x="328" y="88"/>
                </a:cubicBezTo>
                <a:cubicBezTo>
                  <a:pt x="269" y="88"/>
                  <a:pt x="223" y="88"/>
                  <a:pt x="164" y="88"/>
                </a:cubicBezTo>
                <a:cubicBezTo>
                  <a:pt x="167" y="88"/>
                  <a:pt x="156" y="89"/>
                  <a:pt x="158" y="89"/>
                </a:cubicBezTo>
                <a:cubicBezTo>
                  <a:pt x="165" y="89"/>
                  <a:pt x="172" y="89"/>
                  <a:pt x="179" y="89"/>
                </a:cubicBezTo>
                <a:cubicBezTo>
                  <a:pt x="181" y="89"/>
                  <a:pt x="181" y="90"/>
                  <a:pt x="180" y="92"/>
                </a:cubicBezTo>
                <a:cubicBezTo>
                  <a:pt x="180" y="91"/>
                  <a:pt x="180" y="91"/>
                  <a:pt x="179" y="90"/>
                </a:cubicBezTo>
                <a:cubicBezTo>
                  <a:pt x="179" y="91"/>
                  <a:pt x="179" y="91"/>
                  <a:pt x="179" y="92"/>
                </a:cubicBezTo>
                <a:cubicBezTo>
                  <a:pt x="178" y="91"/>
                  <a:pt x="178" y="91"/>
                  <a:pt x="177" y="90"/>
                </a:cubicBezTo>
                <a:cubicBezTo>
                  <a:pt x="177" y="91"/>
                  <a:pt x="177" y="91"/>
                  <a:pt x="177" y="92"/>
                </a:cubicBezTo>
                <a:cubicBezTo>
                  <a:pt x="176" y="91"/>
                  <a:pt x="176" y="91"/>
                  <a:pt x="175" y="90"/>
                </a:cubicBezTo>
                <a:cubicBezTo>
                  <a:pt x="175" y="91"/>
                  <a:pt x="175" y="91"/>
                  <a:pt x="175" y="92"/>
                </a:cubicBezTo>
                <a:cubicBezTo>
                  <a:pt x="174" y="91"/>
                  <a:pt x="174" y="91"/>
                  <a:pt x="174" y="90"/>
                </a:cubicBezTo>
                <a:cubicBezTo>
                  <a:pt x="173" y="91"/>
                  <a:pt x="173" y="91"/>
                  <a:pt x="173" y="92"/>
                </a:cubicBezTo>
                <a:cubicBezTo>
                  <a:pt x="172" y="91"/>
                  <a:pt x="172" y="91"/>
                  <a:pt x="172" y="91"/>
                </a:cubicBezTo>
                <a:cubicBezTo>
                  <a:pt x="171" y="92"/>
                  <a:pt x="171" y="91"/>
                  <a:pt x="170" y="91"/>
                </a:cubicBezTo>
                <a:cubicBezTo>
                  <a:pt x="169" y="93"/>
                  <a:pt x="169" y="91"/>
                  <a:pt x="168" y="90"/>
                </a:cubicBezTo>
                <a:cubicBezTo>
                  <a:pt x="168" y="91"/>
                  <a:pt x="168" y="91"/>
                  <a:pt x="167" y="92"/>
                </a:cubicBezTo>
                <a:cubicBezTo>
                  <a:pt x="167" y="91"/>
                  <a:pt x="167" y="91"/>
                  <a:pt x="166" y="90"/>
                </a:cubicBezTo>
                <a:cubicBezTo>
                  <a:pt x="166" y="91"/>
                  <a:pt x="166" y="91"/>
                  <a:pt x="166" y="92"/>
                </a:cubicBezTo>
                <a:cubicBezTo>
                  <a:pt x="165" y="91"/>
                  <a:pt x="165" y="91"/>
                  <a:pt x="164" y="90"/>
                </a:cubicBezTo>
                <a:cubicBezTo>
                  <a:pt x="164" y="91"/>
                  <a:pt x="164" y="91"/>
                  <a:pt x="164" y="92"/>
                </a:cubicBezTo>
                <a:cubicBezTo>
                  <a:pt x="163" y="91"/>
                  <a:pt x="163" y="91"/>
                  <a:pt x="162" y="90"/>
                </a:cubicBezTo>
                <a:cubicBezTo>
                  <a:pt x="162" y="91"/>
                  <a:pt x="162" y="91"/>
                  <a:pt x="162" y="92"/>
                </a:cubicBezTo>
                <a:cubicBezTo>
                  <a:pt x="161" y="91"/>
                  <a:pt x="161" y="90"/>
                  <a:pt x="161" y="90"/>
                </a:cubicBezTo>
                <a:cubicBezTo>
                  <a:pt x="161" y="90"/>
                  <a:pt x="160" y="90"/>
                  <a:pt x="160" y="90"/>
                </a:cubicBezTo>
                <a:cubicBezTo>
                  <a:pt x="160" y="91"/>
                  <a:pt x="160" y="91"/>
                  <a:pt x="160" y="91"/>
                </a:cubicBezTo>
                <a:cubicBezTo>
                  <a:pt x="158" y="90"/>
                  <a:pt x="157" y="90"/>
                  <a:pt x="156" y="91"/>
                </a:cubicBezTo>
                <a:cubicBezTo>
                  <a:pt x="156" y="91"/>
                  <a:pt x="168" y="90"/>
                  <a:pt x="168" y="90"/>
                </a:cubicBezTo>
                <a:cubicBezTo>
                  <a:pt x="167" y="90"/>
                  <a:pt x="166" y="90"/>
                  <a:pt x="164" y="90"/>
                </a:cubicBezTo>
                <a:cubicBezTo>
                  <a:pt x="159" y="89"/>
                  <a:pt x="154" y="89"/>
                  <a:pt x="149" y="89"/>
                </a:cubicBezTo>
                <a:cubicBezTo>
                  <a:pt x="141" y="89"/>
                  <a:pt x="163" y="88"/>
                  <a:pt x="155" y="88"/>
                </a:cubicBezTo>
                <a:cubicBezTo>
                  <a:pt x="147" y="88"/>
                  <a:pt x="139" y="88"/>
                  <a:pt x="132" y="87"/>
                </a:cubicBezTo>
                <a:cubicBezTo>
                  <a:pt x="131" y="87"/>
                  <a:pt x="131" y="87"/>
                  <a:pt x="131" y="87"/>
                </a:cubicBezTo>
                <a:cubicBezTo>
                  <a:pt x="133" y="86"/>
                  <a:pt x="134" y="86"/>
                  <a:pt x="136" y="86"/>
                </a:cubicBezTo>
                <a:cubicBezTo>
                  <a:pt x="138" y="86"/>
                  <a:pt x="140" y="86"/>
                  <a:pt x="142" y="86"/>
                </a:cubicBezTo>
                <a:cubicBezTo>
                  <a:pt x="143" y="86"/>
                  <a:pt x="143" y="86"/>
                  <a:pt x="144" y="86"/>
                </a:cubicBezTo>
                <a:cubicBezTo>
                  <a:pt x="143" y="86"/>
                  <a:pt x="143" y="86"/>
                  <a:pt x="142" y="86"/>
                </a:cubicBezTo>
                <a:cubicBezTo>
                  <a:pt x="137" y="85"/>
                  <a:pt x="132" y="85"/>
                  <a:pt x="127" y="85"/>
                </a:cubicBezTo>
                <a:cubicBezTo>
                  <a:pt x="118" y="85"/>
                  <a:pt x="109" y="84"/>
                  <a:pt x="100" y="84"/>
                </a:cubicBezTo>
                <a:cubicBezTo>
                  <a:pt x="94" y="84"/>
                  <a:pt x="88" y="84"/>
                  <a:pt x="83" y="83"/>
                </a:cubicBezTo>
                <a:cubicBezTo>
                  <a:pt x="80" y="83"/>
                  <a:pt x="77" y="83"/>
                  <a:pt x="74" y="83"/>
                </a:cubicBezTo>
                <a:cubicBezTo>
                  <a:pt x="71" y="83"/>
                  <a:pt x="54" y="83"/>
                  <a:pt x="51" y="83"/>
                </a:cubicBezTo>
                <a:cubicBezTo>
                  <a:pt x="50" y="83"/>
                  <a:pt x="49" y="83"/>
                  <a:pt x="49" y="83"/>
                </a:cubicBezTo>
                <a:cubicBezTo>
                  <a:pt x="49" y="82"/>
                  <a:pt x="49" y="82"/>
                  <a:pt x="49" y="82"/>
                </a:cubicBezTo>
                <a:cubicBezTo>
                  <a:pt x="50" y="82"/>
                  <a:pt x="52" y="82"/>
                  <a:pt x="53" y="82"/>
                </a:cubicBezTo>
                <a:cubicBezTo>
                  <a:pt x="61" y="82"/>
                  <a:pt x="81" y="82"/>
                  <a:pt x="88" y="82"/>
                </a:cubicBezTo>
                <a:cubicBezTo>
                  <a:pt x="93" y="82"/>
                  <a:pt x="99" y="81"/>
                  <a:pt x="104" y="81"/>
                </a:cubicBezTo>
                <a:cubicBezTo>
                  <a:pt x="122" y="82"/>
                  <a:pt x="140" y="82"/>
                  <a:pt x="158" y="83"/>
                </a:cubicBezTo>
                <a:cubicBezTo>
                  <a:pt x="176" y="83"/>
                  <a:pt x="164" y="83"/>
                  <a:pt x="182" y="83"/>
                </a:cubicBezTo>
                <a:cubicBezTo>
                  <a:pt x="215" y="83"/>
                  <a:pt x="237" y="83"/>
                  <a:pt x="270" y="82"/>
                </a:cubicBezTo>
                <a:cubicBezTo>
                  <a:pt x="288" y="82"/>
                  <a:pt x="302" y="82"/>
                  <a:pt x="320" y="81"/>
                </a:cubicBezTo>
                <a:cubicBezTo>
                  <a:pt x="321" y="81"/>
                  <a:pt x="322" y="80"/>
                  <a:pt x="322" y="80"/>
                </a:cubicBezTo>
                <a:cubicBezTo>
                  <a:pt x="323" y="80"/>
                  <a:pt x="323" y="80"/>
                  <a:pt x="324" y="80"/>
                </a:cubicBezTo>
                <a:cubicBezTo>
                  <a:pt x="324" y="80"/>
                  <a:pt x="324" y="80"/>
                  <a:pt x="324" y="80"/>
                </a:cubicBezTo>
                <a:cubicBezTo>
                  <a:pt x="312" y="80"/>
                  <a:pt x="301" y="80"/>
                  <a:pt x="289" y="81"/>
                </a:cubicBezTo>
                <a:cubicBezTo>
                  <a:pt x="285" y="81"/>
                  <a:pt x="281" y="81"/>
                  <a:pt x="278" y="81"/>
                </a:cubicBezTo>
                <a:cubicBezTo>
                  <a:pt x="270" y="81"/>
                  <a:pt x="263" y="81"/>
                  <a:pt x="256" y="81"/>
                </a:cubicBezTo>
                <a:cubicBezTo>
                  <a:pt x="252" y="81"/>
                  <a:pt x="247" y="81"/>
                  <a:pt x="242" y="81"/>
                </a:cubicBezTo>
                <a:cubicBezTo>
                  <a:pt x="240" y="81"/>
                  <a:pt x="238" y="81"/>
                  <a:pt x="236" y="81"/>
                </a:cubicBezTo>
                <a:cubicBezTo>
                  <a:pt x="234" y="81"/>
                  <a:pt x="232" y="81"/>
                  <a:pt x="230" y="81"/>
                </a:cubicBezTo>
                <a:cubicBezTo>
                  <a:pt x="227" y="81"/>
                  <a:pt x="224" y="81"/>
                  <a:pt x="222" y="81"/>
                </a:cubicBezTo>
                <a:cubicBezTo>
                  <a:pt x="219" y="81"/>
                  <a:pt x="216" y="82"/>
                  <a:pt x="213" y="82"/>
                </a:cubicBezTo>
                <a:cubicBezTo>
                  <a:pt x="213" y="82"/>
                  <a:pt x="212" y="82"/>
                  <a:pt x="211" y="82"/>
                </a:cubicBezTo>
                <a:cubicBezTo>
                  <a:pt x="210" y="82"/>
                  <a:pt x="209" y="81"/>
                  <a:pt x="209" y="81"/>
                </a:cubicBezTo>
                <a:cubicBezTo>
                  <a:pt x="208" y="82"/>
                  <a:pt x="207" y="81"/>
                  <a:pt x="207" y="81"/>
                </a:cubicBezTo>
                <a:cubicBezTo>
                  <a:pt x="206" y="83"/>
                  <a:pt x="205" y="82"/>
                  <a:pt x="205" y="81"/>
                </a:cubicBezTo>
                <a:cubicBezTo>
                  <a:pt x="204" y="83"/>
                  <a:pt x="204" y="81"/>
                  <a:pt x="203" y="81"/>
                </a:cubicBezTo>
                <a:cubicBezTo>
                  <a:pt x="203" y="81"/>
                  <a:pt x="203" y="82"/>
                  <a:pt x="202" y="82"/>
                </a:cubicBezTo>
                <a:cubicBezTo>
                  <a:pt x="202" y="82"/>
                  <a:pt x="202" y="81"/>
                  <a:pt x="201" y="81"/>
                </a:cubicBezTo>
                <a:cubicBezTo>
                  <a:pt x="201" y="81"/>
                  <a:pt x="201" y="82"/>
                  <a:pt x="200" y="82"/>
                </a:cubicBezTo>
                <a:cubicBezTo>
                  <a:pt x="200" y="82"/>
                  <a:pt x="200" y="81"/>
                  <a:pt x="199" y="81"/>
                </a:cubicBezTo>
                <a:cubicBezTo>
                  <a:pt x="199" y="81"/>
                  <a:pt x="199" y="82"/>
                  <a:pt x="199" y="82"/>
                </a:cubicBezTo>
                <a:cubicBezTo>
                  <a:pt x="198" y="82"/>
                  <a:pt x="198" y="81"/>
                  <a:pt x="197" y="81"/>
                </a:cubicBezTo>
                <a:cubicBezTo>
                  <a:pt x="197" y="83"/>
                  <a:pt x="196" y="81"/>
                  <a:pt x="195" y="81"/>
                </a:cubicBezTo>
                <a:cubicBezTo>
                  <a:pt x="195" y="81"/>
                  <a:pt x="195" y="81"/>
                  <a:pt x="194" y="81"/>
                </a:cubicBezTo>
                <a:cubicBezTo>
                  <a:pt x="194" y="81"/>
                  <a:pt x="194" y="81"/>
                  <a:pt x="193" y="81"/>
                </a:cubicBezTo>
                <a:cubicBezTo>
                  <a:pt x="192" y="81"/>
                  <a:pt x="192" y="81"/>
                  <a:pt x="191" y="81"/>
                </a:cubicBezTo>
                <a:cubicBezTo>
                  <a:pt x="190" y="81"/>
                  <a:pt x="189" y="81"/>
                  <a:pt x="188" y="81"/>
                </a:cubicBezTo>
                <a:cubicBezTo>
                  <a:pt x="186" y="81"/>
                  <a:pt x="185" y="81"/>
                  <a:pt x="183" y="81"/>
                </a:cubicBezTo>
                <a:cubicBezTo>
                  <a:pt x="182" y="81"/>
                  <a:pt x="180" y="81"/>
                  <a:pt x="179" y="81"/>
                </a:cubicBezTo>
                <a:cubicBezTo>
                  <a:pt x="177" y="81"/>
                  <a:pt x="176" y="81"/>
                  <a:pt x="174" y="81"/>
                </a:cubicBezTo>
                <a:cubicBezTo>
                  <a:pt x="173" y="81"/>
                  <a:pt x="171" y="81"/>
                  <a:pt x="169" y="81"/>
                </a:cubicBezTo>
                <a:cubicBezTo>
                  <a:pt x="168" y="81"/>
                  <a:pt x="166" y="81"/>
                  <a:pt x="165" y="82"/>
                </a:cubicBezTo>
                <a:cubicBezTo>
                  <a:pt x="162" y="82"/>
                  <a:pt x="160" y="82"/>
                  <a:pt x="158" y="81"/>
                </a:cubicBezTo>
                <a:cubicBezTo>
                  <a:pt x="157" y="81"/>
                  <a:pt x="156" y="81"/>
                  <a:pt x="155" y="81"/>
                </a:cubicBezTo>
                <a:cubicBezTo>
                  <a:pt x="154" y="81"/>
                  <a:pt x="167" y="81"/>
                  <a:pt x="166" y="81"/>
                </a:cubicBezTo>
                <a:cubicBezTo>
                  <a:pt x="165" y="81"/>
                  <a:pt x="164" y="81"/>
                  <a:pt x="162" y="81"/>
                </a:cubicBezTo>
                <a:cubicBezTo>
                  <a:pt x="162" y="81"/>
                  <a:pt x="161" y="81"/>
                  <a:pt x="160" y="81"/>
                </a:cubicBezTo>
                <a:cubicBezTo>
                  <a:pt x="159" y="81"/>
                  <a:pt x="158" y="81"/>
                  <a:pt x="157" y="81"/>
                </a:cubicBezTo>
                <a:cubicBezTo>
                  <a:pt x="156" y="81"/>
                  <a:pt x="155" y="81"/>
                  <a:pt x="154" y="81"/>
                </a:cubicBezTo>
                <a:cubicBezTo>
                  <a:pt x="153" y="81"/>
                  <a:pt x="152" y="81"/>
                  <a:pt x="151" y="81"/>
                </a:cubicBezTo>
                <a:cubicBezTo>
                  <a:pt x="150" y="82"/>
                  <a:pt x="150" y="81"/>
                  <a:pt x="149" y="81"/>
                </a:cubicBezTo>
                <a:cubicBezTo>
                  <a:pt x="149" y="81"/>
                  <a:pt x="149" y="81"/>
                  <a:pt x="148" y="81"/>
                </a:cubicBezTo>
                <a:cubicBezTo>
                  <a:pt x="148" y="81"/>
                  <a:pt x="148" y="81"/>
                  <a:pt x="147" y="81"/>
                </a:cubicBezTo>
                <a:cubicBezTo>
                  <a:pt x="147" y="81"/>
                  <a:pt x="147" y="81"/>
                  <a:pt x="146" y="81"/>
                </a:cubicBezTo>
                <a:cubicBezTo>
                  <a:pt x="146" y="81"/>
                  <a:pt x="145" y="80"/>
                  <a:pt x="145" y="81"/>
                </a:cubicBezTo>
                <a:cubicBezTo>
                  <a:pt x="144" y="80"/>
                  <a:pt x="143" y="81"/>
                  <a:pt x="142" y="81"/>
                </a:cubicBezTo>
                <a:cubicBezTo>
                  <a:pt x="142" y="81"/>
                  <a:pt x="141" y="81"/>
                  <a:pt x="141" y="81"/>
                </a:cubicBezTo>
                <a:cubicBezTo>
                  <a:pt x="140" y="81"/>
                  <a:pt x="140" y="81"/>
                  <a:pt x="139" y="81"/>
                </a:cubicBezTo>
                <a:cubicBezTo>
                  <a:pt x="139" y="81"/>
                  <a:pt x="139" y="81"/>
                  <a:pt x="139" y="81"/>
                </a:cubicBezTo>
                <a:cubicBezTo>
                  <a:pt x="139" y="81"/>
                  <a:pt x="138" y="81"/>
                  <a:pt x="138" y="80"/>
                </a:cubicBezTo>
                <a:cubicBezTo>
                  <a:pt x="138" y="81"/>
                  <a:pt x="137" y="81"/>
                  <a:pt x="137" y="82"/>
                </a:cubicBezTo>
                <a:cubicBezTo>
                  <a:pt x="137" y="81"/>
                  <a:pt x="137" y="81"/>
                  <a:pt x="136" y="80"/>
                </a:cubicBezTo>
                <a:cubicBezTo>
                  <a:pt x="136" y="81"/>
                  <a:pt x="136" y="81"/>
                  <a:pt x="135" y="81"/>
                </a:cubicBezTo>
                <a:cubicBezTo>
                  <a:pt x="135" y="81"/>
                  <a:pt x="135" y="80"/>
                  <a:pt x="134" y="80"/>
                </a:cubicBezTo>
                <a:cubicBezTo>
                  <a:pt x="134" y="81"/>
                  <a:pt x="134" y="81"/>
                  <a:pt x="133" y="81"/>
                </a:cubicBezTo>
                <a:cubicBezTo>
                  <a:pt x="133" y="81"/>
                  <a:pt x="133" y="80"/>
                  <a:pt x="133" y="80"/>
                </a:cubicBezTo>
                <a:cubicBezTo>
                  <a:pt x="132" y="80"/>
                  <a:pt x="132" y="81"/>
                  <a:pt x="132" y="81"/>
                </a:cubicBezTo>
                <a:cubicBezTo>
                  <a:pt x="131" y="81"/>
                  <a:pt x="131" y="80"/>
                  <a:pt x="131" y="80"/>
                </a:cubicBezTo>
                <a:cubicBezTo>
                  <a:pt x="130" y="80"/>
                  <a:pt x="130" y="81"/>
                  <a:pt x="130" y="81"/>
                </a:cubicBezTo>
                <a:cubicBezTo>
                  <a:pt x="129" y="81"/>
                  <a:pt x="129" y="80"/>
                  <a:pt x="129" y="80"/>
                </a:cubicBezTo>
                <a:cubicBezTo>
                  <a:pt x="128" y="80"/>
                  <a:pt x="159" y="81"/>
                  <a:pt x="159" y="81"/>
                </a:cubicBezTo>
                <a:cubicBezTo>
                  <a:pt x="158" y="81"/>
                  <a:pt x="158" y="80"/>
                  <a:pt x="158" y="80"/>
                </a:cubicBezTo>
                <a:cubicBezTo>
                  <a:pt x="157" y="80"/>
                  <a:pt x="157" y="81"/>
                  <a:pt x="157" y="81"/>
                </a:cubicBezTo>
                <a:cubicBezTo>
                  <a:pt x="156" y="80"/>
                  <a:pt x="156" y="80"/>
                  <a:pt x="155" y="81"/>
                </a:cubicBezTo>
                <a:cubicBezTo>
                  <a:pt x="154" y="80"/>
                  <a:pt x="154" y="80"/>
                  <a:pt x="153" y="80"/>
                </a:cubicBezTo>
                <a:cubicBezTo>
                  <a:pt x="151" y="80"/>
                  <a:pt x="150" y="80"/>
                  <a:pt x="148" y="80"/>
                </a:cubicBezTo>
                <a:cubicBezTo>
                  <a:pt x="144" y="79"/>
                  <a:pt x="140" y="79"/>
                  <a:pt x="136" y="79"/>
                </a:cubicBezTo>
                <a:cubicBezTo>
                  <a:pt x="127" y="79"/>
                  <a:pt x="118" y="79"/>
                  <a:pt x="109" y="78"/>
                </a:cubicBezTo>
                <a:cubicBezTo>
                  <a:pt x="102" y="78"/>
                  <a:pt x="95" y="78"/>
                  <a:pt x="89" y="78"/>
                </a:cubicBezTo>
                <a:cubicBezTo>
                  <a:pt x="84" y="77"/>
                  <a:pt x="80" y="77"/>
                  <a:pt x="76" y="77"/>
                </a:cubicBezTo>
                <a:cubicBezTo>
                  <a:pt x="75" y="77"/>
                  <a:pt x="75" y="77"/>
                  <a:pt x="75" y="77"/>
                </a:cubicBezTo>
                <a:cubicBezTo>
                  <a:pt x="75" y="76"/>
                  <a:pt x="75" y="76"/>
                  <a:pt x="76" y="76"/>
                </a:cubicBezTo>
                <a:cubicBezTo>
                  <a:pt x="79" y="76"/>
                  <a:pt x="82" y="76"/>
                  <a:pt x="86" y="76"/>
                </a:cubicBezTo>
                <a:cubicBezTo>
                  <a:pt x="92" y="76"/>
                  <a:pt x="99" y="76"/>
                  <a:pt x="106" y="77"/>
                </a:cubicBezTo>
                <a:cubicBezTo>
                  <a:pt x="110" y="77"/>
                  <a:pt x="114" y="77"/>
                  <a:pt x="118" y="77"/>
                </a:cubicBezTo>
                <a:cubicBezTo>
                  <a:pt x="108" y="76"/>
                  <a:pt x="84" y="75"/>
                  <a:pt x="73" y="75"/>
                </a:cubicBezTo>
                <a:cubicBezTo>
                  <a:pt x="68" y="75"/>
                  <a:pt x="62" y="75"/>
                  <a:pt x="56" y="75"/>
                </a:cubicBezTo>
                <a:cubicBezTo>
                  <a:pt x="56" y="75"/>
                  <a:pt x="56" y="74"/>
                  <a:pt x="55" y="74"/>
                </a:cubicBezTo>
                <a:cubicBezTo>
                  <a:pt x="56" y="74"/>
                  <a:pt x="56" y="74"/>
                  <a:pt x="56" y="74"/>
                </a:cubicBezTo>
                <a:cubicBezTo>
                  <a:pt x="58" y="73"/>
                  <a:pt x="59" y="73"/>
                  <a:pt x="61" y="73"/>
                </a:cubicBezTo>
                <a:cubicBezTo>
                  <a:pt x="65" y="73"/>
                  <a:pt x="69" y="72"/>
                  <a:pt x="73" y="72"/>
                </a:cubicBezTo>
                <a:cubicBezTo>
                  <a:pt x="92" y="72"/>
                  <a:pt x="105" y="69"/>
                  <a:pt x="107" y="69"/>
                </a:cubicBezTo>
                <a:cubicBezTo>
                  <a:pt x="142" y="70"/>
                  <a:pt x="144" y="71"/>
                  <a:pt x="179" y="71"/>
                </a:cubicBezTo>
                <a:cubicBezTo>
                  <a:pt x="228" y="72"/>
                  <a:pt x="279" y="70"/>
                  <a:pt x="330" y="70"/>
                </a:cubicBezTo>
                <a:cubicBezTo>
                  <a:pt x="331" y="70"/>
                  <a:pt x="329" y="71"/>
                  <a:pt x="330" y="71"/>
                </a:cubicBezTo>
                <a:cubicBezTo>
                  <a:pt x="330" y="71"/>
                  <a:pt x="330" y="71"/>
                  <a:pt x="330" y="70"/>
                </a:cubicBezTo>
                <a:cubicBezTo>
                  <a:pt x="325" y="70"/>
                  <a:pt x="321" y="70"/>
                  <a:pt x="316" y="70"/>
                </a:cubicBezTo>
                <a:cubicBezTo>
                  <a:pt x="311" y="71"/>
                  <a:pt x="307" y="71"/>
                  <a:pt x="302" y="71"/>
                </a:cubicBezTo>
                <a:cubicBezTo>
                  <a:pt x="288" y="71"/>
                  <a:pt x="273" y="71"/>
                  <a:pt x="258" y="71"/>
                </a:cubicBezTo>
                <a:cubicBezTo>
                  <a:pt x="251" y="71"/>
                  <a:pt x="243" y="72"/>
                  <a:pt x="236" y="72"/>
                </a:cubicBezTo>
                <a:cubicBezTo>
                  <a:pt x="226" y="72"/>
                  <a:pt x="217" y="72"/>
                  <a:pt x="207" y="71"/>
                </a:cubicBezTo>
                <a:cubicBezTo>
                  <a:pt x="202" y="71"/>
                  <a:pt x="197" y="71"/>
                  <a:pt x="192" y="71"/>
                </a:cubicBezTo>
                <a:cubicBezTo>
                  <a:pt x="188" y="71"/>
                  <a:pt x="183" y="71"/>
                  <a:pt x="179" y="71"/>
                </a:cubicBezTo>
                <a:cubicBezTo>
                  <a:pt x="175" y="71"/>
                  <a:pt x="171" y="71"/>
                  <a:pt x="167" y="71"/>
                </a:cubicBezTo>
                <a:cubicBezTo>
                  <a:pt x="164" y="71"/>
                  <a:pt x="161" y="71"/>
                  <a:pt x="159" y="71"/>
                </a:cubicBezTo>
                <a:cubicBezTo>
                  <a:pt x="156" y="71"/>
                  <a:pt x="154" y="71"/>
                  <a:pt x="152" y="71"/>
                </a:cubicBezTo>
                <a:cubicBezTo>
                  <a:pt x="150" y="71"/>
                  <a:pt x="148" y="71"/>
                  <a:pt x="146" y="71"/>
                </a:cubicBezTo>
                <a:cubicBezTo>
                  <a:pt x="143" y="71"/>
                  <a:pt x="141" y="71"/>
                  <a:pt x="139" y="71"/>
                </a:cubicBezTo>
                <a:cubicBezTo>
                  <a:pt x="137" y="71"/>
                  <a:pt x="136" y="71"/>
                  <a:pt x="134" y="71"/>
                </a:cubicBezTo>
                <a:cubicBezTo>
                  <a:pt x="133" y="71"/>
                  <a:pt x="131" y="71"/>
                  <a:pt x="130" y="71"/>
                </a:cubicBezTo>
                <a:cubicBezTo>
                  <a:pt x="129" y="71"/>
                  <a:pt x="128" y="71"/>
                  <a:pt x="127" y="71"/>
                </a:cubicBezTo>
                <a:cubicBezTo>
                  <a:pt x="126" y="71"/>
                  <a:pt x="125" y="71"/>
                  <a:pt x="124" y="71"/>
                </a:cubicBezTo>
                <a:cubicBezTo>
                  <a:pt x="124" y="71"/>
                  <a:pt x="123" y="71"/>
                  <a:pt x="122" y="71"/>
                </a:cubicBezTo>
                <a:cubicBezTo>
                  <a:pt x="121" y="71"/>
                  <a:pt x="120" y="70"/>
                  <a:pt x="119" y="70"/>
                </a:cubicBezTo>
                <a:cubicBezTo>
                  <a:pt x="118" y="70"/>
                  <a:pt x="118" y="71"/>
                  <a:pt x="117" y="71"/>
                </a:cubicBezTo>
                <a:cubicBezTo>
                  <a:pt x="116" y="71"/>
                  <a:pt x="146" y="70"/>
                  <a:pt x="145" y="70"/>
                </a:cubicBezTo>
                <a:cubicBezTo>
                  <a:pt x="144" y="70"/>
                  <a:pt x="143" y="71"/>
                  <a:pt x="142" y="71"/>
                </a:cubicBezTo>
                <a:cubicBezTo>
                  <a:pt x="141" y="71"/>
                  <a:pt x="139" y="70"/>
                  <a:pt x="138" y="70"/>
                </a:cubicBezTo>
                <a:cubicBezTo>
                  <a:pt x="135" y="71"/>
                  <a:pt x="132" y="70"/>
                  <a:pt x="129" y="70"/>
                </a:cubicBezTo>
                <a:cubicBezTo>
                  <a:pt x="127" y="70"/>
                  <a:pt x="125" y="70"/>
                  <a:pt x="123" y="70"/>
                </a:cubicBezTo>
                <a:cubicBezTo>
                  <a:pt x="120" y="70"/>
                  <a:pt x="116" y="69"/>
                  <a:pt x="112" y="69"/>
                </a:cubicBezTo>
                <a:cubicBezTo>
                  <a:pt x="109" y="69"/>
                  <a:pt x="105" y="68"/>
                  <a:pt x="102" y="68"/>
                </a:cubicBezTo>
                <a:cubicBezTo>
                  <a:pt x="95" y="68"/>
                  <a:pt x="98" y="68"/>
                  <a:pt x="92" y="67"/>
                </a:cubicBezTo>
                <a:cubicBezTo>
                  <a:pt x="85" y="67"/>
                  <a:pt x="79" y="67"/>
                  <a:pt x="72" y="67"/>
                </a:cubicBezTo>
                <a:cubicBezTo>
                  <a:pt x="64" y="67"/>
                  <a:pt x="56" y="66"/>
                  <a:pt x="47" y="66"/>
                </a:cubicBezTo>
                <a:cubicBezTo>
                  <a:pt x="47" y="66"/>
                  <a:pt x="47" y="66"/>
                  <a:pt x="46" y="66"/>
                </a:cubicBezTo>
                <a:cubicBezTo>
                  <a:pt x="46" y="65"/>
                  <a:pt x="47" y="65"/>
                  <a:pt x="47" y="65"/>
                </a:cubicBezTo>
                <a:cubicBezTo>
                  <a:pt x="57" y="65"/>
                  <a:pt x="67" y="65"/>
                  <a:pt x="77" y="65"/>
                </a:cubicBezTo>
                <a:cubicBezTo>
                  <a:pt x="85" y="65"/>
                  <a:pt x="85" y="66"/>
                  <a:pt x="93" y="65"/>
                </a:cubicBezTo>
                <a:cubicBezTo>
                  <a:pt x="94" y="65"/>
                  <a:pt x="94" y="65"/>
                  <a:pt x="94" y="65"/>
                </a:cubicBezTo>
                <a:cubicBezTo>
                  <a:pt x="92" y="64"/>
                  <a:pt x="98" y="64"/>
                  <a:pt x="95" y="64"/>
                </a:cubicBezTo>
                <a:cubicBezTo>
                  <a:pt x="84" y="64"/>
                  <a:pt x="72" y="63"/>
                  <a:pt x="60" y="63"/>
                </a:cubicBezTo>
                <a:cubicBezTo>
                  <a:pt x="58" y="63"/>
                  <a:pt x="56" y="63"/>
                  <a:pt x="55" y="62"/>
                </a:cubicBezTo>
                <a:cubicBezTo>
                  <a:pt x="55" y="62"/>
                  <a:pt x="55" y="62"/>
                  <a:pt x="55" y="62"/>
                </a:cubicBezTo>
                <a:cubicBezTo>
                  <a:pt x="66" y="61"/>
                  <a:pt x="78" y="61"/>
                  <a:pt x="89" y="61"/>
                </a:cubicBezTo>
                <a:cubicBezTo>
                  <a:pt x="101" y="61"/>
                  <a:pt x="103" y="61"/>
                  <a:pt x="115" y="62"/>
                </a:cubicBezTo>
                <a:cubicBezTo>
                  <a:pt x="115" y="61"/>
                  <a:pt x="115" y="61"/>
                  <a:pt x="115" y="61"/>
                </a:cubicBezTo>
                <a:cubicBezTo>
                  <a:pt x="90" y="59"/>
                  <a:pt x="42" y="59"/>
                  <a:pt x="17" y="58"/>
                </a:cubicBezTo>
                <a:cubicBezTo>
                  <a:pt x="17" y="57"/>
                  <a:pt x="17" y="57"/>
                  <a:pt x="17" y="57"/>
                </a:cubicBezTo>
                <a:cubicBezTo>
                  <a:pt x="51" y="57"/>
                  <a:pt x="77" y="58"/>
                  <a:pt x="111" y="59"/>
                </a:cubicBezTo>
                <a:cubicBezTo>
                  <a:pt x="111" y="58"/>
                  <a:pt x="111" y="58"/>
                  <a:pt x="111" y="58"/>
                </a:cubicBezTo>
                <a:cubicBezTo>
                  <a:pt x="87" y="57"/>
                  <a:pt x="72" y="56"/>
                  <a:pt x="49" y="55"/>
                </a:cubicBezTo>
                <a:cubicBezTo>
                  <a:pt x="49" y="55"/>
                  <a:pt x="49" y="55"/>
                  <a:pt x="49" y="55"/>
                </a:cubicBezTo>
                <a:cubicBezTo>
                  <a:pt x="61" y="54"/>
                  <a:pt x="65" y="54"/>
                  <a:pt x="78" y="54"/>
                </a:cubicBezTo>
                <a:cubicBezTo>
                  <a:pt x="78" y="54"/>
                  <a:pt x="78" y="53"/>
                  <a:pt x="78" y="53"/>
                </a:cubicBezTo>
                <a:cubicBezTo>
                  <a:pt x="77" y="53"/>
                  <a:pt x="76" y="53"/>
                  <a:pt x="76" y="53"/>
                </a:cubicBezTo>
                <a:cubicBezTo>
                  <a:pt x="67" y="53"/>
                  <a:pt x="68" y="52"/>
                  <a:pt x="60" y="52"/>
                </a:cubicBezTo>
                <a:cubicBezTo>
                  <a:pt x="53" y="52"/>
                  <a:pt x="45" y="52"/>
                  <a:pt x="38" y="51"/>
                </a:cubicBezTo>
                <a:cubicBezTo>
                  <a:pt x="38" y="51"/>
                  <a:pt x="37" y="51"/>
                  <a:pt x="36" y="51"/>
                </a:cubicBezTo>
                <a:cubicBezTo>
                  <a:pt x="36" y="51"/>
                  <a:pt x="36" y="50"/>
                  <a:pt x="37" y="50"/>
                </a:cubicBezTo>
                <a:cubicBezTo>
                  <a:pt x="61" y="51"/>
                  <a:pt x="77" y="51"/>
                  <a:pt x="102" y="51"/>
                </a:cubicBezTo>
                <a:cubicBezTo>
                  <a:pt x="102" y="51"/>
                  <a:pt x="102" y="51"/>
                  <a:pt x="102" y="51"/>
                </a:cubicBezTo>
                <a:cubicBezTo>
                  <a:pt x="100" y="51"/>
                  <a:pt x="98" y="51"/>
                  <a:pt x="96" y="50"/>
                </a:cubicBezTo>
                <a:cubicBezTo>
                  <a:pt x="86" y="50"/>
                  <a:pt x="76" y="50"/>
                  <a:pt x="65" y="49"/>
                </a:cubicBezTo>
                <a:cubicBezTo>
                  <a:pt x="51" y="49"/>
                  <a:pt x="45" y="48"/>
                  <a:pt x="30" y="47"/>
                </a:cubicBezTo>
                <a:cubicBezTo>
                  <a:pt x="29" y="47"/>
                  <a:pt x="28" y="47"/>
                  <a:pt x="28" y="47"/>
                </a:cubicBezTo>
                <a:cubicBezTo>
                  <a:pt x="28" y="46"/>
                  <a:pt x="28" y="46"/>
                  <a:pt x="28" y="46"/>
                </a:cubicBezTo>
                <a:cubicBezTo>
                  <a:pt x="39" y="46"/>
                  <a:pt x="51" y="47"/>
                  <a:pt x="62" y="47"/>
                </a:cubicBezTo>
                <a:cubicBezTo>
                  <a:pt x="68" y="47"/>
                  <a:pt x="64" y="47"/>
                  <a:pt x="70" y="47"/>
                </a:cubicBezTo>
                <a:cubicBezTo>
                  <a:pt x="71" y="47"/>
                  <a:pt x="72" y="47"/>
                  <a:pt x="73" y="46"/>
                </a:cubicBezTo>
                <a:cubicBezTo>
                  <a:pt x="73" y="46"/>
                  <a:pt x="73" y="46"/>
                  <a:pt x="73" y="46"/>
                </a:cubicBezTo>
                <a:cubicBezTo>
                  <a:pt x="73" y="46"/>
                  <a:pt x="72" y="46"/>
                  <a:pt x="72" y="46"/>
                </a:cubicBezTo>
                <a:cubicBezTo>
                  <a:pt x="67" y="45"/>
                  <a:pt x="62" y="46"/>
                  <a:pt x="57" y="44"/>
                </a:cubicBezTo>
                <a:cubicBezTo>
                  <a:pt x="55" y="44"/>
                  <a:pt x="62" y="44"/>
                  <a:pt x="60" y="44"/>
                </a:cubicBezTo>
                <a:cubicBezTo>
                  <a:pt x="59" y="44"/>
                  <a:pt x="57" y="43"/>
                  <a:pt x="56" y="43"/>
                </a:cubicBezTo>
                <a:cubicBezTo>
                  <a:pt x="56" y="43"/>
                  <a:pt x="56" y="43"/>
                  <a:pt x="56" y="43"/>
                </a:cubicBezTo>
                <a:cubicBezTo>
                  <a:pt x="84" y="42"/>
                  <a:pt x="104" y="44"/>
                  <a:pt x="132" y="44"/>
                </a:cubicBezTo>
                <a:cubicBezTo>
                  <a:pt x="132" y="44"/>
                  <a:pt x="132" y="44"/>
                  <a:pt x="131" y="44"/>
                </a:cubicBezTo>
                <a:cubicBezTo>
                  <a:pt x="121" y="43"/>
                  <a:pt x="110" y="43"/>
                  <a:pt x="99" y="42"/>
                </a:cubicBezTo>
                <a:cubicBezTo>
                  <a:pt x="94" y="42"/>
                  <a:pt x="88" y="42"/>
                  <a:pt x="82" y="42"/>
                </a:cubicBezTo>
                <a:cubicBezTo>
                  <a:pt x="82" y="42"/>
                  <a:pt x="82" y="41"/>
                  <a:pt x="81" y="41"/>
                </a:cubicBezTo>
                <a:cubicBezTo>
                  <a:pt x="81" y="41"/>
                  <a:pt x="82" y="41"/>
                  <a:pt x="82" y="41"/>
                </a:cubicBezTo>
                <a:cubicBezTo>
                  <a:pt x="87" y="41"/>
                  <a:pt x="93" y="41"/>
                  <a:pt x="99" y="41"/>
                </a:cubicBezTo>
                <a:cubicBezTo>
                  <a:pt x="99" y="41"/>
                  <a:pt x="99" y="40"/>
                  <a:pt x="99" y="40"/>
                </a:cubicBezTo>
                <a:cubicBezTo>
                  <a:pt x="69" y="39"/>
                  <a:pt x="49" y="38"/>
                  <a:pt x="20" y="36"/>
                </a:cubicBezTo>
                <a:cubicBezTo>
                  <a:pt x="20" y="36"/>
                  <a:pt x="20" y="36"/>
                  <a:pt x="20" y="36"/>
                </a:cubicBezTo>
                <a:cubicBezTo>
                  <a:pt x="44" y="35"/>
                  <a:pt x="58" y="36"/>
                  <a:pt x="82" y="37"/>
                </a:cubicBezTo>
                <a:cubicBezTo>
                  <a:pt x="79" y="36"/>
                  <a:pt x="77" y="36"/>
                  <a:pt x="74" y="36"/>
                </a:cubicBezTo>
                <a:cubicBezTo>
                  <a:pt x="62" y="36"/>
                  <a:pt x="60" y="36"/>
                  <a:pt x="48" y="35"/>
                </a:cubicBezTo>
                <a:cubicBezTo>
                  <a:pt x="47" y="35"/>
                  <a:pt x="46" y="35"/>
                  <a:pt x="45" y="35"/>
                </a:cubicBezTo>
                <a:cubicBezTo>
                  <a:pt x="45" y="35"/>
                  <a:pt x="45" y="34"/>
                  <a:pt x="45" y="34"/>
                </a:cubicBezTo>
                <a:cubicBezTo>
                  <a:pt x="62" y="33"/>
                  <a:pt x="69" y="35"/>
                  <a:pt x="85" y="34"/>
                </a:cubicBezTo>
                <a:cubicBezTo>
                  <a:pt x="85" y="34"/>
                  <a:pt x="85" y="34"/>
                  <a:pt x="84" y="34"/>
                </a:cubicBezTo>
                <a:cubicBezTo>
                  <a:pt x="72" y="33"/>
                  <a:pt x="69" y="33"/>
                  <a:pt x="57" y="32"/>
                </a:cubicBezTo>
                <a:cubicBezTo>
                  <a:pt x="49" y="32"/>
                  <a:pt x="41" y="32"/>
                  <a:pt x="33" y="31"/>
                </a:cubicBezTo>
                <a:cubicBezTo>
                  <a:pt x="33" y="31"/>
                  <a:pt x="32" y="31"/>
                  <a:pt x="32" y="31"/>
                </a:cubicBezTo>
                <a:cubicBezTo>
                  <a:pt x="33" y="30"/>
                  <a:pt x="33" y="30"/>
                  <a:pt x="34" y="30"/>
                </a:cubicBezTo>
                <a:cubicBezTo>
                  <a:pt x="37" y="30"/>
                  <a:pt x="40" y="30"/>
                  <a:pt x="43" y="30"/>
                </a:cubicBezTo>
                <a:cubicBezTo>
                  <a:pt x="53" y="30"/>
                  <a:pt x="55" y="30"/>
                  <a:pt x="65" y="31"/>
                </a:cubicBezTo>
                <a:cubicBezTo>
                  <a:pt x="93" y="31"/>
                  <a:pt x="120" y="28"/>
                  <a:pt x="148" y="28"/>
                </a:cubicBezTo>
                <a:cubicBezTo>
                  <a:pt x="179" y="29"/>
                  <a:pt x="213" y="30"/>
                  <a:pt x="245" y="29"/>
                </a:cubicBezTo>
                <a:cubicBezTo>
                  <a:pt x="260" y="28"/>
                  <a:pt x="271" y="31"/>
                  <a:pt x="286" y="30"/>
                </a:cubicBezTo>
                <a:cubicBezTo>
                  <a:pt x="289" y="30"/>
                  <a:pt x="294" y="30"/>
                  <a:pt x="296" y="30"/>
                </a:cubicBezTo>
                <a:cubicBezTo>
                  <a:pt x="292" y="30"/>
                  <a:pt x="288" y="30"/>
                  <a:pt x="283" y="30"/>
                </a:cubicBezTo>
                <a:cubicBezTo>
                  <a:pt x="241" y="30"/>
                  <a:pt x="200" y="30"/>
                  <a:pt x="158" y="29"/>
                </a:cubicBezTo>
                <a:cubicBezTo>
                  <a:pt x="135" y="28"/>
                  <a:pt x="112" y="27"/>
                  <a:pt x="89" y="27"/>
                </a:cubicBezTo>
                <a:cubicBezTo>
                  <a:pt x="70" y="26"/>
                  <a:pt x="39" y="25"/>
                  <a:pt x="21" y="25"/>
                </a:cubicBezTo>
                <a:cubicBezTo>
                  <a:pt x="17" y="25"/>
                  <a:pt x="13" y="24"/>
                  <a:pt x="10" y="24"/>
                </a:cubicBezTo>
                <a:cubicBezTo>
                  <a:pt x="9" y="24"/>
                  <a:pt x="9" y="24"/>
                  <a:pt x="8" y="23"/>
                </a:cubicBezTo>
                <a:cubicBezTo>
                  <a:pt x="8" y="23"/>
                  <a:pt x="0" y="23"/>
                  <a:pt x="0" y="23"/>
                </a:cubicBezTo>
                <a:cubicBezTo>
                  <a:pt x="0" y="23"/>
                  <a:pt x="1" y="23"/>
                  <a:pt x="1" y="23"/>
                </a:cubicBezTo>
                <a:cubicBezTo>
                  <a:pt x="5" y="23"/>
                  <a:pt x="9" y="23"/>
                  <a:pt x="13" y="23"/>
                </a:cubicBezTo>
                <a:cubicBezTo>
                  <a:pt x="31" y="23"/>
                  <a:pt x="49" y="23"/>
                  <a:pt x="67" y="23"/>
                </a:cubicBezTo>
                <a:cubicBezTo>
                  <a:pt x="92" y="23"/>
                  <a:pt x="133" y="22"/>
                  <a:pt x="157" y="23"/>
                </a:cubicBezTo>
                <a:cubicBezTo>
                  <a:pt x="187" y="24"/>
                  <a:pt x="229" y="22"/>
                  <a:pt x="258" y="25"/>
                </a:cubicBezTo>
                <a:cubicBezTo>
                  <a:pt x="261" y="24"/>
                  <a:pt x="257" y="25"/>
                  <a:pt x="259" y="25"/>
                </a:cubicBezTo>
                <a:cubicBezTo>
                  <a:pt x="259" y="25"/>
                  <a:pt x="259" y="25"/>
                  <a:pt x="258" y="25"/>
                </a:cubicBezTo>
                <a:cubicBezTo>
                  <a:pt x="240" y="24"/>
                  <a:pt x="223" y="24"/>
                  <a:pt x="205" y="24"/>
                </a:cubicBezTo>
                <a:cubicBezTo>
                  <a:pt x="189" y="23"/>
                  <a:pt x="173" y="23"/>
                  <a:pt x="157" y="23"/>
                </a:cubicBezTo>
                <a:cubicBezTo>
                  <a:pt x="135" y="22"/>
                  <a:pt x="91" y="21"/>
                  <a:pt x="68" y="20"/>
                </a:cubicBezTo>
                <a:cubicBezTo>
                  <a:pt x="60" y="20"/>
                  <a:pt x="51" y="19"/>
                  <a:pt x="42" y="19"/>
                </a:cubicBezTo>
                <a:cubicBezTo>
                  <a:pt x="38" y="19"/>
                  <a:pt x="34" y="17"/>
                  <a:pt x="30" y="17"/>
                </a:cubicBezTo>
                <a:cubicBezTo>
                  <a:pt x="30" y="17"/>
                  <a:pt x="29" y="17"/>
                  <a:pt x="29" y="17"/>
                </a:cubicBezTo>
                <a:cubicBezTo>
                  <a:pt x="29" y="17"/>
                  <a:pt x="29" y="17"/>
                  <a:pt x="29" y="17"/>
                </a:cubicBezTo>
                <a:cubicBezTo>
                  <a:pt x="32" y="16"/>
                  <a:pt x="36" y="16"/>
                  <a:pt x="39" y="16"/>
                </a:cubicBezTo>
                <a:cubicBezTo>
                  <a:pt x="39" y="16"/>
                  <a:pt x="39" y="16"/>
                  <a:pt x="39" y="16"/>
                </a:cubicBezTo>
                <a:cubicBezTo>
                  <a:pt x="33" y="16"/>
                  <a:pt x="26" y="15"/>
                  <a:pt x="20" y="15"/>
                </a:cubicBezTo>
                <a:cubicBezTo>
                  <a:pt x="20" y="15"/>
                  <a:pt x="20" y="14"/>
                  <a:pt x="20" y="14"/>
                </a:cubicBezTo>
                <a:cubicBezTo>
                  <a:pt x="46" y="14"/>
                  <a:pt x="95" y="15"/>
                  <a:pt x="121" y="16"/>
                </a:cubicBezTo>
                <a:cubicBezTo>
                  <a:pt x="118" y="15"/>
                  <a:pt x="115" y="15"/>
                  <a:pt x="112" y="15"/>
                </a:cubicBezTo>
                <a:cubicBezTo>
                  <a:pt x="96" y="14"/>
                  <a:pt x="57" y="14"/>
                  <a:pt x="41" y="13"/>
                </a:cubicBezTo>
                <a:cubicBezTo>
                  <a:pt x="35" y="13"/>
                  <a:pt x="29" y="12"/>
                  <a:pt x="23" y="12"/>
                </a:cubicBezTo>
                <a:cubicBezTo>
                  <a:pt x="22" y="12"/>
                  <a:pt x="22" y="12"/>
                  <a:pt x="22" y="11"/>
                </a:cubicBezTo>
                <a:cubicBezTo>
                  <a:pt x="22" y="11"/>
                  <a:pt x="22" y="11"/>
                  <a:pt x="23" y="11"/>
                </a:cubicBezTo>
                <a:cubicBezTo>
                  <a:pt x="24" y="11"/>
                  <a:pt x="26" y="11"/>
                  <a:pt x="27" y="11"/>
                </a:cubicBezTo>
                <a:cubicBezTo>
                  <a:pt x="33" y="11"/>
                  <a:pt x="38" y="11"/>
                  <a:pt x="43" y="11"/>
                </a:cubicBezTo>
                <a:cubicBezTo>
                  <a:pt x="47" y="11"/>
                  <a:pt x="51" y="11"/>
                  <a:pt x="54" y="11"/>
                </a:cubicBezTo>
                <a:cubicBezTo>
                  <a:pt x="53" y="11"/>
                  <a:pt x="51" y="11"/>
                  <a:pt x="49" y="11"/>
                </a:cubicBezTo>
                <a:cubicBezTo>
                  <a:pt x="49" y="11"/>
                  <a:pt x="49" y="10"/>
                  <a:pt x="49" y="10"/>
                </a:cubicBezTo>
                <a:cubicBezTo>
                  <a:pt x="62" y="10"/>
                  <a:pt x="98" y="10"/>
                  <a:pt x="111" y="11"/>
                </a:cubicBezTo>
                <a:cubicBezTo>
                  <a:pt x="125" y="11"/>
                  <a:pt x="138" y="11"/>
                  <a:pt x="151" y="12"/>
                </a:cubicBezTo>
                <a:cubicBezTo>
                  <a:pt x="151" y="12"/>
                  <a:pt x="151" y="16"/>
                  <a:pt x="151" y="16"/>
                </a:cubicBezTo>
                <a:cubicBezTo>
                  <a:pt x="118" y="14"/>
                  <a:pt x="63" y="9"/>
                  <a:pt x="30" y="7"/>
                </a:cubicBezTo>
                <a:cubicBezTo>
                  <a:pt x="30" y="7"/>
                  <a:pt x="30" y="7"/>
                  <a:pt x="30" y="6"/>
                </a:cubicBezTo>
                <a:cubicBezTo>
                  <a:pt x="34" y="6"/>
                  <a:pt x="38" y="6"/>
                  <a:pt x="43" y="6"/>
                </a:cubicBezTo>
                <a:cubicBezTo>
                  <a:pt x="43" y="6"/>
                  <a:pt x="43" y="6"/>
                  <a:pt x="43" y="6"/>
                </a:cubicBezTo>
                <a:cubicBezTo>
                  <a:pt x="42" y="5"/>
                  <a:pt x="41" y="5"/>
                  <a:pt x="40" y="5"/>
                </a:cubicBezTo>
                <a:cubicBezTo>
                  <a:pt x="40" y="5"/>
                  <a:pt x="40" y="5"/>
                  <a:pt x="40" y="4"/>
                </a:cubicBezTo>
                <a:cubicBezTo>
                  <a:pt x="87" y="5"/>
                  <a:pt x="156" y="12"/>
                  <a:pt x="203" y="13"/>
                </a:cubicBezTo>
                <a:cubicBezTo>
                  <a:pt x="185" y="12"/>
                  <a:pt x="168" y="11"/>
                  <a:pt x="150" y="10"/>
                </a:cubicBezTo>
                <a:cubicBezTo>
                  <a:pt x="132" y="10"/>
                  <a:pt x="92" y="4"/>
                  <a:pt x="75" y="3"/>
                </a:cubicBezTo>
                <a:cubicBezTo>
                  <a:pt x="57" y="2"/>
                  <a:pt x="39" y="1"/>
                  <a:pt x="22" y="1"/>
                </a:cubicBezTo>
                <a:cubicBezTo>
                  <a:pt x="22" y="0"/>
                  <a:pt x="22" y="0"/>
                  <a:pt x="22" y="0"/>
                </a:cubicBezTo>
                <a:cubicBezTo>
                  <a:pt x="22" y="0"/>
                  <a:pt x="22" y="0"/>
                  <a:pt x="23" y="0"/>
                </a:cubicBezTo>
                <a:cubicBezTo>
                  <a:pt x="28" y="0"/>
                  <a:pt x="34" y="0"/>
                  <a:pt x="40" y="0"/>
                </a:cubicBezTo>
                <a:cubicBezTo>
                  <a:pt x="58" y="1"/>
                  <a:pt x="99" y="1"/>
                  <a:pt x="118" y="2"/>
                </a:cubicBezTo>
                <a:cubicBezTo>
                  <a:pt x="138" y="3"/>
                  <a:pt x="159" y="8"/>
                  <a:pt x="179" y="9"/>
                </a:cubicBezTo>
                <a:cubicBezTo>
                  <a:pt x="199" y="10"/>
                  <a:pt x="218" y="10"/>
                  <a:pt x="238" y="10"/>
                </a:cubicBezTo>
                <a:cubicBezTo>
                  <a:pt x="255" y="10"/>
                  <a:pt x="271" y="12"/>
                  <a:pt x="288" y="13"/>
                </a:cubicBezTo>
                <a:cubicBezTo>
                  <a:pt x="311" y="13"/>
                  <a:pt x="335" y="13"/>
                  <a:pt x="359" y="13"/>
                </a:cubicBezTo>
                <a:cubicBezTo>
                  <a:pt x="360" y="13"/>
                  <a:pt x="362" y="13"/>
                  <a:pt x="364" y="12"/>
                </a:cubicBezTo>
                <a:cubicBezTo>
                  <a:pt x="365" y="12"/>
                  <a:pt x="365" y="12"/>
                  <a:pt x="366" y="12"/>
                </a:cubicBezTo>
                <a:cubicBezTo>
                  <a:pt x="366" y="13"/>
                  <a:pt x="367" y="13"/>
                  <a:pt x="368" y="13"/>
                </a:cubicBezTo>
                <a:cubicBezTo>
                  <a:pt x="369" y="13"/>
                  <a:pt x="371" y="13"/>
                  <a:pt x="372" y="13"/>
                </a:cubicBezTo>
                <a:cubicBezTo>
                  <a:pt x="388" y="13"/>
                  <a:pt x="403" y="12"/>
                  <a:pt x="419" y="12"/>
                </a:cubicBezTo>
                <a:cubicBezTo>
                  <a:pt x="431" y="11"/>
                  <a:pt x="443" y="12"/>
                  <a:pt x="455" y="12"/>
                </a:cubicBezTo>
                <a:lnTo>
                  <a:pt x="459" y="12"/>
                </a:lnTo>
                <a:close/>
                <a:moveTo>
                  <a:pt x="212" y="13"/>
                </a:moveTo>
                <a:cubicBezTo>
                  <a:pt x="212" y="13"/>
                  <a:pt x="212" y="13"/>
                  <a:pt x="212" y="13"/>
                </a:cubicBezTo>
                <a:cubicBezTo>
                  <a:pt x="201" y="13"/>
                  <a:pt x="189" y="12"/>
                  <a:pt x="178" y="12"/>
                </a:cubicBezTo>
                <a:cubicBezTo>
                  <a:pt x="178" y="12"/>
                  <a:pt x="178" y="12"/>
                  <a:pt x="178" y="12"/>
                </a:cubicBezTo>
                <a:cubicBezTo>
                  <a:pt x="189" y="13"/>
                  <a:pt x="201" y="13"/>
                  <a:pt x="212" y="13"/>
                </a:cubicBezTo>
                <a:close/>
                <a:moveTo>
                  <a:pt x="167" y="12"/>
                </a:moveTo>
                <a:cubicBezTo>
                  <a:pt x="167" y="12"/>
                  <a:pt x="167" y="12"/>
                  <a:pt x="167" y="12"/>
                </a:cubicBezTo>
                <a:cubicBezTo>
                  <a:pt x="170" y="12"/>
                  <a:pt x="173" y="12"/>
                  <a:pt x="176" y="12"/>
                </a:cubicBezTo>
                <a:cubicBezTo>
                  <a:pt x="176" y="12"/>
                  <a:pt x="176" y="12"/>
                  <a:pt x="176" y="12"/>
                </a:cubicBezTo>
                <a:cubicBezTo>
                  <a:pt x="173" y="12"/>
                  <a:pt x="170" y="12"/>
                  <a:pt x="167" y="12"/>
                </a:cubicBezTo>
                <a:close/>
              </a:path>
            </a:pathLst>
          </a:custGeom>
          <a:solidFill>
            <a:schemeClr val="bg1">
              <a:lumMod val="85000"/>
              <a:alpha val="42000"/>
            </a:schemeClr>
          </a:solidFill>
          <a:ln>
            <a:noFill/>
          </a:ln>
        </p:spPr>
        <p:txBody>
          <a:bodyPr spcFirstLastPara="1" wrap="square" lIns="91425" tIns="45700" rIns="91425" bIns="45700" anchor="t" anchorCtr="0">
            <a:noAutofit/>
          </a:bodyPr>
          <a:lstStyle/>
          <a:p>
            <a:pPr>
              <a:buClr>
                <a:srgbClr val="000000"/>
              </a:buClr>
            </a:pPr>
            <a:endParaRPr sz="2400" kern="0">
              <a:solidFill>
                <a:srgbClr val="000000"/>
              </a:solidFill>
              <a:latin typeface="Calibri"/>
              <a:ea typeface="Calibri"/>
              <a:cs typeface="Calibri"/>
              <a:sym typeface="Calibri"/>
            </a:endParaRPr>
          </a:p>
        </p:txBody>
      </p:sp>
      <p:sp>
        <p:nvSpPr>
          <p:cNvPr id="23" name="CuadroTexto 22">
            <a:extLst>
              <a:ext uri="{FF2B5EF4-FFF2-40B4-BE49-F238E27FC236}">
                <a16:creationId xmlns:a16="http://schemas.microsoft.com/office/drawing/2014/main" id="{39C57386-189E-B3F9-47E7-79C55929D7C1}"/>
              </a:ext>
            </a:extLst>
          </p:cNvPr>
          <p:cNvSpPr txBox="1"/>
          <p:nvPr/>
        </p:nvSpPr>
        <p:spPr>
          <a:xfrm>
            <a:off x="7063869" y="948330"/>
            <a:ext cx="3298762" cy="276999"/>
          </a:xfrm>
          <a:prstGeom prst="rect">
            <a:avLst/>
          </a:prstGeom>
          <a:noFill/>
        </p:spPr>
        <p:txBody>
          <a:bodyPr wrap="square" rtlCol="0">
            <a:spAutoFit/>
          </a:bodyPr>
          <a:lstStyle/>
          <a:p>
            <a:pPr algn="ctr"/>
            <a:r>
              <a:rPr lang="es-CL" sz="1200" b="1">
                <a:solidFill>
                  <a:schemeClr val="accent1">
                    <a:lumMod val="50000"/>
                  </a:schemeClr>
                </a:solidFill>
                <a:latin typeface="Calibri" panose="020F0502020204030204" pitchFamily="34" charset="0"/>
                <a:cs typeface="Calibri" panose="020F0502020204030204" pitchFamily="34" charset="0"/>
              </a:rPr>
              <a:t>Emergencias cada 10.000 cilindros vendidos    </a:t>
            </a:r>
          </a:p>
        </p:txBody>
      </p:sp>
      <p:pic>
        <p:nvPicPr>
          <p:cNvPr id="25" name="Imagen 24">
            <a:extLst>
              <a:ext uri="{FF2B5EF4-FFF2-40B4-BE49-F238E27FC236}">
                <a16:creationId xmlns:a16="http://schemas.microsoft.com/office/drawing/2014/main" id="{64C6725D-0E64-13D6-C1B6-F0252FEC9741}"/>
              </a:ext>
            </a:extLst>
          </p:cNvPr>
          <p:cNvPicPr>
            <a:picLocks noChangeAspect="1"/>
          </p:cNvPicPr>
          <p:nvPr/>
        </p:nvPicPr>
        <p:blipFill>
          <a:blip r:embed="rId6"/>
          <a:stretch>
            <a:fillRect/>
          </a:stretch>
        </p:blipFill>
        <p:spPr>
          <a:xfrm>
            <a:off x="6423447" y="1841729"/>
            <a:ext cx="4483137" cy="2476042"/>
          </a:xfrm>
          <a:prstGeom prst="rect">
            <a:avLst/>
          </a:prstGeom>
        </p:spPr>
      </p:pic>
      <p:pic>
        <p:nvPicPr>
          <p:cNvPr id="34" name="Imagen 33">
            <a:extLst>
              <a:ext uri="{FF2B5EF4-FFF2-40B4-BE49-F238E27FC236}">
                <a16:creationId xmlns:a16="http://schemas.microsoft.com/office/drawing/2014/main" id="{53640FBB-A8C4-9441-EC7A-554D4827D90C}"/>
              </a:ext>
            </a:extLst>
          </p:cNvPr>
          <p:cNvPicPr>
            <a:picLocks noChangeAspect="1"/>
          </p:cNvPicPr>
          <p:nvPr/>
        </p:nvPicPr>
        <p:blipFill>
          <a:blip r:embed="rId7"/>
          <a:stretch>
            <a:fillRect/>
          </a:stretch>
        </p:blipFill>
        <p:spPr>
          <a:xfrm>
            <a:off x="8670433" y="1354937"/>
            <a:ext cx="432625" cy="418363"/>
          </a:xfrm>
          <a:prstGeom prst="rect">
            <a:avLst/>
          </a:prstGeom>
        </p:spPr>
      </p:pic>
      <p:sp>
        <p:nvSpPr>
          <p:cNvPr id="2" name="CuadroTexto 1">
            <a:extLst>
              <a:ext uri="{FF2B5EF4-FFF2-40B4-BE49-F238E27FC236}">
                <a16:creationId xmlns:a16="http://schemas.microsoft.com/office/drawing/2014/main" id="{8516FC31-C134-DA2F-7B9D-133F1E16451B}"/>
              </a:ext>
            </a:extLst>
          </p:cNvPr>
          <p:cNvSpPr txBox="1"/>
          <p:nvPr/>
        </p:nvSpPr>
        <p:spPr>
          <a:xfrm>
            <a:off x="6172587" y="4361362"/>
            <a:ext cx="5535978" cy="1969770"/>
          </a:xfrm>
          <a:prstGeom prst="rect">
            <a:avLst/>
          </a:prstGeom>
          <a:ln>
            <a:solidFill>
              <a:schemeClr val="accent2"/>
            </a:solidFill>
            <a:prstDash val="lgDashDot"/>
          </a:ln>
        </p:spPr>
        <p:style>
          <a:lnRef idx="2">
            <a:schemeClr val="dk1"/>
          </a:lnRef>
          <a:fillRef idx="1">
            <a:schemeClr val="lt1"/>
          </a:fillRef>
          <a:effectRef idx="0">
            <a:schemeClr val="dk1"/>
          </a:effectRef>
          <a:fontRef idx="minor">
            <a:schemeClr val="dk1"/>
          </a:fontRef>
        </p:style>
        <p:txBody>
          <a:bodyPr wrap="square" lIns="91440" tIns="45720" rIns="91440" bIns="45720" anchor="t">
            <a:spAutoFit/>
          </a:bodyPr>
          <a:lstStyle/>
          <a:p>
            <a:pPr algn="just"/>
            <a:endParaRPr lang="es-ES" sz="1400" dirty="0">
              <a:solidFill>
                <a:schemeClr val="accent1">
                  <a:lumMod val="50000"/>
                </a:schemeClr>
              </a:solidFill>
            </a:endParaRPr>
          </a:p>
          <a:p>
            <a:pPr algn="just"/>
            <a:r>
              <a:rPr lang="es-ES" sz="1400" dirty="0">
                <a:solidFill>
                  <a:schemeClr val="accent1">
                    <a:lumMod val="50000"/>
                  </a:schemeClr>
                </a:solidFill>
              </a:rPr>
              <a:t>Las emergencias en Gas Envasado se miden por cada 10.000 cilindros comercializados. En 2024, el indicador alcanzó 1,29 emergencias, y en 2025 disminuyó a 0,96, una reducción del 25,6%.</a:t>
            </a:r>
            <a:endParaRPr lang="en-US" sz="1400" dirty="0">
              <a:solidFill>
                <a:schemeClr val="accent1">
                  <a:lumMod val="50000"/>
                </a:schemeClr>
              </a:solidFill>
            </a:endParaRPr>
          </a:p>
          <a:p>
            <a:pPr algn="just"/>
            <a:endParaRPr lang="es-ES" sz="1400" dirty="0">
              <a:solidFill>
                <a:schemeClr val="accent1">
                  <a:lumMod val="50000"/>
                </a:schemeClr>
              </a:solidFill>
            </a:endParaRPr>
          </a:p>
          <a:p>
            <a:pPr algn="just"/>
            <a:r>
              <a:rPr lang="es-ES" sz="1400" dirty="0">
                <a:solidFill>
                  <a:schemeClr val="accent1">
                    <a:lumMod val="50000"/>
                  </a:schemeClr>
                </a:solidFill>
              </a:rPr>
              <a:t>Esta mejora confirma un avance significativo en la gestión de seguridad del segmento.</a:t>
            </a:r>
          </a:p>
          <a:p>
            <a:pPr algn="just"/>
            <a:endParaRPr lang="es-ES" sz="1200" dirty="0">
              <a:solidFill>
                <a:schemeClr val="accent1">
                  <a:lumMod val="50000"/>
                </a:schemeClr>
              </a:solidFill>
            </a:endParaRPr>
          </a:p>
          <a:p>
            <a:pPr algn="just"/>
            <a:endParaRPr lang="es-ES" sz="1200" dirty="0">
              <a:solidFill>
                <a:srgbClr val="FF0000"/>
              </a:solidFill>
              <a:ea typeface="Calibri"/>
              <a:cs typeface="Calibri"/>
            </a:endParaRPr>
          </a:p>
        </p:txBody>
      </p:sp>
    </p:spTree>
    <p:extLst>
      <p:ext uri="{BB962C8B-B14F-4D97-AF65-F5344CB8AC3E}">
        <p14:creationId xmlns:p14="http://schemas.microsoft.com/office/powerpoint/2010/main" val="1490554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F1FDC-F785-4D06-7EA3-896E20E51397}"/>
            </a:ext>
          </a:extLst>
        </p:cNvPr>
        <p:cNvGrpSpPr/>
        <p:nvPr/>
      </p:nvGrpSpPr>
      <p:grpSpPr>
        <a:xfrm>
          <a:off x="0" y="0"/>
          <a:ext cx="0" cy="0"/>
          <a:chOff x="0" y="0"/>
          <a:chExt cx="0" cy="0"/>
        </a:xfrm>
      </p:grpSpPr>
      <p:pic>
        <p:nvPicPr>
          <p:cNvPr id="11" name="Imagen 10" descr="Texto  El contenido generado por IA puede ser incorrecto.">
            <a:extLst>
              <a:ext uri="{FF2B5EF4-FFF2-40B4-BE49-F238E27FC236}">
                <a16:creationId xmlns:a16="http://schemas.microsoft.com/office/drawing/2014/main" id="{C56B23E1-8224-9FB8-A1C7-C4702B559924}"/>
              </a:ext>
            </a:extLst>
          </p:cNvPr>
          <p:cNvPicPr>
            <a:picLocks noChangeAspect="1"/>
          </p:cNvPicPr>
          <p:nvPr/>
        </p:nvPicPr>
        <p:blipFill>
          <a:blip r:embed="rId3"/>
          <a:stretch>
            <a:fillRect/>
          </a:stretch>
        </p:blipFill>
        <p:spPr>
          <a:xfrm>
            <a:off x="10272402" y="195733"/>
            <a:ext cx="1656075" cy="555160"/>
          </a:xfrm>
          <a:prstGeom prst="rect">
            <a:avLst/>
          </a:prstGeom>
        </p:spPr>
      </p:pic>
      <p:sp>
        <p:nvSpPr>
          <p:cNvPr id="7" name="Marcador de texto 2">
            <a:extLst>
              <a:ext uri="{FF2B5EF4-FFF2-40B4-BE49-F238E27FC236}">
                <a16:creationId xmlns:a16="http://schemas.microsoft.com/office/drawing/2014/main" id="{2186F6C5-A406-E0EE-5980-08E175ED2FA3}"/>
              </a:ext>
            </a:extLst>
          </p:cNvPr>
          <p:cNvSpPr txBox="1">
            <a:spLocks noChangeArrowheads="1"/>
          </p:cNvSpPr>
          <p:nvPr/>
        </p:nvSpPr>
        <p:spPr bwMode="auto">
          <a:xfrm>
            <a:off x="449128" y="476729"/>
            <a:ext cx="7235464" cy="248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just">
              <a:buNone/>
            </a:pPr>
            <a:r>
              <a:rPr lang="es-MX" altLang="es-CL" sz="1800" b="1">
                <a:solidFill>
                  <a:srgbClr val="0B4581"/>
                </a:solidFill>
                <a:latin typeface="Calibri" panose="020F0502020204030204" pitchFamily="34" charset="0"/>
                <a:cs typeface="Calibri" panose="020F0502020204030204" pitchFamily="34" charset="0"/>
              </a:rPr>
              <a:t>CERTIFICACIÓN E INSPECIÓN DE INSTALACIONES DE GAS</a:t>
            </a:r>
            <a:endParaRPr lang="es-ES" sz="1800" b="1">
              <a:solidFill>
                <a:srgbClr val="0B4581"/>
              </a:solidFill>
              <a:latin typeface="Calibri" panose="020F0502020204030204" pitchFamily="34" charset="0"/>
              <a:cs typeface="Calibri" panose="020F0502020204030204" pitchFamily="34" charset="0"/>
            </a:endParaRPr>
          </a:p>
        </p:txBody>
      </p:sp>
      <p:sp>
        <p:nvSpPr>
          <p:cNvPr id="4" name="CuadroTexto 3">
            <a:extLst>
              <a:ext uri="{FF2B5EF4-FFF2-40B4-BE49-F238E27FC236}">
                <a16:creationId xmlns:a16="http://schemas.microsoft.com/office/drawing/2014/main" id="{9BA626C1-A3B3-871B-2100-46F907B2973A}"/>
              </a:ext>
            </a:extLst>
          </p:cNvPr>
          <p:cNvSpPr txBox="1"/>
          <p:nvPr/>
        </p:nvSpPr>
        <p:spPr>
          <a:xfrm>
            <a:off x="619667" y="2005594"/>
            <a:ext cx="5020376" cy="3785652"/>
          </a:xfrm>
          <a:prstGeom prst="rect">
            <a:avLst/>
          </a:prstGeom>
          <a:noFill/>
        </p:spPr>
        <p:txBody>
          <a:bodyPr wrap="square">
            <a:spAutoFit/>
          </a:bodyPr>
          <a:lstStyle/>
          <a:p>
            <a:pPr algn="just"/>
            <a:r>
              <a:rPr lang="es-ES" altLang="es-CL" sz="1600" b="1" dirty="0">
                <a:solidFill>
                  <a:schemeClr val="accent1">
                    <a:lumMod val="50000"/>
                  </a:schemeClr>
                </a:solidFill>
              </a:rPr>
              <a:t>Inspección Periódica: </a:t>
            </a:r>
            <a:r>
              <a:rPr lang="es-ES" sz="1600" dirty="0">
                <a:solidFill>
                  <a:schemeClr val="accent1">
                    <a:lumMod val="50000"/>
                  </a:schemeClr>
                </a:solidFill>
              </a:rPr>
              <a:t>Es la revisión de las condiciones de seguridad de las instalaciones interiores de gas en uso, que permite obtener Sello Verde y que debe realizarse cada dos años. </a:t>
            </a:r>
          </a:p>
          <a:p>
            <a:pPr algn="just"/>
            <a:endParaRPr lang="es-ES" altLang="es-CL" sz="1600" dirty="0">
              <a:solidFill>
                <a:schemeClr val="accent1">
                  <a:lumMod val="50000"/>
                </a:schemeClr>
              </a:solidFill>
            </a:endParaRPr>
          </a:p>
          <a:p>
            <a:pPr algn="just"/>
            <a:r>
              <a:rPr lang="es-ES" altLang="es-CL" sz="1600" b="1" dirty="0">
                <a:solidFill>
                  <a:schemeClr val="accent1">
                    <a:lumMod val="50000"/>
                  </a:schemeClr>
                </a:solidFill>
              </a:rPr>
              <a:t>Conversión: </a:t>
            </a:r>
            <a:r>
              <a:rPr lang="es-ES" sz="1600" dirty="0">
                <a:solidFill>
                  <a:schemeClr val="accent1">
                    <a:lumMod val="50000"/>
                  </a:schemeClr>
                </a:solidFill>
              </a:rPr>
              <a:t>Revisión de las condiciones de seguridad de una instalación de gas, que, abastecida con un tipo de gas, es adaptada o modificada para abastecerla con otro tipo de gas. </a:t>
            </a:r>
          </a:p>
          <a:p>
            <a:pPr algn="just"/>
            <a:endParaRPr lang="es-ES" altLang="es-CL" sz="1600" b="1" dirty="0">
              <a:solidFill>
                <a:schemeClr val="accent1">
                  <a:lumMod val="50000"/>
                </a:schemeClr>
              </a:solidFill>
            </a:endParaRPr>
          </a:p>
          <a:p>
            <a:pPr algn="just"/>
            <a:r>
              <a:rPr lang="es-ES" altLang="es-CL" sz="1600" b="1" dirty="0">
                <a:solidFill>
                  <a:schemeClr val="accent1">
                    <a:lumMod val="50000"/>
                  </a:schemeClr>
                </a:solidFill>
              </a:rPr>
              <a:t>Certificación: </a:t>
            </a:r>
            <a:r>
              <a:rPr lang="es-ES" sz="1600" dirty="0">
                <a:solidFill>
                  <a:schemeClr val="accent1">
                    <a:lumMod val="50000"/>
                  </a:schemeClr>
                </a:solidFill>
              </a:rPr>
              <a:t>Es la revisión de las condiciones de seguridad de las instalaciones interiores de gas nuevas o modificadas, que permite obtener Sello Verde y se realiza al momento de inscribir la instalación interior de gas en la SEC. </a:t>
            </a:r>
            <a:endParaRPr lang="es-ES" altLang="es-CL" sz="1600" dirty="0">
              <a:solidFill>
                <a:schemeClr val="accent1">
                  <a:lumMod val="50000"/>
                </a:schemeClr>
              </a:solidFill>
            </a:endParaRPr>
          </a:p>
        </p:txBody>
      </p:sp>
      <p:pic>
        <p:nvPicPr>
          <p:cNvPr id="6" name="Imagen 5">
            <a:extLst>
              <a:ext uri="{FF2B5EF4-FFF2-40B4-BE49-F238E27FC236}">
                <a16:creationId xmlns:a16="http://schemas.microsoft.com/office/drawing/2014/main" id="{85D00055-1A33-103F-8804-AFC92412D8C6}"/>
              </a:ext>
            </a:extLst>
          </p:cNvPr>
          <p:cNvPicPr>
            <a:picLocks noChangeAspect="1"/>
          </p:cNvPicPr>
          <p:nvPr/>
        </p:nvPicPr>
        <p:blipFill>
          <a:blip r:embed="rId4"/>
          <a:stretch>
            <a:fillRect/>
          </a:stretch>
        </p:blipFill>
        <p:spPr>
          <a:xfrm>
            <a:off x="7428683" y="1560472"/>
            <a:ext cx="3957108" cy="2951863"/>
          </a:xfrm>
          <a:prstGeom prst="rect">
            <a:avLst/>
          </a:prstGeom>
        </p:spPr>
      </p:pic>
      <p:pic>
        <p:nvPicPr>
          <p:cNvPr id="9" name="Imagen 8">
            <a:extLst>
              <a:ext uri="{FF2B5EF4-FFF2-40B4-BE49-F238E27FC236}">
                <a16:creationId xmlns:a16="http://schemas.microsoft.com/office/drawing/2014/main" id="{8B24CB4A-6E59-5932-EE44-AC2C8BDA3D6D}"/>
              </a:ext>
            </a:extLst>
          </p:cNvPr>
          <p:cNvPicPr>
            <a:picLocks noChangeAspect="1"/>
          </p:cNvPicPr>
          <p:nvPr/>
        </p:nvPicPr>
        <p:blipFill>
          <a:blip r:embed="rId5"/>
          <a:srcRect l="32866" r="63102" b="58176"/>
          <a:stretch>
            <a:fillRect/>
          </a:stretch>
        </p:blipFill>
        <p:spPr>
          <a:xfrm>
            <a:off x="364929" y="2988745"/>
            <a:ext cx="328338" cy="406400"/>
          </a:xfrm>
          <a:prstGeom prst="rect">
            <a:avLst/>
          </a:prstGeom>
        </p:spPr>
      </p:pic>
      <p:pic>
        <p:nvPicPr>
          <p:cNvPr id="10" name="Imagen 9">
            <a:extLst>
              <a:ext uri="{FF2B5EF4-FFF2-40B4-BE49-F238E27FC236}">
                <a16:creationId xmlns:a16="http://schemas.microsoft.com/office/drawing/2014/main" id="{64F5396C-02CF-97C8-099E-ACA58AE71804}"/>
              </a:ext>
            </a:extLst>
          </p:cNvPr>
          <p:cNvPicPr>
            <a:picLocks noChangeAspect="1"/>
          </p:cNvPicPr>
          <p:nvPr/>
        </p:nvPicPr>
        <p:blipFill>
          <a:blip r:embed="rId5"/>
          <a:srcRect r="96955" b="61193"/>
          <a:stretch>
            <a:fillRect/>
          </a:stretch>
        </p:blipFill>
        <p:spPr>
          <a:xfrm>
            <a:off x="408448" y="1784180"/>
            <a:ext cx="248011" cy="377084"/>
          </a:xfrm>
          <a:prstGeom prst="rect">
            <a:avLst/>
          </a:prstGeom>
        </p:spPr>
      </p:pic>
      <p:pic>
        <p:nvPicPr>
          <p:cNvPr id="12" name="Imagen 11">
            <a:extLst>
              <a:ext uri="{FF2B5EF4-FFF2-40B4-BE49-F238E27FC236}">
                <a16:creationId xmlns:a16="http://schemas.microsoft.com/office/drawing/2014/main" id="{01431944-93E5-EA9C-B082-967CE8D39858}"/>
              </a:ext>
            </a:extLst>
          </p:cNvPr>
          <p:cNvPicPr>
            <a:picLocks noChangeAspect="1"/>
          </p:cNvPicPr>
          <p:nvPr/>
        </p:nvPicPr>
        <p:blipFill>
          <a:blip r:embed="rId5"/>
          <a:srcRect l="64731" r="32306" b="65684"/>
          <a:stretch>
            <a:fillRect/>
          </a:stretch>
        </p:blipFill>
        <p:spPr>
          <a:xfrm>
            <a:off x="408448" y="4173043"/>
            <a:ext cx="241300" cy="333443"/>
          </a:xfrm>
          <a:prstGeom prst="rect">
            <a:avLst/>
          </a:prstGeom>
        </p:spPr>
      </p:pic>
      <p:pic>
        <p:nvPicPr>
          <p:cNvPr id="1026" name="Picture 2" descr="Sello Verde | Nomasfugas.cl">
            <a:extLst>
              <a:ext uri="{FF2B5EF4-FFF2-40B4-BE49-F238E27FC236}">
                <a16:creationId xmlns:a16="http://schemas.microsoft.com/office/drawing/2014/main" id="{ABA5A88E-BF8D-8C76-2ABE-C08E0F66A92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21014" y="2330147"/>
            <a:ext cx="1114115" cy="1098853"/>
          </a:xfrm>
          <a:prstGeom prst="rect">
            <a:avLst/>
          </a:prstGeom>
          <a:noFill/>
          <a:extLst>
            <a:ext uri="{909E8E84-426E-40DD-AFC4-6F175D3DCCD1}">
              <a14:hiddenFill xmlns:a14="http://schemas.microsoft.com/office/drawing/2010/main">
                <a:solidFill>
                  <a:srgbClr val="FFFFFF"/>
                </a:solidFill>
              </a14:hiddenFill>
            </a:ext>
          </a:extLst>
        </p:spPr>
      </p:pic>
      <p:sp>
        <p:nvSpPr>
          <p:cNvPr id="13" name="CuadroTexto 12">
            <a:extLst>
              <a:ext uri="{FF2B5EF4-FFF2-40B4-BE49-F238E27FC236}">
                <a16:creationId xmlns:a16="http://schemas.microsoft.com/office/drawing/2014/main" id="{3ECEE0D7-4411-63F4-9346-018AAFC85B31}"/>
              </a:ext>
            </a:extLst>
          </p:cNvPr>
          <p:cNvSpPr txBox="1"/>
          <p:nvPr/>
        </p:nvSpPr>
        <p:spPr>
          <a:xfrm>
            <a:off x="6307545" y="4505218"/>
            <a:ext cx="5559217" cy="2246769"/>
          </a:xfrm>
          <a:prstGeom prst="rect">
            <a:avLst/>
          </a:prstGeom>
          <a:noFill/>
        </p:spPr>
        <p:txBody>
          <a:bodyPr wrap="square" lIns="91440" tIns="45720" rIns="91440" bIns="45720" anchor="t">
            <a:spAutoFit/>
          </a:bodyPr>
          <a:lstStyle/>
          <a:p>
            <a:pPr algn="just"/>
            <a:r>
              <a:rPr lang="es-ES" sz="1600" dirty="0">
                <a:solidFill>
                  <a:schemeClr val="accent1">
                    <a:lumMod val="50000"/>
                  </a:schemeClr>
                </a:solidFill>
              </a:rPr>
              <a:t>En 2024 se completaron 14.647 revisiones de instalaciones interiores de gas (4.912 certificaciones y 9.642 inspecciones periódicas). </a:t>
            </a:r>
            <a:r>
              <a:rPr lang="es-ES" sz="1600" dirty="0">
                <a:solidFill>
                  <a:schemeClr val="accent2"/>
                </a:solidFill>
              </a:rPr>
              <a:t>En 2025, el total aumentó a 15.358 </a:t>
            </a:r>
            <a:r>
              <a:rPr lang="es-ES" sz="1600" dirty="0">
                <a:solidFill>
                  <a:schemeClr val="accent1">
                    <a:lumMod val="50000"/>
                  </a:schemeClr>
                </a:solidFill>
              </a:rPr>
              <a:t>(4.846 certificaciones y 10.442 inspecciones).</a:t>
            </a:r>
          </a:p>
          <a:p>
            <a:pPr algn="just"/>
            <a:endParaRPr lang="es-ES" sz="1600" dirty="0">
              <a:solidFill>
                <a:schemeClr val="accent1">
                  <a:lumMod val="50000"/>
                </a:schemeClr>
              </a:solidFill>
            </a:endParaRPr>
          </a:p>
          <a:p>
            <a:pPr algn="just"/>
            <a:r>
              <a:rPr lang="es-ES" sz="1600" dirty="0">
                <a:solidFill>
                  <a:schemeClr val="accent1">
                    <a:lumMod val="50000"/>
                  </a:schemeClr>
                </a:solidFill>
              </a:rPr>
              <a:t>El </a:t>
            </a:r>
            <a:r>
              <a:rPr lang="es-ES" sz="1600" dirty="0">
                <a:solidFill>
                  <a:schemeClr val="accent2"/>
                </a:solidFill>
              </a:rPr>
              <a:t>crecimiento del 4,9% </a:t>
            </a:r>
            <a:r>
              <a:rPr lang="es-ES" sz="1600" dirty="0">
                <a:solidFill>
                  <a:schemeClr val="accent1">
                    <a:lumMod val="50000"/>
                  </a:schemeClr>
                </a:solidFill>
              </a:rPr>
              <a:t>responde al alza en inspecciones periódicas, reforzando la gestión preventiva y la seguridad en el uso de gas.</a:t>
            </a:r>
          </a:p>
          <a:p>
            <a:pPr algn="just"/>
            <a:endParaRPr lang="es-ES" sz="1200" dirty="0">
              <a:solidFill>
                <a:srgbClr val="FF0000"/>
              </a:solidFill>
              <a:ea typeface="Calibri"/>
              <a:cs typeface="Calibri"/>
            </a:endParaRPr>
          </a:p>
        </p:txBody>
      </p:sp>
      <p:sp>
        <p:nvSpPr>
          <p:cNvPr id="16" name="CuadroTexto 15">
            <a:extLst>
              <a:ext uri="{FF2B5EF4-FFF2-40B4-BE49-F238E27FC236}">
                <a16:creationId xmlns:a16="http://schemas.microsoft.com/office/drawing/2014/main" id="{A25873B2-0027-664C-EC06-82DD7AD60B1E}"/>
              </a:ext>
            </a:extLst>
          </p:cNvPr>
          <p:cNvSpPr txBox="1"/>
          <p:nvPr/>
        </p:nvSpPr>
        <p:spPr>
          <a:xfrm>
            <a:off x="449128" y="939049"/>
            <a:ext cx="10737695" cy="607539"/>
          </a:xfrm>
          <a:prstGeom prst="rect">
            <a:avLst/>
          </a:prstGeom>
          <a:noFill/>
        </p:spPr>
        <p:txBody>
          <a:bodyPr wrap="square">
            <a:spAutoFit/>
          </a:bodyPr>
          <a:lstStyle/>
          <a:p>
            <a:pPr algn="just">
              <a:lnSpc>
                <a:spcPct val="107000"/>
              </a:lnSpc>
              <a:spcBef>
                <a:spcPct val="0"/>
              </a:spcBef>
              <a:spcAft>
                <a:spcPts val="600"/>
              </a:spcAft>
              <a:buNone/>
            </a:pPr>
            <a:r>
              <a:rPr lang="es-CL" altLang="es-CL" sz="1600">
                <a:solidFill>
                  <a:schemeClr val="accent1">
                    <a:lumMod val="50000"/>
                  </a:schemeClr>
                </a:solidFill>
              </a:rPr>
              <a:t>Un eje central de la Agenda de Seguridad en materia de gas, lo constituye </a:t>
            </a:r>
            <a:r>
              <a:rPr lang="es-CL" altLang="es-CL" sz="1600">
                <a:solidFill>
                  <a:schemeClr val="accent2"/>
                </a:solidFill>
              </a:rPr>
              <a:t>la certificación e inspección periódica </a:t>
            </a:r>
            <a:r>
              <a:rPr lang="es-CL" altLang="es-CL" sz="1600">
                <a:solidFill>
                  <a:schemeClr val="accent1">
                    <a:lumMod val="50000"/>
                  </a:schemeClr>
                </a:solidFill>
              </a:rPr>
              <a:t>de las instalaciones de gas.</a:t>
            </a:r>
          </a:p>
        </p:txBody>
      </p:sp>
    </p:spTree>
    <p:extLst>
      <p:ext uri="{BB962C8B-B14F-4D97-AF65-F5344CB8AC3E}">
        <p14:creationId xmlns:p14="http://schemas.microsoft.com/office/powerpoint/2010/main" val="9399352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D2D11-B4D1-6950-7D2A-8A1A74CC5808}"/>
            </a:ext>
          </a:extLst>
        </p:cNvPr>
        <p:cNvGrpSpPr/>
        <p:nvPr/>
      </p:nvGrpSpPr>
      <p:grpSpPr>
        <a:xfrm>
          <a:off x="0" y="0"/>
          <a:ext cx="0" cy="0"/>
          <a:chOff x="0" y="0"/>
          <a:chExt cx="0" cy="0"/>
        </a:xfrm>
      </p:grpSpPr>
      <p:pic>
        <p:nvPicPr>
          <p:cNvPr id="11" name="Imagen 10" descr="Texto  El contenido generado por IA puede ser incorrecto.">
            <a:extLst>
              <a:ext uri="{FF2B5EF4-FFF2-40B4-BE49-F238E27FC236}">
                <a16:creationId xmlns:a16="http://schemas.microsoft.com/office/drawing/2014/main" id="{3E40B77B-7DBE-A376-6657-26D017B7DC12}"/>
              </a:ext>
            </a:extLst>
          </p:cNvPr>
          <p:cNvPicPr>
            <a:picLocks noChangeAspect="1"/>
          </p:cNvPicPr>
          <p:nvPr/>
        </p:nvPicPr>
        <p:blipFill>
          <a:blip r:embed="rId3"/>
          <a:stretch>
            <a:fillRect/>
          </a:stretch>
        </p:blipFill>
        <p:spPr>
          <a:xfrm>
            <a:off x="10272402" y="195733"/>
            <a:ext cx="1656075" cy="555160"/>
          </a:xfrm>
          <a:prstGeom prst="rect">
            <a:avLst/>
          </a:prstGeom>
        </p:spPr>
      </p:pic>
      <p:sp>
        <p:nvSpPr>
          <p:cNvPr id="7" name="Marcador de texto 2">
            <a:extLst>
              <a:ext uri="{FF2B5EF4-FFF2-40B4-BE49-F238E27FC236}">
                <a16:creationId xmlns:a16="http://schemas.microsoft.com/office/drawing/2014/main" id="{BA90523B-BA7F-A678-EE19-32B04F7498E7}"/>
              </a:ext>
            </a:extLst>
          </p:cNvPr>
          <p:cNvSpPr txBox="1">
            <a:spLocks noChangeArrowheads="1"/>
          </p:cNvSpPr>
          <p:nvPr/>
        </p:nvSpPr>
        <p:spPr bwMode="auto">
          <a:xfrm>
            <a:off x="449128" y="476729"/>
            <a:ext cx="9482272" cy="795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lvl="0">
              <a:spcBef>
                <a:spcPts val="0"/>
              </a:spcBef>
              <a:buNone/>
            </a:pPr>
            <a:r>
              <a:rPr lang="es-419" sz="1800" b="1">
                <a:solidFill>
                  <a:srgbClr val="0B4581"/>
                </a:solidFill>
                <a:latin typeface="Calibri" panose="020F0502020204030204" pitchFamily="34" charset="0"/>
                <a:cs typeface="Calibri" panose="020F0502020204030204" pitchFamily="34" charset="0"/>
                <a:sym typeface="Montserrat Black"/>
              </a:rPr>
              <a:t>FISCALIZACIÓN ÁREA DE COMBUSTIBLES</a:t>
            </a:r>
            <a:endParaRPr lang="es-ES" sz="1800" b="1">
              <a:solidFill>
                <a:srgbClr val="0B4581"/>
              </a:solidFill>
              <a:latin typeface="Calibri" panose="020F0502020204030204" pitchFamily="34" charset="0"/>
              <a:cs typeface="Calibri" panose="020F0502020204030204" pitchFamily="34" charset="0"/>
            </a:endParaRPr>
          </a:p>
        </p:txBody>
      </p:sp>
      <p:sp>
        <p:nvSpPr>
          <p:cNvPr id="3" name="CuadroTexto 2">
            <a:extLst>
              <a:ext uri="{FF2B5EF4-FFF2-40B4-BE49-F238E27FC236}">
                <a16:creationId xmlns:a16="http://schemas.microsoft.com/office/drawing/2014/main" id="{FA273FC0-6A03-AFAB-6B2D-62C436B015A0}"/>
              </a:ext>
            </a:extLst>
          </p:cNvPr>
          <p:cNvSpPr txBox="1"/>
          <p:nvPr/>
        </p:nvSpPr>
        <p:spPr>
          <a:xfrm>
            <a:off x="449129" y="1065214"/>
            <a:ext cx="11293744" cy="861774"/>
          </a:xfrm>
          <a:prstGeom prst="rect">
            <a:avLst/>
          </a:prstGeom>
          <a:noFill/>
        </p:spPr>
        <p:txBody>
          <a:bodyPr wrap="square" lIns="91440" tIns="45720" rIns="91440" bIns="45720" anchor="t">
            <a:spAutoFit/>
          </a:bodyPr>
          <a:lstStyle/>
          <a:p>
            <a:pPr algn="just"/>
            <a:r>
              <a:rPr lang="es-ES" sz="1600" dirty="0">
                <a:solidFill>
                  <a:schemeClr val="accent1">
                    <a:lumMod val="50000"/>
                  </a:schemeClr>
                </a:solidFill>
              </a:rPr>
              <a:t>La industria ejecuta mensualmente análisis de calidad de combustibles líquidos en estaciones de servicio, según la Resolución Exenta SEC N°19.049 de 2017. La SEC determina los tanques a muestrear mediante selección aleatoria mensual.</a:t>
            </a:r>
            <a:endParaRPr lang="en-US" sz="1600" dirty="0">
              <a:solidFill>
                <a:schemeClr val="accent1">
                  <a:lumMod val="50000"/>
                </a:schemeClr>
              </a:solidFill>
            </a:endParaRPr>
          </a:p>
          <a:p>
            <a:pPr algn="just"/>
            <a:endParaRPr lang="es-ES" dirty="0"/>
          </a:p>
        </p:txBody>
      </p:sp>
      <p:pic>
        <p:nvPicPr>
          <p:cNvPr id="8" name="Imagen 7">
            <a:extLst>
              <a:ext uri="{FF2B5EF4-FFF2-40B4-BE49-F238E27FC236}">
                <a16:creationId xmlns:a16="http://schemas.microsoft.com/office/drawing/2014/main" id="{06C6C1E8-AC35-12F6-0A5A-6222A5BD6579}"/>
              </a:ext>
            </a:extLst>
          </p:cNvPr>
          <p:cNvPicPr>
            <a:picLocks noChangeAspect="1"/>
          </p:cNvPicPr>
          <p:nvPr/>
        </p:nvPicPr>
        <p:blipFill>
          <a:blip r:embed="rId4"/>
          <a:stretch>
            <a:fillRect/>
          </a:stretch>
        </p:blipFill>
        <p:spPr>
          <a:xfrm>
            <a:off x="877914" y="3527989"/>
            <a:ext cx="5646872" cy="2853282"/>
          </a:xfrm>
          <a:prstGeom prst="rect">
            <a:avLst/>
          </a:prstGeom>
        </p:spPr>
      </p:pic>
      <p:pic>
        <p:nvPicPr>
          <p:cNvPr id="15" name="Imagen 14">
            <a:extLst>
              <a:ext uri="{FF2B5EF4-FFF2-40B4-BE49-F238E27FC236}">
                <a16:creationId xmlns:a16="http://schemas.microsoft.com/office/drawing/2014/main" id="{0705BE9E-C30D-F650-49E6-49667BA414A6}"/>
              </a:ext>
            </a:extLst>
          </p:cNvPr>
          <p:cNvPicPr>
            <a:picLocks noChangeAspect="1"/>
          </p:cNvPicPr>
          <p:nvPr/>
        </p:nvPicPr>
        <p:blipFill>
          <a:blip r:embed="rId5"/>
          <a:stretch>
            <a:fillRect/>
          </a:stretch>
        </p:blipFill>
        <p:spPr>
          <a:xfrm>
            <a:off x="7739760" y="4903726"/>
            <a:ext cx="2611893" cy="1758541"/>
          </a:xfrm>
          <a:prstGeom prst="rect">
            <a:avLst/>
          </a:prstGeom>
        </p:spPr>
      </p:pic>
      <p:sp>
        <p:nvSpPr>
          <p:cNvPr id="22" name="CuadroTexto 21">
            <a:extLst>
              <a:ext uri="{FF2B5EF4-FFF2-40B4-BE49-F238E27FC236}">
                <a16:creationId xmlns:a16="http://schemas.microsoft.com/office/drawing/2014/main" id="{8DD75DDD-D2C0-BC43-825E-ECFFC6987E51}"/>
              </a:ext>
            </a:extLst>
          </p:cNvPr>
          <p:cNvSpPr txBox="1"/>
          <p:nvPr/>
        </p:nvSpPr>
        <p:spPr>
          <a:xfrm>
            <a:off x="7660509" y="4530293"/>
            <a:ext cx="4158617" cy="276999"/>
          </a:xfrm>
          <a:prstGeom prst="rect">
            <a:avLst/>
          </a:prstGeom>
          <a:noFill/>
        </p:spPr>
        <p:txBody>
          <a:bodyPr wrap="square" rtlCol="0">
            <a:spAutoFit/>
          </a:bodyPr>
          <a:lstStyle/>
          <a:p>
            <a:r>
              <a:rPr lang="es-ES" sz="1200" b="1" dirty="0">
                <a:solidFill>
                  <a:schemeClr val="accent1">
                    <a:lumMod val="50000"/>
                  </a:schemeClr>
                </a:solidFill>
              </a:rPr>
              <a:t>Tanques muestreados por tipo de combustible </a:t>
            </a:r>
          </a:p>
        </p:txBody>
      </p:sp>
      <p:sp>
        <p:nvSpPr>
          <p:cNvPr id="2" name="TextBox 1">
            <a:extLst>
              <a:ext uri="{FF2B5EF4-FFF2-40B4-BE49-F238E27FC236}">
                <a16:creationId xmlns:a16="http://schemas.microsoft.com/office/drawing/2014/main" id="{8725383D-D352-33DF-891A-3E660499D2ED}"/>
              </a:ext>
            </a:extLst>
          </p:cNvPr>
          <p:cNvSpPr txBox="1"/>
          <p:nvPr/>
        </p:nvSpPr>
        <p:spPr>
          <a:xfrm>
            <a:off x="516776" y="2017198"/>
            <a:ext cx="6008010"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ES" sz="1600" dirty="0">
                <a:solidFill>
                  <a:schemeClr val="accent1">
                    <a:lumMod val="50000"/>
                  </a:schemeClr>
                </a:solidFill>
              </a:rPr>
              <a:t>A nivel regional, durante el año 2025 se efectuó el muestreo de calidad de combustibles en 576 tanques pertenecientes a 69 instalaciones, conforme a la Resolución Exenta N°11.898, de 2022,  l</a:t>
            </a:r>
            <a:r>
              <a:rPr lang="es-ES" sz="1600" dirty="0">
                <a:solidFill>
                  <a:schemeClr val="accent2"/>
                </a:solidFill>
              </a:rPr>
              <a:t>ogrando un 99,6% de cumplimiento.-</a:t>
            </a:r>
          </a:p>
          <a:p>
            <a:pPr algn="ctr"/>
            <a:endParaRPr lang="en-US" dirty="0"/>
          </a:p>
        </p:txBody>
      </p:sp>
      <p:pic>
        <p:nvPicPr>
          <p:cNvPr id="5" name="Imagen 4">
            <a:extLst>
              <a:ext uri="{FF2B5EF4-FFF2-40B4-BE49-F238E27FC236}">
                <a16:creationId xmlns:a16="http://schemas.microsoft.com/office/drawing/2014/main" id="{EEEC051A-83D6-6BF4-04F8-2FC088AF0EAE}"/>
              </a:ext>
            </a:extLst>
          </p:cNvPr>
          <p:cNvPicPr>
            <a:picLocks noChangeAspect="1"/>
          </p:cNvPicPr>
          <p:nvPr/>
        </p:nvPicPr>
        <p:blipFill>
          <a:blip r:embed="rId6"/>
          <a:stretch>
            <a:fillRect/>
          </a:stretch>
        </p:blipFill>
        <p:spPr>
          <a:xfrm>
            <a:off x="7900630" y="2300421"/>
            <a:ext cx="2545104" cy="2177769"/>
          </a:xfrm>
          <a:prstGeom prst="rect">
            <a:avLst/>
          </a:prstGeom>
        </p:spPr>
      </p:pic>
      <p:sp>
        <p:nvSpPr>
          <p:cNvPr id="12" name="CuadroTexto 11">
            <a:extLst>
              <a:ext uri="{FF2B5EF4-FFF2-40B4-BE49-F238E27FC236}">
                <a16:creationId xmlns:a16="http://schemas.microsoft.com/office/drawing/2014/main" id="{234D2424-8F92-D045-9876-E8748F0F99B3}"/>
              </a:ext>
            </a:extLst>
          </p:cNvPr>
          <p:cNvSpPr txBox="1"/>
          <p:nvPr/>
        </p:nvSpPr>
        <p:spPr>
          <a:xfrm>
            <a:off x="7516607" y="2023422"/>
            <a:ext cx="4158617" cy="276999"/>
          </a:xfrm>
          <a:prstGeom prst="rect">
            <a:avLst/>
          </a:prstGeom>
          <a:noFill/>
        </p:spPr>
        <p:txBody>
          <a:bodyPr wrap="square" rtlCol="0">
            <a:spAutoFit/>
          </a:bodyPr>
          <a:lstStyle/>
          <a:p>
            <a:r>
              <a:rPr lang="es-ES" sz="1200" b="1" dirty="0">
                <a:solidFill>
                  <a:schemeClr val="accent1">
                    <a:lumMod val="50000"/>
                  </a:schemeClr>
                </a:solidFill>
              </a:rPr>
              <a:t>Cumplimiento de calidad de combustible en tanques </a:t>
            </a:r>
          </a:p>
        </p:txBody>
      </p:sp>
    </p:spTree>
    <p:extLst>
      <p:ext uri="{BB962C8B-B14F-4D97-AF65-F5344CB8AC3E}">
        <p14:creationId xmlns:p14="http://schemas.microsoft.com/office/powerpoint/2010/main" val="1241868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43232-3799-6116-9906-2F0CDF244E20}"/>
            </a:ext>
          </a:extLst>
        </p:cNvPr>
        <p:cNvGrpSpPr/>
        <p:nvPr/>
      </p:nvGrpSpPr>
      <p:grpSpPr>
        <a:xfrm>
          <a:off x="0" y="0"/>
          <a:ext cx="0" cy="0"/>
          <a:chOff x="0" y="0"/>
          <a:chExt cx="0" cy="0"/>
        </a:xfrm>
      </p:grpSpPr>
      <p:pic>
        <p:nvPicPr>
          <p:cNvPr id="11" name="Imagen 10" descr="Texto  El contenido generado por IA puede ser incorrecto.">
            <a:extLst>
              <a:ext uri="{FF2B5EF4-FFF2-40B4-BE49-F238E27FC236}">
                <a16:creationId xmlns:a16="http://schemas.microsoft.com/office/drawing/2014/main" id="{074713E0-392E-57A9-6AE9-2A5477A335EA}"/>
              </a:ext>
            </a:extLst>
          </p:cNvPr>
          <p:cNvPicPr>
            <a:picLocks noChangeAspect="1"/>
          </p:cNvPicPr>
          <p:nvPr/>
        </p:nvPicPr>
        <p:blipFill>
          <a:blip r:embed="rId3"/>
          <a:stretch>
            <a:fillRect/>
          </a:stretch>
        </p:blipFill>
        <p:spPr>
          <a:xfrm>
            <a:off x="10272402" y="195733"/>
            <a:ext cx="1656075" cy="555160"/>
          </a:xfrm>
          <a:prstGeom prst="rect">
            <a:avLst/>
          </a:prstGeom>
        </p:spPr>
      </p:pic>
      <p:sp>
        <p:nvSpPr>
          <p:cNvPr id="7" name="Marcador de texto 2">
            <a:extLst>
              <a:ext uri="{FF2B5EF4-FFF2-40B4-BE49-F238E27FC236}">
                <a16:creationId xmlns:a16="http://schemas.microsoft.com/office/drawing/2014/main" id="{D222B074-0FF9-4325-527B-8F424F893FC2}"/>
              </a:ext>
            </a:extLst>
          </p:cNvPr>
          <p:cNvSpPr txBox="1">
            <a:spLocks noChangeArrowheads="1"/>
          </p:cNvSpPr>
          <p:nvPr/>
        </p:nvSpPr>
        <p:spPr bwMode="auto">
          <a:xfrm>
            <a:off x="449128" y="476729"/>
            <a:ext cx="9482272" cy="795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lvl="0">
              <a:spcBef>
                <a:spcPts val="0"/>
              </a:spcBef>
              <a:buNone/>
            </a:pPr>
            <a:r>
              <a:rPr lang="es-419" sz="1800" b="1">
                <a:solidFill>
                  <a:srgbClr val="0B4581"/>
                </a:solidFill>
                <a:latin typeface="Calibri" panose="020F0502020204030204" pitchFamily="34" charset="0"/>
                <a:cs typeface="Calibri" panose="020F0502020204030204" pitchFamily="34" charset="0"/>
                <a:sym typeface="Montserrat Black"/>
              </a:rPr>
              <a:t>SANCIONES  </a:t>
            </a:r>
            <a:endParaRPr lang="es-ES" sz="1800" b="1">
              <a:solidFill>
                <a:srgbClr val="0B4581"/>
              </a:solidFill>
              <a:latin typeface="Calibri" panose="020F0502020204030204" pitchFamily="34" charset="0"/>
              <a:cs typeface="Calibri" panose="020F0502020204030204" pitchFamily="34" charset="0"/>
            </a:endParaRPr>
          </a:p>
        </p:txBody>
      </p:sp>
      <p:sp>
        <p:nvSpPr>
          <p:cNvPr id="3" name="CuadroTexto 2">
            <a:extLst>
              <a:ext uri="{FF2B5EF4-FFF2-40B4-BE49-F238E27FC236}">
                <a16:creationId xmlns:a16="http://schemas.microsoft.com/office/drawing/2014/main" id="{D4E54175-BB87-DCE8-A6D8-F0FD7235BF11}"/>
              </a:ext>
            </a:extLst>
          </p:cNvPr>
          <p:cNvSpPr txBox="1"/>
          <p:nvPr/>
        </p:nvSpPr>
        <p:spPr>
          <a:xfrm>
            <a:off x="449128" y="729586"/>
            <a:ext cx="11184072" cy="1171346"/>
          </a:xfrm>
          <a:prstGeom prst="rect">
            <a:avLst/>
          </a:prstGeom>
          <a:noFill/>
        </p:spPr>
        <p:txBody>
          <a:bodyPr wrap="square">
            <a:spAutoFit/>
          </a:bodyPr>
          <a:lstStyle/>
          <a:p>
            <a:pPr algn="just"/>
            <a:endParaRPr lang="es-ES" sz="1600" dirty="0">
              <a:solidFill>
                <a:schemeClr val="accent1">
                  <a:lumMod val="50000"/>
                </a:schemeClr>
              </a:solidFill>
            </a:endParaRPr>
          </a:p>
          <a:p>
            <a:pPr lvl="0" algn="just">
              <a:lnSpc>
                <a:spcPct val="115000"/>
              </a:lnSpc>
            </a:pPr>
            <a:r>
              <a:rPr lang="es-419" sz="1600" dirty="0">
                <a:solidFill>
                  <a:schemeClr val="accent1">
                    <a:lumMod val="50000"/>
                  </a:schemeClr>
                </a:solidFill>
                <a:sym typeface="Montserrat"/>
              </a:rPr>
              <a:t>Las sanciones corresponden a multas aplicadas por la SEC ante el incumplimiento de la normativa vigente en materia energética. Su finalidad es corregir conductas infractoras y resguardar la seguridad y calidad del servicio que reciben los usuarios de la Región de La Araucanía.</a:t>
            </a:r>
          </a:p>
        </p:txBody>
      </p:sp>
      <p:sp>
        <p:nvSpPr>
          <p:cNvPr id="5" name="CuadroTexto 4">
            <a:extLst>
              <a:ext uri="{FF2B5EF4-FFF2-40B4-BE49-F238E27FC236}">
                <a16:creationId xmlns:a16="http://schemas.microsoft.com/office/drawing/2014/main" id="{9C58654E-6C44-5E8E-1415-A8EFC23063AF}"/>
              </a:ext>
            </a:extLst>
          </p:cNvPr>
          <p:cNvSpPr txBox="1"/>
          <p:nvPr/>
        </p:nvSpPr>
        <p:spPr>
          <a:xfrm>
            <a:off x="343015" y="2242445"/>
            <a:ext cx="3805715" cy="3194721"/>
          </a:xfrm>
          <a:prstGeom prst="rect">
            <a:avLst/>
          </a:prstGeom>
          <a:noFill/>
          <a:ln>
            <a:solidFill>
              <a:schemeClr val="accent2"/>
            </a:solidFill>
            <a:prstDash val="lgDashDotDot"/>
          </a:ln>
        </p:spPr>
        <p:txBody>
          <a:bodyPr wrap="square">
            <a:spAutoFit/>
          </a:bodyPr>
          <a:lstStyle/>
          <a:p>
            <a:pPr algn="just" eaLnBrk="1" hangingPunct="1">
              <a:lnSpc>
                <a:spcPct val="100000"/>
              </a:lnSpc>
              <a:spcBef>
                <a:spcPct val="20000"/>
              </a:spcBef>
              <a:buFont typeface="Arial" panose="020B0604020202020204" pitchFamily="34" charset="0"/>
              <a:buNone/>
            </a:pPr>
            <a:r>
              <a:rPr lang="es-ES" altLang="es-CL" dirty="0">
                <a:solidFill>
                  <a:schemeClr val="accent1">
                    <a:lumMod val="50000"/>
                  </a:schemeClr>
                </a:solidFill>
              </a:rPr>
              <a:t>Durante 2024, la SEC Regional concluyó </a:t>
            </a:r>
            <a:r>
              <a:rPr lang="es-ES" altLang="es-CL" dirty="0">
                <a:solidFill>
                  <a:schemeClr val="accent2"/>
                </a:solidFill>
              </a:rPr>
              <a:t>62 procedimientos administrativos</a:t>
            </a:r>
            <a:r>
              <a:rPr lang="es-ES" altLang="es-CL" dirty="0">
                <a:solidFill>
                  <a:schemeClr val="accent1">
                    <a:lumMod val="50000"/>
                  </a:schemeClr>
                </a:solidFill>
              </a:rPr>
              <a:t>, aplicando sanciones por un monto total de </a:t>
            </a:r>
            <a:r>
              <a:rPr lang="es-ES" altLang="es-CL" dirty="0">
                <a:solidFill>
                  <a:schemeClr val="accent2"/>
                </a:solidFill>
              </a:rPr>
              <a:t>$410 millones </a:t>
            </a:r>
            <a:r>
              <a:rPr lang="es-ES" altLang="es-CL" dirty="0">
                <a:solidFill>
                  <a:schemeClr val="accent1">
                    <a:lumMod val="50000"/>
                  </a:schemeClr>
                </a:solidFill>
              </a:rPr>
              <a:t>por infracciones en los sectores eléctrico, gas, combustibles líquidos y comercio.</a:t>
            </a:r>
          </a:p>
          <a:p>
            <a:pPr algn="just" eaLnBrk="1" hangingPunct="1">
              <a:lnSpc>
                <a:spcPct val="100000"/>
              </a:lnSpc>
              <a:spcBef>
                <a:spcPct val="20000"/>
              </a:spcBef>
              <a:buFont typeface="Arial" panose="020B0604020202020204" pitchFamily="34" charset="0"/>
              <a:buNone/>
            </a:pPr>
            <a:r>
              <a:rPr lang="es-ES" altLang="es-CL" dirty="0">
                <a:solidFill>
                  <a:schemeClr val="accent1">
                    <a:lumMod val="50000"/>
                  </a:schemeClr>
                </a:solidFill>
              </a:rPr>
              <a:t>A estas cifras se agregan las sanciones instruidas desde el nivel central de la SEC con incidencia directa en la Región de La Araucanía.</a:t>
            </a:r>
          </a:p>
        </p:txBody>
      </p:sp>
      <p:sp>
        <p:nvSpPr>
          <p:cNvPr id="9" name="CuadroTexto 8">
            <a:extLst>
              <a:ext uri="{FF2B5EF4-FFF2-40B4-BE49-F238E27FC236}">
                <a16:creationId xmlns:a16="http://schemas.microsoft.com/office/drawing/2014/main" id="{72ECDE0B-B5F1-364F-1D45-A0A2AECE041B}"/>
              </a:ext>
            </a:extLst>
          </p:cNvPr>
          <p:cNvSpPr txBox="1"/>
          <p:nvPr/>
        </p:nvSpPr>
        <p:spPr>
          <a:xfrm>
            <a:off x="4512765" y="4957069"/>
            <a:ext cx="7176716" cy="1077218"/>
          </a:xfrm>
          <a:prstGeom prst="rect">
            <a:avLst/>
          </a:prstGeom>
          <a:noFill/>
        </p:spPr>
        <p:txBody>
          <a:bodyPr wrap="square">
            <a:spAutoFit/>
          </a:bodyPr>
          <a:lstStyle/>
          <a:p>
            <a:pPr algn="just">
              <a:lnSpc>
                <a:spcPct val="100000"/>
              </a:lnSpc>
              <a:spcBef>
                <a:spcPct val="0"/>
              </a:spcBef>
              <a:buFontTx/>
              <a:buNone/>
            </a:pPr>
            <a:r>
              <a:rPr lang="es-CL" altLang="es-CL" sz="1600">
                <a:solidFill>
                  <a:schemeClr val="accent1">
                    <a:lumMod val="50000"/>
                  </a:schemeClr>
                </a:solidFill>
              </a:rPr>
              <a:t>En ejercicio de sus facultades legales, la SEC aplica multas y sanciones ante infracciones e incumplimientos normativos. Estas medidas buscan inducir cambios de conducta en los distintos actores del mercado energético, fortaleciendo el cumplimiento regulatorio y la protección de los usuarios.</a:t>
            </a:r>
          </a:p>
        </p:txBody>
      </p:sp>
      <p:pic>
        <p:nvPicPr>
          <p:cNvPr id="12" name="Imagen 11">
            <a:extLst>
              <a:ext uri="{FF2B5EF4-FFF2-40B4-BE49-F238E27FC236}">
                <a16:creationId xmlns:a16="http://schemas.microsoft.com/office/drawing/2014/main" id="{F38CF813-EE4A-64DB-1DD0-2B1E4B1F0842}"/>
              </a:ext>
            </a:extLst>
          </p:cNvPr>
          <p:cNvPicPr>
            <a:picLocks noChangeAspect="1"/>
          </p:cNvPicPr>
          <p:nvPr/>
        </p:nvPicPr>
        <p:blipFill>
          <a:blip r:embed="rId4"/>
          <a:stretch>
            <a:fillRect/>
          </a:stretch>
        </p:blipFill>
        <p:spPr>
          <a:xfrm>
            <a:off x="4722279" y="2500521"/>
            <a:ext cx="3824822" cy="2114845"/>
          </a:xfrm>
          <a:prstGeom prst="rect">
            <a:avLst/>
          </a:prstGeom>
        </p:spPr>
      </p:pic>
      <p:sp>
        <p:nvSpPr>
          <p:cNvPr id="13" name="Google Shape;259;p17">
            <a:extLst>
              <a:ext uri="{FF2B5EF4-FFF2-40B4-BE49-F238E27FC236}">
                <a16:creationId xmlns:a16="http://schemas.microsoft.com/office/drawing/2014/main" id="{D941F579-116D-566F-5308-BAF392FBF356}"/>
              </a:ext>
            </a:extLst>
          </p:cNvPr>
          <p:cNvSpPr/>
          <p:nvPr/>
        </p:nvSpPr>
        <p:spPr>
          <a:xfrm>
            <a:off x="4601873" y="2064054"/>
            <a:ext cx="3786023" cy="356781"/>
          </a:xfrm>
          <a:custGeom>
            <a:avLst/>
            <a:gdLst/>
            <a:ahLst/>
            <a:cxnLst/>
            <a:rect l="l" t="t" r="r" b="b"/>
            <a:pathLst>
              <a:path w="547" h="93" extrusionOk="0">
                <a:moveTo>
                  <a:pt x="459" y="12"/>
                </a:moveTo>
                <a:cubicBezTo>
                  <a:pt x="455" y="13"/>
                  <a:pt x="478" y="13"/>
                  <a:pt x="475" y="14"/>
                </a:cubicBezTo>
                <a:cubicBezTo>
                  <a:pt x="474" y="14"/>
                  <a:pt x="474" y="14"/>
                  <a:pt x="473" y="15"/>
                </a:cubicBezTo>
                <a:cubicBezTo>
                  <a:pt x="473" y="15"/>
                  <a:pt x="473" y="15"/>
                  <a:pt x="473" y="15"/>
                </a:cubicBezTo>
                <a:cubicBezTo>
                  <a:pt x="474" y="15"/>
                  <a:pt x="474" y="15"/>
                  <a:pt x="475" y="15"/>
                </a:cubicBezTo>
                <a:cubicBezTo>
                  <a:pt x="480" y="15"/>
                  <a:pt x="459" y="15"/>
                  <a:pt x="464" y="16"/>
                </a:cubicBezTo>
                <a:cubicBezTo>
                  <a:pt x="465" y="16"/>
                  <a:pt x="465" y="16"/>
                  <a:pt x="466" y="16"/>
                </a:cubicBezTo>
                <a:cubicBezTo>
                  <a:pt x="466" y="16"/>
                  <a:pt x="466" y="16"/>
                  <a:pt x="466" y="17"/>
                </a:cubicBezTo>
                <a:cubicBezTo>
                  <a:pt x="465" y="17"/>
                  <a:pt x="465" y="17"/>
                  <a:pt x="464" y="17"/>
                </a:cubicBezTo>
                <a:cubicBezTo>
                  <a:pt x="460" y="18"/>
                  <a:pt x="482" y="18"/>
                  <a:pt x="477" y="18"/>
                </a:cubicBezTo>
                <a:cubicBezTo>
                  <a:pt x="476" y="18"/>
                  <a:pt x="475" y="18"/>
                  <a:pt x="475" y="19"/>
                </a:cubicBezTo>
                <a:cubicBezTo>
                  <a:pt x="475" y="20"/>
                  <a:pt x="474" y="20"/>
                  <a:pt x="474" y="20"/>
                </a:cubicBezTo>
                <a:cubicBezTo>
                  <a:pt x="473" y="20"/>
                  <a:pt x="472" y="20"/>
                  <a:pt x="471" y="21"/>
                </a:cubicBezTo>
                <a:cubicBezTo>
                  <a:pt x="459" y="23"/>
                  <a:pt x="471" y="24"/>
                  <a:pt x="459" y="25"/>
                </a:cubicBezTo>
                <a:cubicBezTo>
                  <a:pt x="457" y="25"/>
                  <a:pt x="456" y="26"/>
                  <a:pt x="455" y="27"/>
                </a:cubicBezTo>
                <a:cubicBezTo>
                  <a:pt x="456" y="27"/>
                  <a:pt x="458" y="27"/>
                  <a:pt x="459" y="27"/>
                </a:cubicBezTo>
                <a:cubicBezTo>
                  <a:pt x="464" y="26"/>
                  <a:pt x="469" y="26"/>
                  <a:pt x="473" y="26"/>
                </a:cubicBezTo>
                <a:cubicBezTo>
                  <a:pt x="483" y="25"/>
                  <a:pt x="468" y="25"/>
                  <a:pt x="477" y="25"/>
                </a:cubicBezTo>
                <a:cubicBezTo>
                  <a:pt x="478" y="25"/>
                  <a:pt x="478" y="25"/>
                  <a:pt x="479" y="25"/>
                </a:cubicBezTo>
                <a:cubicBezTo>
                  <a:pt x="479" y="25"/>
                  <a:pt x="479" y="25"/>
                  <a:pt x="479" y="26"/>
                </a:cubicBezTo>
                <a:cubicBezTo>
                  <a:pt x="478" y="26"/>
                  <a:pt x="478" y="26"/>
                  <a:pt x="477" y="26"/>
                </a:cubicBezTo>
                <a:cubicBezTo>
                  <a:pt x="473" y="27"/>
                  <a:pt x="474" y="28"/>
                  <a:pt x="470" y="28"/>
                </a:cubicBezTo>
                <a:cubicBezTo>
                  <a:pt x="460" y="29"/>
                  <a:pt x="467" y="30"/>
                  <a:pt x="457" y="31"/>
                </a:cubicBezTo>
                <a:cubicBezTo>
                  <a:pt x="447" y="32"/>
                  <a:pt x="452" y="33"/>
                  <a:pt x="442" y="33"/>
                </a:cubicBezTo>
                <a:cubicBezTo>
                  <a:pt x="432" y="34"/>
                  <a:pt x="422" y="26"/>
                  <a:pt x="413" y="27"/>
                </a:cubicBezTo>
                <a:cubicBezTo>
                  <a:pt x="411" y="28"/>
                  <a:pt x="410" y="28"/>
                  <a:pt x="408" y="28"/>
                </a:cubicBezTo>
                <a:cubicBezTo>
                  <a:pt x="408" y="28"/>
                  <a:pt x="408" y="28"/>
                  <a:pt x="408" y="29"/>
                </a:cubicBezTo>
                <a:cubicBezTo>
                  <a:pt x="409" y="29"/>
                  <a:pt x="410" y="28"/>
                  <a:pt x="411" y="28"/>
                </a:cubicBezTo>
                <a:cubicBezTo>
                  <a:pt x="415" y="28"/>
                  <a:pt x="419" y="27"/>
                  <a:pt x="422" y="27"/>
                </a:cubicBezTo>
                <a:cubicBezTo>
                  <a:pt x="427" y="26"/>
                  <a:pt x="432" y="26"/>
                  <a:pt x="437" y="25"/>
                </a:cubicBezTo>
                <a:cubicBezTo>
                  <a:pt x="441" y="25"/>
                  <a:pt x="445" y="34"/>
                  <a:pt x="449" y="34"/>
                </a:cubicBezTo>
                <a:cubicBezTo>
                  <a:pt x="455" y="34"/>
                  <a:pt x="446" y="33"/>
                  <a:pt x="452" y="32"/>
                </a:cubicBezTo>
                <a:cubicBezTo>
                  <a:pt x="459" y="32"/>
                  <a:pt x="465" y="32"/>
                  <a:pt x="471" y="32"/>
                </a:cubicBezTo>
                <a:cubicBezTo>
                  <a:pt x="472" y="31"/>
                  <a:pt x="472" y="32"/>
                  <a:pt x="473" y="32"/>
                </a:cubicBezTo>
                <a:cubicBezTo>
                  <a:pt x="473" y="32"/>
                  <a:pt x="473" y="32"/>
                  <a:pt x="473" y="32"/>
                </a:cubicBezTo>
                <a:cubicBezTo>
                  <a:pt x="472" y="33"/>
                  <a:pt x="472" y="33"/>
                  <a:pt x="471" y="33"/>
                </a:cubicBezTo>
                <a:cubicBezTo>
                  <a:pt x="469" y="34"/>
                  <a:pt x="476" y="34"/>
                  <a:pt x="473" y="34"/>
                </a:cubicBezTo>
                <a:cubicBezTo>
                  <a:pt x="472" y="34"/>
                  <a:pt x="471" y="35"/>
                  <a:pt x="471" y="36"/>
                </a:cubicBezTo>
                <a:cubicBezTo>
                  <a:pt x="472" y="36"/>
                  <a:pt x="472" y="36"/>
                  <a:pt x="473" y="36"/>
                </a:cubicBezTo>
                <a:cubicBezTo>
                  <a:pt x="478" y="36"/>
                  <a:pt x="465" y="36"/>
                  <a:pt x="470" y="35"/>
                </a:cubicBezTo>
                <a:cubicBezTo>
                  <a:pt x="471" y="35"/>
                  <a:pt x="489" y="35"/>
                  <a:pt x="489" y="36"/>
                </a:cubicBezTo>
                <a:cubicBezTo>
                  <a:pt x="491" y="37"/>
                  <a:pt x="492" y="36"/>
                  <a:pt x="494" y="36"/>
                </a:cubicBezTo>
                <a:cubicBezTo>
                  <a:pt x="494" y="36"/>
                  <a:pt x="495" y="37"/>
                  <a:pt x="495" y="37"/>
                </a:cubicBezTo>
                <a:cubicBezTo>
                  <a:pt x="495" y="37"/>
                  <a:pt x="495" y="37"/>
                  <a:pt x="495" y="37"/>
                </a:cubicBezTo>
                <a:cubicBezTo>
                  <a:pt x="494" y="38"/>
                  <a:pt x="498" y="38"/>
                  <a:pt x="497" y="38"/>
                </a:cubicBezTo>
                <a:cubicBezTo>
                  <a:pt x="487" y="39"/>
                  <a:pt x="492" y="41"/>
                  <a:pt x="482" y="42"/>
                </a:cubicBezTo>
                <a:cubicBezTo>
                  <a:pt x="464" y="43"/>
                  <a:pt x="470" y="43"/>
                  <a:pt x="446" y="42"/>
                </a:cubicBezTo>
                <a:cubicBezTo>
                  <a:pt x="444" y="43"/>
                  <a:pt x="425" y="39"/>
                  <a:pt x="424" y="39"/>
                </a:cubicBezTo>
                <a:cubicBezTo>
                  <a:pt x="424" y="39"/>
                  <a:pt x="425" y="39"/>
                  <a:pt x="425" y="39"/>
                </a:cubicBezTo>
                <a:cubicBezTo>
                  <a:pt x="431" y="39"/>
                  <a:pt x="439" y="45"/>
                  <a:pt x="445" y="44"/>
                </a:cubicBezTo>
                <a:cubicBezTo>
                  <a:pt x="450" y="44"/>
                  <a:pt x="451" y="47"/>
                  <a:pt x="455" y="46"/>
                </a:cubicBezTo>
                <a:cubicBezTo>
                  <a:pt x="465" y="46"/>
                  <a:pt x="475" y="45"/>
                  <a:pt x="485" y="44"/>
                </a:cubicBezTo>
                <a:cubicBezTo>
                  <a:pt x="486" y="44"/>
                  <a:pt x="487" y="45"/>
                  <a:pt x="489" y="45"/>
                </a:cubicBezTo>
                <a:cubicBezTo>
                  <a:pt x="489" y="45"/>
                  <a:pt x="489" y="45"/>
                  <a:pt x="490" y="45"/>
                </a:cubicBezTo>
                <a:cubicBezTo>
                  <a:pt x="492" y="45"/>
                  <a:pt x="495" y="44"/>
                  <a:pt x="497" y="44"/>
                </a:cubicBezTo>
                <a:cubicBezTo>
                  <a:pt x="501" y="44"/>
                  <a:pt x="490" y="43"/>
                  <a:pt x="494" y="43"/>
                </a:cubicBezTo>
                <a:cubicBezTo>
                  <a:pt x="494" y="43"/>
                  <a:pt x="495" y="43"/>
                  <a:pt x="496" y="43"/>
                </a:cubicBezTo>
                <a:cubicBezTo>
                  <a:pt x="496" y="43"/>
                  <a:pt x="496" y="44"/>
                  <a:pt x="496" y="44"/>
                </a:cubicBezTo>
                <a:cubicBezTo>
                  <a:pt x="495" y="44"/>
                  <a:pt x="494" y="44"/>
                  <a:pt x="494" y="44"/>
                </a:cubicBezTo>
                <a:cubicBezTo>
                  <a:pt x="491" y="45"/>
                  <a:pt x="504" y="45"/>
                  <a:pt x="501" y="46"/>
                </a:cubicBezTo>
                <a:cubicBezTo>
                  <a:pt x="495" y="47"/>
                  <a:pt x="476" y="48"/>
                  <a:pt x="471" y="49"/>
                </a:cubicBezTo>
                <a:cubicBezTo>
                  <a:pt x="466" y="49"/>
                  <a:pt x="462" y="50"/>
                  <a:pt x="457" y="50"/>
                </a:cubicBezTo>
                <a:cubicBezTo>
                  <a:pt x="460" y="50"/>
                  <a:pt x="463" y="50"/>
                  <a:pt x="466" y="50"/>
                </a:cubicBezTo>
                <a:cubicBezTo>
                  <a:pt x="472" y="49"/>
                  <a:pt x="478" y="49"/>
                  <a:pt x="483" y="48"/>
                </a:cubicBezTo>
                <a:cubicBezTo>
                  <a:pt x="484" y="48"/>
                  <a:pt x="485" y="48"/>
                  <a:pt x="486" y="48"/>
                </a:cubicBezTo>
                <a:cubicBezTo>
                  <a:pt x="486" y="49"/>
                  <a:pt x="486" y="49"/>
                  <a:pt x="486" y="49"/>
                </a:cubicBezTo>
                <a:cubicBezTo>
                  <a:pt x="484" y="49"/>
                  <a:pt x="483" y="50"/>
                  <a:pt x="482" y="50"/>
                </a:cubicBezTo>
                <a:cubicBezTo>
                  <a:pt x="471" y="51"/>
                  <a:pt x="473" y="43"/>
                  <a:pt x="462" y="45"/>
                </a:cubicBezTo>
                <a:cubicBezTo>
                  <a:pt x="454" y="46"/>
                  <a:pt x="446" y="47"/>
                  <a:pt x="438" y="48"/>
                </a:cubicBezTo>
                <a:cubicBezTo>
                  <a:pt x="435" y="48"/>
                  <a:pt x="432" y="49"/>
                  <a:pt x="429" y="49"/>
                </a:cubicBezTo>
                <a:cubicBezTo>
                  <a:pt x="430" y="49"/>
                  <a:pt x="431" y="49"/>
                  <a:pt x="432" y="49"/>
                </a:cubicBezTo>
                <a:cubicBezTo>
                  <a:pt x="435" y="49"/>
                  <a:pt x="437" y="48"/>
                  <a:pt x="440" y="49"/>
                </a:cubicBezTo>
                <a:cubicBezTo>
                  <a:pt x="442" y="50"/>
                  <a:pt x="444" y="49"/>
                  <a:pt x="445" y="49"/>
                </a:cubicBezTo>
                <a:cubicBezTo>
                  <a:pt x="443" y="49"/>
                  <a:pt x="454" y="48"/>
                  <a:pt x="477" y="46"/>
                </a:cubicBezTo>
                <a:cubicBezTo>
                  <a:pt x="482" y="45"/>
                  <a:pt x="474" y="54"/>
                  <a:pt x="480" y="53"/>
                </a:cubicBezTo>
                <a:cubicBezTo>
                  <a:pt x="481" y="53"/>
                  <a:pt x="495" y="43"/>
                  <a:pt x="496" y="45"/>
                </a:cubicBezTo>
                <a:cubicBezTo>
                  <a:pt x="468" y="51"/>
                  <a:pt x="451" y="52"/>
                  <a:pt x="446" y="53"/>
                </a:cubicBezTo>
                <a:cubicBezTo>
                  <a:pt x="448" y="53"/>
                  <a:pt x="450" y="53"/>
                  <a:pt x="452" y="54"/>
                </a:cubicBezTo>
                <a:cubicBezTo>
                  <a:pt x="445" y="56"/>
                  <a:pt x="500" y="56"/>
                  <a:pt x="493" y="58"/>
                </a:cubicBezTo>
                <a:cubicBezTo>
                  <a:pt x="494" y="58"/>
                  <a:pt x="494" y="58"/>
                  <a:pt x="495" y="58"/>
                </a:cubicBezTo>
                <a:cubicBezTo>
                  <a:pt x="502" y="58"/>
                  <a:pt x="486" y="57"/>
                  <a:pt x="494" y="56"/>
                </a:cubicBezTo>
                <a:cubicBezTo>
                  <a:pt x="500" y="55"/>
                  <a:pt x="454" y="54"/>
                  <a:pt x="460" y="54"/>
                </a:cubicBezTo>
                <a:cubicBezTo>
                  <a:pt x="460" y="54"/>
                  <a:pt x="461" y="54"/>
                  <a:pt x="462" y="54"/>
                </a:cubicBezTo>
                <a:cubicBezTo>
                  <a:pt x="462" y="54"/>
                  <a:pt x="462" y="54"/>
                  <a:pt x="462" y="54"/>
                </a:cubicBezTo>
                <a:cubicBezTo>
                  <a:pt x="461" y="55"/>
                  <a:pt x="499" y="55"/>
                  <a:pt x="498" y="55"/>
                </a:cubicBezTo>
                <a:cubicBezTo>
                  <a:pt x="495" y="56"/>
                  <a:pt x="493" y="56"/>
                  <a:pt x="490" y="57"/>
                </a:cubicBezTo>
                <a:cubicBezTo>
                  <a:pt x="482" y="58"/>
                  <a:pt x="511" y="60"/>
                  <a:pt x="503" y="62"/>
                </a:cubicBezTo>
                <a:cubicBezTo>
                  <a:pt x="502" y="62"/>
                  <a:pt x="501" y="62"/>
                  <a:pt x="501" y="62"/>
                </a:cubicBezTo>
                <a:cubicBezTo>
                  <a:pt x="501" y="64"/>
                  <a:pt x="499" y="64"/>
                  <a:pt x="498" y="64"/>
                </a:cubicBezTo>
                <a:cubicBezTo>
                  <a:pt x="494" y="65"/>
                  <a:pt x="496" y="66"/>
                  <a:pt x="493" y="67"/>
                </a:cubicBezTo>
                <a:cubicBezTo>
                  <a:pt x="489" y="68"/>
                  <a:pt x="499" y="68"/>
                  <a:pt x="496" y="69"/>
                </a:cubicBezTo>
                <a:cubicBezTo>
                  <a:pt x="494" y="69"/>
                  <a:pt x="491" y="70"/>
                  <a:pt x="489" y="70"/>
                </a:cubicBezTo>
                <a:cubicBezTo>
                  <a:pt x="493" y="70"/>
                  <a:pt x="485" y="69"/>
                  <a:pt x="489" y="69"/>
                </a:cubicBezTo>
                <a:cubicBezTo>
                  <a:pt x="494" y="68"/>
                  <a:pt x="499" y="67"/>
                  <a:pt x="504" y="67"/>
                </a:cubicBezTo>
                <a:cubicBezTo>
                  <a:pt x="505" y="67"/>
                  <a:pt x="506" y="67"/>
                  <a:pt x="507" y="67"/>
                </a:cubicBezTo>
                <a:cubicBezTo>
                  <a:pt x="507" y="67"/>
                  <a:pt x="507" y="67"/>
                  <a:pt x="507" y="67"/>
                </a:cubicBezTo>
                <a:cubicBezTo>
                  <a:pt x="506" y="68"/>
                  <a:pt x="505" y="68"/>
                  <a:pt x="505" y="68"/>
                </a:cubicBezTo>
                <a:cubicBezTo>
                  <a:pt x="502" y="69"/>
                  <a:pt x="498" y="69"/>
                  <a:pt x="495" y="70"/>
                </a:cubicBezTo>
                <a:cubicBezTo>
                  <a:pt x="493" y="70"/>
                  <a:pt x="492" y="71"/>
                  <a:pt x="490" y="71"/>
                </a:cubicBezTo>
                <a:cubicBezTo>
                  <a:pt x="491" y="71"/>
                  <a:pt x="491" y="71"/>
                  <a:pt x="492" y="71"/>
                </a:cubicBezTo>
                <a:cubicBezTo>
                  <a:pt x="500" y="70"/>
                  <a:pt x="509" y="69"/>
                  <a:pt x="518" y="68"/>
                </a:cubicBezTo>
                <a:cubicBezTo>
                  <a:pt x="519" y="68"/>
                  <a:pt x="519" y="68"/>
                  <a:pt x="520" y="68"/>
                </a:cubicBezTo>
                <a:cubicBezTo>
                  <a:pt x="520" y="68"/>
                  <a:pt x="520" y="68"/>
                  <a:pt x="520" y="69"/>
                </a:cubicBezTo>
                <a:cubicBezTo>
                  <a:pt x="519" y="69"/>
                  <a:pt x="519" y="69"/>
                  <a:pt x="518" y="69"/>
                </a:cubicBezTo>
                <a:cubicBezTo>
                  <a:pt x="510" y="71"/>
                  <a:pt x="528" y="72"/>
                  <a:pt x="521" y="74"/>
                </a:cubicBezTo>
                <a:cubicBezTo>
                  <a:pt x="518" y="74"/>
                  <a:pt x="514" y="75"/>
                  <a:pt x="511" y="77"/>
                </a:cubicBezTo>
                <a:cubicBezTo>
                  <a:pt x="510" y="79"/>
                  <a:pt x="521" y="79"/>
                  <a:pt x="520" y="80"/>
                </a:cubicBezTo>
                <a:cubicBezTo>
                  <a:pt x="514" y="80"/>
                  <a:pt x="529" y="81"/>
                  <a:pt x="523" y="81"/>
                </a:cubicBezTo>
                <a:cubicBezTo>
                  <a:pt x="518" y="81"/>
                  <a:pt x="527" y="83"/>
                  <a:pt x="521" y="84"/>
                </a:cubicBezTo>
                <a:cubicBezTo>
                  <a:pt x="522" y="84"/>
                  <a:pt x="522" y="84"/>
                  <a:pt x="522" y="84"/>
                </a:cubicBezTo>
                <a:cubicBezTo>
                  <a:pt x="529" y="84"/>
                  <a:pt x="522" y="84"/>
                  <a:pt x="528" y="84"/>
                </a:cubicBezTo>
                <a:cubicBezTo>
                  <a:pt x="533" y="83"/>
                  <a:pt x="539" y="83"/>
                  <a:pt x="544" y="82"/>
                </a:cubicBezTo>
                <a:cubicBezTo>
                  <a:pt x="545" y="82"/>
                  <a:pt x="546" y="83"/>
                  <a:pt x="547" y="83"/>
                </a:cubicBezTo>
                <a:cubicBezTo>
                  <a:pt x="547" y="83"/>
                  <a:pt x="547" y="83"/>
                  <a:pt x="547" y="83"/>
                </a:cubicBezTo>
                <a:cubicBezTo>
                  <a:pt x="546" y="84"/>
                  <a:pt x="545" y="84"/>
                  <a:pt x="544" y="84"/>
                </a:cubicBezTo>
                <a:cubicBezTo>
                  <a:pt x="540" y="85"/>
                  <a:pt x="536" y="85"/>
                  <a:pt x="532" y="85"/>
                </a:cubicBezTo>
                <a:cubicBezTo>
                  <a:pt x="531" y="86"/>
                  <a:pt x="530" y="86"/>
                  <a:pt x="530" y="86"/>
                </a:cubicBezTo>
                <a:cubicBezTo>
                  <a:pt x="530" y="86"/>
                  <a:pt x="530" y="86"/>
                  <a:pt x="530" y="86"/>
                </a:cubicBezTo>
                <a:cubicBezTo>
                  <a:pt x="531" y="86"/>
                  <a:pt x="533" y="86"/>
                  <a:pt x="535" y="86"/>
                </a:cubicBezTo>
                <a:cubicBezTo>
                  <a:pt x="535" y="87"/>
                  <a:pt x="535" y="87"/>
                  <a:pt x="535" y="87"/>
                </a:cubicBezTo>
                <a:cubicBezTo>
                  <a:pt x="534" y="87"/>
                  <a:pt x="533" y="88"/>
                  <a:pt x="532" y="88"/>
                </a:cubicBezTo>
                <a:cubicBezTo>
                  <a:pt x="525" y="89"/>
                  <a:pt x="530" y="90"/>
                  <a:pt x="523" y="91"/>
                </a:cubicBezTo>
                <a:cubicBezTo>
                  <a:pt x="513" y="91"/>
                  <a:pt x="503" y="92"/>
                  <a:pt x="493" y="92"/>
                </a:cubicBezTo>
                <a:cubicBezTo>
                  <a:pt x="484" y="92"/>
                  <a:pt x="320" y="92"/>
                  <a:pt x="310" y="92"/>
                </a:cubicBezTo>
                <a:cubicBezTo>
                  <a:pt x="300" y="92"/>
                  <a:pt x="289" y="92"/>
                  <a:pt x="279" y="92"/>
                </a:cubicBezTo>
                <a:cubicBezTo>
                  <a:pt x="272" y="92"/>
                  <a:pt x="265" y="92"/>
                  <a:pt x="258" y="92"/>
                </a:cubicBezTo>
                <a:cubicBezTo>
                  <a:pt x="255" y="92"/>
                  <a:pt x="252" y="92"/>
                  <a:pt x="249" y="92"/>
                </a:cubicBezTo>
                <a:cubicBezTo>
                  <a:pt x="248" y="92"/>
                  <a:pt x="247" y="92"/>
                  <a:pt x="245" y="92"/>
                </a:cubicBezTo>
                <a:cubicBezTo>
                  <a:pt x="244" y="92"/>
                  <a:pt x="243" y="92"/>
                  <a:pt x="242" y="92"/>
                </a:cubicBezTo>
                <a:cubicBezTo>
                  <a:pt x="241" y="92"/>
                  <a:pt x="240" y="92"/>
                  <a:pt x="240" y="92"/>
                </a:cubicBezTo>
                <a:cubicBezTo>
                  <a:pt x="239" y="91"/>
                  <a:pt x="239" y="92"/>
                  <a:pt x="238" y="92"/>
                </a:cubicBezTo>
                <a:cubicBezTo>
                  <a:pt x="237" y="91"/>
                  <a:pt x="237" y="91"/>
                  <a:pt x="236" y="92"/>
                </a:cubicBezTo>
                <a:cubicBezTo>
                  <a:pt x="236" y="92"/>
                  <a:pt x="236" y="92"/>
                  <a:pt x="236" y="92"/>
                </a:cubicBezTo>
                <a:cubicBezTo>
                  <a:pt x="235" y="92"/>
                  <a:pt x="235" y="92"/>
                  <a:pt x="234" y="92"/>
                </a:cubicBezTo>
                <a:cubicBezTo>
                  <a:pt x="234" y="91"/>
                  <a:pt x="233" y="91"/>
                  <a:pt x="232" y="92"/>
                </a:cubicBezTo>
                <a:cubicBezTo>
                  <a:pt x="225" y="92"/>
                  <a:pt x="217" y="92"/>
                  <a:pt x="210" y="92"/>
                </a:cubicBezTo>
                <a:cubicBezTo>
                  <a:pt x="210" y="91"/>
                  <a:pt x="210" y="91"/>
                  <a:pt x="210" y="91"/>
                </a:cubicBezTo>
                <a:cubicBezTo>
                  <a:pt x="209" y="91"/>
                  <a:pt x="209" y="90"/>
                  <a:pt x="208" y="90"/>
                </a:cubicBezTo>
                <a:cubicBezTo>
                  <a:pt x="205" y="90"/>
                  <a:pt x="202" y="90"/>
                  <a:pt x="198" y="90"/>
                </a:cubicBezTo>
                <a:cubicBezTo>
                  <a:pt x="195" y="90"/>
                  <a:pt x="191" y="90"/>
                  <a:pt x="188" y="90"/>
                </a:cubicBezTo>
                <a:cubicBezTo>
                  <a:pt x="188" y="90"/>
                  <a:pt x="188" y="89"/>
                  <a:pt x="188" y="89"/>
                </a:cubicBezTo>
                <a:cubicBezTo>
                  <a:pt x="235" y="89"/>
                  <a:pt x="281" y="89"/>
                  <a:pt x="328" y="89"/>
                </a:cubicBezTo>
                <a:cubicBezTo>
                  <a:pt x="328" y="89"/>
                  <a:pt x="328" y="89"/>
                  <a:pt x="328" y="88"/>
                </a:cubicBezTo>
                <a:cubicBezTo>
                  <a:pt x="269" y="88"/>
                  <a:pt x="223" y="88"/>
                  <a:pt x="164" y="88"/>
                </a:cubicBezTo>
                <a:cubicBezTo>
                  <a:pt x="167" y="88"/>
                  <a:pt x="156" y="89"/>
                  <a:pt x="158" y="89"/>
                </a:cubicBezTo>
                <a:cubicBezTo>
                  <a:pt x="165" y="89"/>
                  <a:pt x="172" y="89"/>
                  <a:pt x="179" y="89"/>
                </a:cubicBezTo>
                <a:cubicBezTo>
                  <a:pt x="181" y="89"/>
                  <a:pt x="181" y="90"/>
                  <a:pt x="180" y="92"/>
                </a:cubicBezTo>
                <a:cubicBezTo>
                  <a:pt x="180" y="91"/>
                  <a:pt x="180" y="91"/>
                  <a:pt x="179" y="90"/>
                </a:cubicBezTo>
                <a:cubicBezTo>
                  <a:pt x="179" y="91"/>
                  <a:pt x="179" y="91"/>
                  <a:pt x="179" y="92"/>
                </a:cubicBezTo>
                <a:cubicBezTo>
                  <a:pt x="178" y="91"/>
                  <a:pt x="178" y="91"/>
                  <a:pt x="177" y="90"/>
                </a:cubicBezTo>
                <a:cubicBezTo>
                  <a:pt x="177" y="91"/>
                  <a:pt x="177" y="91"/>
                  <a:pt x="177" y="92"/>
                </a:cubicBezTo>
                <a:cubicBezTo>
                  <a:pt x="176" y="91"/>
                  <a:pt x="176" y="91"/>
                  <a:pt x="175" y="90"/>
                </a:cubicBezTo>
                <a:cubicBezTo>
                  <a:pt x="175" y="91"/>
                  <a:pt x="175" y="91"/>
                  <a:pt x="175" y="92"/>
                </a:cubicBezTo>
                <a:cubicBezTo>
                  <a:pt x="174" y="91"/>
                  <a:pt x="174" y="91"/>
                  <a:pt x="174" y="90"/>
                </a:cubicBezTo>
                <a:cubicBezTo>
                  <a:pt x="173" y="91"/>
                  <a:pt x="173" y="91"/>
                  <a:pt x="173" y="92"/>
                </a:cubicBezTo>
                <a:cubicBezTo>
                  <a:pt x="172" y="91"/>
                  <a:pt x="172" y="91"/>
                  <a:pt x="172" y="91"/>
                </a:cubicBezTo>
                <a:cubicBezTo>
                  <a:pt x="171" y="92"/>
                  <a:pt x="171" y="91"/>
                  <a:pt x="170" y="91"/>
                </a:cubicBezTo>
                <a:cubicBezTo>
                  <a:pt x="169" y="93"/>
                  <a:pt x="169" y="91"/>
                  <a:pt x="168" y="90"/>
                </a:cubicBezTo>
                <a:cubicBezTo>
                  <a:pt x="168" y="91"/>
                  <a:pt x="168" y="91"/>
                  <a:pt x="167" y="92"/>
                </a:cubicBezTo>
                <a:cubicBezTo>
                  <a:pt x="167" y="91"/>
                  <a:pt x="167" y="91"/>
                  <a:pt x="166" y="90"/>
                </a:cubicBezTo>
                <a:cubicBezTo>
                  <a:pt x="166" y="91"/>
                  <a:pt x="166" y="91"/>
                  <a:pt x="166" y="92"/>
                </a:cubicBezTo>
                <a:cubicBezTo>
                  <a:pt x="165" y="91"/>
                  <a:pt x="165" y="91"/>
                  <a:pt x="164" y="90"/>
                </a:cubicBezTo>
                <a:cubicBezTo>
                  <a:pt x="164" y="91"/>
                  <a:pt x="164" y="91"/>
                  <a:pt x="164" y="92"/>
                </a:cubicBezTo>
                <a:cubicBezTo>
                  <a:pt x="163" y="91"/>
                  <a:pt x="163" y="91"/>
                  <a:pt x="162" y="90"/>
                </a:cubicBezTo>
                <a:cubicBezTo>
                  <a:pt x="162" y="91"/>
                  <a:pt x="162" y="91"/>
                  <a:pt x="162" y="92"/>
                </a:cubicBezTo>
                <a:cubicBezTo>
                  <a:pt x="161" y="91"/>
                  <a:pt x="161" y="90"/>
                  <a:pt x="161" y="90"/>
                </a:cubicBezTo>
                <a:cubicBezTo>
                  <a:pt x="161" y="90"/>
                  <a:pt x="160" y="90"/>
                  <a:pt x="160" y="90"/>
                </a:cubicBezTo>
                <a:cubicBezTo>
                  <a:pt x="160" y="91"/>
                  <a:pt x="160" y="91"/>
                  <a:pt x="160" y="91"/>
                </a:cubicBezTo>
                <a:cubicBezTo>
                  <a:pt x="158" y="90"/>
                  <a:pt x="157" y="90"/>
                  <a:pt x="156" y="91"/>
                </a:cubicBezTo>
                <a:cubicBezTo>
                  <a:pt x="156" y="91"/>
                  <a:pt x="168" y="90"/>
                  <a:pt x="168" y="90"/>
                </a:cubicBezTo>
                <a:cubicBezTo>
                  <a:pt x="167" y="90"/>
                  <a:pt x="166" y="90"/>
                  <a:pt x="164" y="90"/>
                </a:cubicBezTo>
                <a:cubicBezTo>
                  <a:pt x="159" y="89"/>
                  <a:pt x="154" y="89"/>
                  <a:pt x="149" y="89"/>
                </a:cubicBezTo>
                <a:cubicBezTo>
                  <a:pt x="141" y="89"/>
                  <a:pt x="163" y="88"/>
                  <a:pt x="155" y="88"/>
                </a:cubicBezTo>
                <a:cubicBezTo>
                  <a:pt x="147" y="88"/>
                  <a:pt x="139" y="88"/>
                  <a:pt x="132" y="87"/>
                </a:cubicBezTo>
                <a:cubicBezTo>
                  <a:pt x="131" y="87"/>
                  <a:pt x="131" y="87"/>
                  <a:pt x="131" y="87"/>
                </a:cubicBezTo>
                <a:cubicBezTo>
                  <a:pt x="133" y="86"/>
                  <a:pt x="134" y="86"/>
                  <a:pt x="136" y="86"/>
                </a:cubicBezTo>
                <a:cubicBezTo>
                  <a:pt x="138" y="86"/>
                  <a:pt x="140" y="86"/>
                  <a:pt x="142" y="86"/>
                </a:cubicBezTo>
                <a:cubicBezTo>
                  <a:pt x="143" y="86"/>
                  <a:pt x="143" y="86"/>
                  <a:pt x="144" y="86"/>
                </a:cubicBezTo>
                <a:cubicBezTo>
                  <a:pt x="143" y="86"/>
                  <a:pt x="143" y="86"/>
                  <a:pt x="142" y="86"/>
                </a:cubicBezTo>
                <a:cubicBezTo>
                  <a:pt x="137" y="85"/>
                  <a:pt x="132" y="85"/>
                  <a:pt x="127" y="85"/>
                </a:cubicBezTo>
                <a:cubicBezTo>
                  <a:pt x="118" y="85"/>
                  <a:pt x="109" y="84"/>
                  <a:pt x="100" y="84"/>
                </a:cubicBezTo>
                <a:cubicBezTo>
                  <a:pt x="94" y="84"/>
                  <a:pt x="88" y="84"/>
                  <a:pt x="83" y="83"/>
                </a:cubicBezTo>
                <a:cubicBezTo>
                  <a:pt x="80" y="83"/>
                  <a:pt x="77" y="83"/>
                  <a:pt x="74" y="83"/>
                </a:cubicBezTo>
                <a:cubicBezTo>
                  <a:pt x="71" y="83"/>
                  <a:pt x="54" y="83"/>
                  <a:pt x="51" y="83"/>
                </a:cubicBezTo>
                <a:cubicBezTo>
                  <a:pt x="50" y="83"/>
                  <a:pt x="49" y="83"/>
                  <a:pt x="49" y="83"/>
                </a:cubicBezTo>
                <a:cubicBezTo>
                  <a:pt x="49" y="82"/>
                  <a:pt x="49" y="82"/>
                  <a:pt x="49" y="82"/>
                </a:cubicBezTo>
                <a:cubicBezTo>
                  <a:pt x="50" y="82"/>
                  <a:pt x="52" y="82"/>
                  <a:pt x="53" y="82"/>
                </a:cubicBezTo>
                <a:cubicBezTo>
                  <a:pt x="61" y="82"/>
                  <a:pt x="81" y="82"/>
                  <a:pt x="88" y="82"/>
                </a:cubicBezTo>
                <a:cubicBezTo>
                  <a:pt x="93" y="82"/>
                  <a:pt x="99" y="81"/>
                  <a:pt x="104" y="81"/>
                </a:cubicBezTo>
                <a:cubicBezTo>
                  <a:pt x="122" y="82"/>
                  <a:pt x="140" y="82"/>
                  <a:pt x="158" y="83"/>
                </a:cubicBezTo>
                <a:cubicBezTo>
                  <a:pt x="176" y="83"/>
                  <a:pt x="164" y="83"/>
                  <a:pt x="182" y="83"/>
                </a:cubicBezTo>
                <a:cubicBezTo>
                  <a:pt x="215" y="83"/>
                  <a:pt x="237" y="83"/>
                  <a:pt x="270" y="82"/>
                </a:cubicBezTo>
                <a:cubicBezTo>
                  <a:pt x="288" y="82"/>
                  <a:pt x="302" y="82"/>
                  <a:pt x="320" y="81"/>
                </a:cubicBezTo>
                <a:cubicBezTo>
                  <a:pt x="321" y="81"/>
                  <a:pt x="322" y="80"/>
                  <a:pt x="322" y="80"/>
                </a:cubicBezTo>
                <a:cubicBezTo>
                  <a:pt x="323" y="80"/>
                  <a:pt x="323" y="80"/>
                  <a:pt x="324" y="80"/>
                </a:cubicBezTo>
                <a:cubicBezTo>
                  <a:pt x="324" y="80"/>
                  <a:pt x="324" y="80"/>
                  <a:pt x="324" y="80"/>
                </a:cubicBezTo>
                <a:cubicBezTo>
                  <a:pt x="312" y="80"/>
                  <a:pt x="301" y="80"/>
                  <a:pt x="289" y="81"/>
                </a:cubicBezTo>
                <a:cubicBezTo>
                  <a:pt x="285" y="81"/>
                  <a:pt x="281" y="81"/>
                  <a:pt x="278" y="81"/>
                </a:cubicBezTo>
                <a:cubicBezTo>
                  <a:pt x="270" y="81"/>
                  <a:pt x="263" y="81"/>
                  <a:pt x="256" y="81"/>
                </a:cubicBezTo>
                <a:cubicBezTo>
                  <a:pt x="252" y="81"/>
                  <a:pt x="247" y="81"/>
                  <a:pt x="242" y="81"/>
                </a:cubicBezTo>
                <a:cubicBezTo>
                  <a:pt x="240" y="81"/>
                  <a:pt x="238" y="81"/>
                  <a:pt x="236" y="81"/>
                </a:cubicBezTo>
                <a:cubicBezTo>
                  <a:pt x="234" y="81"/>
                  <a:pt x="232" y="81"/>
                  <a:pt x="230" y="81"/>
                </a:cubicBezTo>
                <a:cubicBezTo>
                  <a:pt x="227" y="81"/>
                  <a:pt x="224" y="81"/>
                  <a:pt x="222" y="81"/>
                </a:cubicBezTo>
                <a:cubicBezTo>
                  <a:pt x="219" y="81"/>
                  <a:pt x="216" y="82"/>
                  <a:pt x="213" y="82"/>
                </a:cubicBezTo>
                <a:cubicBezTo>
                  <a:pt x="213" y="82"/>
                  <a:pt x="212" y="82"/>
                  <a:pt x="211" y="82"/>
                </a:cubicBezTo>
                <a:cubicBezTo>
                  <a:pt x="210" y="82"/>
                  <a:pt x="209" y="81"/>
                  <a:pt x="209" y="81"/>
                </a:cubicBezTo>
                <a:cubicBezTo>
                  <a:pt x="208" y="82"/>
                  <a:pt x="207" y="81"/>
                  <a:pt x="207" y="81"/>
                </a:cubicBezTo>
                <a:cubicBezTo>
                  <a:pt x="206" y="83"/>
                  <a:pt x="205" y="82"/>
                  <a:pt x="205" y="81"/>
                </a:cubicBezTo>
                <a:cubicBezTo>
                  <a:pt x="204" y="83"/>
                  <a:pt x="204" y="81"/>
                  <a:pt x="203" y="81"/>
                </a:cubicBezTo>
                <a:cubicBezTo>
                  <a:pt x="203" y="81"/>
                  <a:pt x="203" y="82"/>
                  <a:pt x="202" y="82"/>
                </a:cubicBezTo>
                <a:cubicBezTo>
                  <a:pt x="202" y="82"/>
                  <a:pt x="202" y="81"/>
                  <a:pt x="201" y="81"/>
                </a:cubicBezTo>
                <a:cubicBezTo>
                  <a:pt x="201" y="81"/>
                  <a:pt x="201" y="82"/>
                  <a:pt x="200" y="82"/>
                </a:cubicBezTo>
                <a:cubicBezTo>
                  <a:pt x="200" y="82"/>
                  <a:pt x="200" y="81"/>
                  <a:pt x="199" y="81"/>
                </a:cubicBezTo>
                <a:cubicBezTo>
                  <a:pt x="199" y="81"/>
                  <a:pt x="199" y="82"/>
                  <a:pt x="199" y="82"/>
                </a:cubicBezTo>
                <a:cubicBezTo>
                  <a:pt x="198" y="82"/>
                  <a:pt x="198" y="81"/>
                  <a:pt x="197" y="81"/>
                </a:cubicBezTo>
                <a:cubicBezTo>
                  <a:pt x="197" y="83"/>
                  <a:pt x="196" y="81"/>
                  <a:pt x="195" y="81"/>
                </a:cubicBezTo>
                <a:cubicBezTo>
                  <a:pt x="195" y="81"/>
                  <a:pt x="195" y="81"/>
                  <a:pt x="194" y="81"/>
                </a:cubicBezTo>
                <a:cubicBezTo>
                  <a:pt x="194" y="81"/>
                  <a:pt x="194" y="81"/>
                  <a:pt x="193" y="81"/>
                </a:cubicBezTo>
                <a:cubicBezTo>
                  <a:pt x="192" y="81"/>
                  <a:pt x="192" y="81"/>
                  <a:pt x="191" y="81"/>
                </a:cubicBezTo>
                <a:cubicBezTo>
                  <a:pt x="190" y="81"/>
                  <a:pt x="189" y="81"/>
                  <a:pt x="188" y="81"/>
                </a:cubicBezTo>
                <a:cubicBezTo>
                  <a:pt x="186" y="81"/>
                  <a:pt x="185" y="81"/>
                  <a:pt x="183" y="81"/>
                </a:cubicBezTo>
                <a:cubicBezTo>
                  <a:pt x="182" y="81"/>
                  <a:pt x="180" y="81"/>
                  <a:pt x="179" y="81"/>
                </a:cubicBezTo>
                <a:cubicBezTo>
                  <a:pt x="177" y="81"/>
                  <a:pt x="176" y="81"/>
                  <a:pt x="174" y="81"/>
                </a:cubicBezTo>
                <a:cubicBezTo>
                  <a:pt x="173" y="81"/>
                  <a:pt x="171" y="81"/>
                  <a:pt x="169" y="81"/>
                </a:cubicBezTo>
                <a:cubicBezTo>
                  <a:pt x="168" y="81"/>
                  <a:pt x="166" y="81"/>
                  <a:pt x="165" y="82"/>
                </a:cubicBezTo>
                <a:cubicBezTo>
                  <a:pt x="162" y="82"/>
                  <a:pt x="160" y="82"/>
                  <a:pt x="158" y="81"/>
                </a:cubicBezTo>
                <a:cubicBezTo>
                  <a:pt x="157" y="81"/>
                  <a:pt x="156" y="81"/>
                  <a:pt x="155" y="81"/>
                </a:cubicBezTo>
                <a:cubicBezTo>
                  <a:pt x="154" y="81"/>
                  <a:pt x="167" y="81"/>
                  <a:pt x="166" y="81"/>
                </a:cubicBezTo>
                <a:cubicBezTo>
                  <a:pt x="165" y="81"/>
                  <a:pt x="164" y="81"/>
                  <a:pt x="162" y="81"/>
                </a:cubicBezTo>
                <a:cubicBezTo>
                  <a:pt x="162" y="81"/>
                  <a:pt x="161" y="81"/>
                  <a:pt x="160" y="81"/>
                </a:cubicBezTo>
                <a:cubicBezTo>
                  <a:pt x="159" y="81"/>
                  <a:pt x="158" y="81"/>
                  <a:pt x="157" y="81"/>
                </a:cubicBezTo>
                <a:cubicBezTo>
                  <a:pt x="156" y="81"/>
                  <a:pt x="155" y="81"/>
                  <a:pt x="154" y="81"/>
                </a:cubicBezTo>
                <a:cubicBezTo>
                  <a:pt x="153" y="81"/>
                  <a:pt x="152" y="81"/>
                  <a:pt x="151" y="81"/>
                </a:cubicBezTo>
                <a:cubicBezTo>
                  <a:pt x="150" y="82"/>
                  <a:pt x="150" y="81"/>
                  <a:pt x="149" y="81"/>
                </a:cubicBezTo>
                <a:cubicBezTo>
                  <a:pt x="149" y="81"/>
                  <a:pt x="149" y="81"/>
                  <a:pt x="148" y="81"/>
                </a:cubicBezTo>
                <a:cubicBezTo>
                  <a:pt x="148" y="81"/>
                  <a:pt x="148" y="81"/>
                  <a:pt x="147" y="81"/>
                </a:cubicBezTo>
                <a:cubicBezTo>
                  <a:pt x="147" y="81"/>
                  <a:pt x="147" y="81"/>
                  <a:pt x="146" y="81"/>
                </a:cubicBezTo>
                <a:cubicBezTo>
                  <a:pt x="146" y="81"/>
                  <a:pt x="145" y="80"/>
                  <a:pt x="145" y="81"/>
                </a:cubicBezTo>
                <a:cubicBezTo>
                  <a:pt x="144" y="80"/>
                  <a:pt x="143" y="81"/>
                  <a:pt x="142" y="81"/>
                </a:cubicBezTo>
                <a:cubicBezTo>
                  <a:pt x="142" y="81"/>
                  <a:pt x="141" y="81"/>
                  <a:pt x="141" y="81"/>
                </a:cubicBezTo>
                <a:cubicBezTo>
                  <a:pt x="140" y="81"/>
                  <a:pt x="140" y="81"/>
                  <a:pt x="139" y="81"/>
                </a:cubicBezTo>
                <a:cubicBezTo>
                  <a:pt x="139" y="81"/>
                  <a:pt x="139" y="81"/>
                  <a:pt x="139" y="81"/>
                </a:cubicBezTo>
                <a:cubicBezTo>
                  <a:pt x="139" y="81"/>
                  <a:pt x="138" y="81"/>
                  <a:pt x="138" y="80"/>
                </a:cubicBezTo>
                <a:cubicBezTo>
                  <a:pt x="138" y="81"/>
                  <a:pt x="137" y="81"/>
                  <a:pt x="137" y="82"/>
                </a:cubicBezTo>
                <a:cubicBezTo>
                  <a:pt x="137" y="81"/>
                  <a:pt x="137" y="81"/>
                  <a:pt x="136" y="80"/>
                </a:cubicBezTo>
                <a:cubicBezTo>
                  <a:pt x="136" y="81"/>
                  <a:pt x="136" y="81"/>
                  <a:pt x="135" y="81"/>
                </a:cubicBezTo>
                <a:cubicBezTo>
                  <a:pt x="135" y="81"/>
                  <a:pt x="135" y="80"/>
                  <a:pt x="134" y="80"/>
                </a:cubicBezTo>
                <a:cubicBezTo>
                  <a:pt x="134" y="81"/>
                  <a:pt x="134" y="81"/>
                  <a:pt x="133" y="81"/>
                </a:cubicBezTo>
                <a:cubicBezTo>
                  <a:pt x="133" y="81"/>
                  <a:pt x="133" y="80"/>
                  <a:pt x="133" y="80"/>
                </a:cubicBezTo>
                <a:cubicBezTo>
                  <a:pt x="132" y="80"/>
                  <a:pt x="132" y="81"/>
                  <a:pt x="132" y="81"/>
                </a:cubicBezTo>
                <a:cubicBezTo>
                  <a:pt x="131" y="81"/>
                  <a:pt x="131" y="80"/>
                  <a:pt x="131" y="80"/>
                </a:cubicBezTo>
                <a:cubicBezTo>
                  <a:pt x="130" y="80"/>
                  <a:pt x="130" y="81"/>
                  <a:pt x="130" y="81"/>
                </a:cubicBezTo>
                <a:cubicBezTo>
                  <a:pt x="129" y="81"/>
                  <a:pt x="129" y="80"/>
                  <a:pt x="129" y="80"/>
                </a:cubicBezTo>
                <a:cubicBezTo>
                  <a:pt x="128" y="80"/>
                  <a:pt x="159" y="81"/>
                  <a:pt x="159" y="81"/>
                </a:cubicBezTo>
                <a:cubicBezTo>
                  <a:pt x="158" y="81"/>
                  <a:pt x="158" y="80"/>
                  <a:pt x="158" y="80"/>
                </a:cubicBezTo>
                <a:cubicBezTo>
                  <a:pt x="157" y="80"/>
                  <a:pt x="157" y="81"/>
                  <a:pt x="157" y="81"/>
                </a:cubicBezTo>
                <a:cubicBezTo>
                  <a:pt x="156" y="80"/>
                  <a:pt x="156" y="80"/>
                  <a:pt x="155" y="81"/>
                </a:cubicBezTo>
                <a:cubicBezTo>
                  <a:pt x="154" y="80"/>
                  <a:pt x="154" y="80"/>
                  <a:pt x="153" y="80"/>
                </a:cubicBezTo>
                <a:cubicBezTo>
                  <a:pt x="151" y="80"/>
                  <a:pt x="150" y="80"/>
                  <a:pt x="148" y="80"/>
                </a:cubicBezTo>
                <a:cubicBezTo>
                  <a:pt x="144" y="79"/>
                  <a:pt x="140" y="79"/>
                  <a:pt x="136" y="79"/>
                </a:cubicBezTo>
                <a:cubicBezTo>
                  <a:pt x="127" y="79"/>
                  <a:pt x="118" y="79"/>
                  <a:pt x="109" y="78"/>
                </a:cubicBezTo>
                <a:cubicBezTo>
                  <a:pt x="102" y="78"/>
                  <a:pt x="95" y="78"/>
                  <a:pt x="89" y="78"/>
                </a:cubicBezTo>
                <a:cubicBezTo>
                  <a:pt x="84" y="77"/>
                  <a:pt x="80" y="77"/>
                  <a:pt x="76" y="77"/>
                </a:cubicBezTo>
                <a:cubicBezTo>
                  <a:pt x="75" y="77"/>
                  <a:pt x="75" y="77"/>
                  <a:pt x="75" y="77"/>
                </a:cubicBezTo>
                <a:cubicBezTo>
                  <a:pt x="75" y="76"/>
                  <a:pt x="75" y="76"/>
                  <a:pt x="76" y="76"/>
                </a:cubicBezTo>
                <a:cubicBezTo>
                  <a:pt x="79" y="76"/>
                  <a:pt x="82" y="76"/>
                  <a:pt x="86" y="76"/>
                </a:cubicBezTo>
                <a:cubicBezTo>
                  <a:pt x="92" y="76"/>
                  <a:pt x="99" y="76"/>
                  <a:pt x="106" y="77"/>
                </a:cubicBezTo>
                <a:cubicBezTo>
                  <a:pt x="110" y="77"/>
                  <a:pt x="114" y="77"/>
                  <a:pt x="118" y="77"/>
                </a:cubicBezTo>
                <a:cubicBezTo>
                  <a:pt x="108" y="76"/>
                  <a:pt x="84" y="75"/>
                  <a:pt x="73" y="75"/>
                </a:cubicBezTo>
                <a:cubicBezTo>
                  <a:pt x="68" y="75"/>
                  <a:pt x="62" y="75"/>
                  <a:pt x="56" y="75"/>
                </a:cubicBezTo>
                <a:cubicBezTo>
                  <a:pt x="56" y="75"/>
                  <a:pt x="56" y="74"/>
                  <a:pt x="55" y="74"/>
                </a:cubicBezTo>
                <a:cubicBezTo>
                  <a:pt x="56" y="74"/>
                  <a:pt x="56" y="74"/>
                  <a:pt x="56" y="74"/>
                </a:cubicBezTo>
                <a:cubicBezTo>
                  <a:pt x="58" y="73"/>
                  <a:pt x="59" y="73"/>
                  <a:pt x="61" y="73"/>
                </a:cubicBezTo>
                <a:cubicBezTo>
                  <a:pt x="65" y="73"/>
                  <a:pt x="69" y="72"/>
                  <a:pt x="73" y="72"/>
                </a:cubicBezTo>
                <a:cubicBezTo>
                  <a:pt x="92" y="72"/>
                  <a:pt x="105" y="69"/>
                  <a:pt x="107" y="69"/>
                </a:cubicBezTo>
                <a:cubicBezTo>
                  <a:pt x="142" y="70"/>
                  <a:pt x="144" y="71"/>
                  <a:pt x="179" y="71"/>
                </a:cubicBezTo>
                <a:cubicBezTo>
                  <a:pt x="228" y="72"/>
                  <a:pt x="279" y="70"/>
                  <a:pt x="330" y="70"/>
                </a:cubicBezTo>
                <a:cubicBezTo>
                  <a:pt x="331" y="70"/>
                  <a:pt x="329" y="71"/>
                  <a:pt x="330" y="71"/>
                </a:cubicBezTo>
                <a:cubicBezTo>
                  <a:pt x="330" y="71"/>
                  <a:pt x="330" y="71"/>
                  <a:pt x="330" y="70"/>
                </a:cubicBezTo>
                <a:cubicBezTo>
                  <a:pt x="325" y="70"/>
                  <a:pt x="321" y="70"/>
                  <a:pt x="316" y="70"/>
                </a:cubicBezTo>
                <a:cubicBezTo>
                  <a:pt x="311" y="71"/>
                  <a:pt x="307" y="71"/>
                  <a:pt x="302" y="71"/>
                </a:cubicBezTo>
                <a:cubicBezTo>
                  <a:pt x="288" y="71"/>
                  <a:pt x="273" y="71"/>
                  <a:pt x="258" y="71"/>
                </a:cubicBezTo>
                <a:cubicBezTo>
                  <a:pt x="251" y="71"/>
                  <a:pt x="243" y="72"/>
                  <a:pt x="236" y="72"/>
                </a:cubicBezTo>
                <a:cubicBezTo>
                  <a:pt x="226" y="72"/>
                  <a:pt x="217" y="72"/>
                  <a:pt x="207" y="71"/>
                </a:cubicBezTo>
                <a:cubicBezTo>
                  <a:pt x="202" y="71"/>
                  <a:pt x="197" y="71"/>
                  <a:pt x="192" y="71"/>
                </a:cubicBezTo>
                <a:cubicBezTo>
                  <a:pt x="188" y="71"/>
                  <a:pt x="183" y="71"/>
                  <a:pt x="179" y="71"/>
                </a:cubicBezTo>
                <a:cubicBezTo>
                  <a:pt x="175" y="71"/>
                  <a:pt x="171" y="71"/>
                  <a:pt x="167" y="71"/>
                </a:cubicBezTo>
                <a:cubicBezTo>
                  <a:pt x="164" y="71"/>
                  <a:pt x="161" y="71"/>
                  <a:pt x="159" y="71"/>
                </a:cubicBezTo>
                <a:cubicBezTo>
                  <a:pt x="156" y="71"/>
                  <a:pt x="154" y="71"/>
                  <a:pt x="152" y="71"/>
                </a:cubicBezTo>
                <a:cubicBezTo>
                  <a:pt x="150" y="71"/>
                  <a:pt x="148" y="71"/>
                  <a:pt x="146" y="71"/>
                </a:cubicBezTo>
                <a:cubicBezTo>
                  <a:pt x="143" y="71"/>
                  <a:pt x="141" y="71"/>
                  <a:pt x="139" y="71"/>
                </a:cubicBezTo>
                <a:cubicBezTo>
                  <a:pt x="137" y="71"/>
                  <a:pt x="136" y="71"/>
                  <a:pt x="134" y="71"/>
                </a:cubicBezTo>
                <a:cubicBezTo>
                  <a:pt x="133" y="71"/>
                  <a:pt x="131" y="71"/>
                  <a:pt x="130" y="71"/>
                </a:cubicBezTo>
                <a:cubicBezTo>
                  <a:pt x="129" y="71"/>
                  <a:pt x="128" y="71"/>
                  <a:pt x="127" y="71"/>
                </a:cubicBezTo>
                <a:cubicBezTo>
                  <a:pt x="126" y="71"/>
                  <a:pt x="125" y="71"/>
                  <a:pt x="124" y="71"/>
                </a:cubicBezTo>
                <a:cubicBezTo>
                  <a:pt x="124" y="71"/>
                  <a:pt x="123" y="71"/>
                  <a:pt x="122" y="71"/>
                </a:cubicBezTo>
                <a:cubicBezTo>
                  <a:pt x="121" y="71"/>
                  <a:pt x="120" y="70"/>
                  <a:pt x="119" y="70"/>
                </a:cubicBezTo>
                <a:cubicBezTo>
                  <a:pt x="118" y="70"/>
                  <a:pt x="118" y="71"/>
                  <a:pt x="117" y="71"/>
                </a:cubicBezTo>
                <a:cubicBezTo>
                  <a:pt x="116" y="71"/>
                  <a:pt x="146" y="70"/>
                  <a:pt x="145" y="70"/>
                </a:cubicBezTo>
                <a:cubicBezTo>
                  <a:pt x="144" y="70"/>
                  <a:pt x="143" y="71"/>
                  <a:pt x="142" y="71"/>
                </a:cubicBezTo>
                <a:cubicBezTo>
                  <a:pt x="141" y="71"/>
                  <a:pt x="139" y="70"/>
                  <a:pt x="138" y="70"/>
                </a:cubicBezTo>
                <a:cubicBezTo>
                  <a:pt x="135" y="71"/>
                  <a:pt x="132" y="70"/>
                  <a:pt x="129" y="70"/>
                </a:cubicBezTo>
                <a:cubicBezTo>
                  <a:pt x="127" y="70"/>
                  <a:pt x="125" y="70"/>
                  <a:pt x="123" y="70"/>
                </a:cubicBezTo>
                <a:cubicBezTo>
                  <a:pt x="120" y="70"/>
                  <a:pt x="116" y="69"/>
                  <a:pt x="112" y="69"/>
                </a:cubicBezTo>
                <a:cubicBezTo>
                  <a:pt x="109" y="69"/>
                  <a:pt x="105" y="68"/>
                  <a:pt x="102" y="68"/>
                </a:cubicBezTo>
                <a:cubicBezTo>
                  <a:pt x="95" y="68"/>
                  <a:pt x="98" y="68"/>
                  <a:pt x="92" y="67"/>
                </a:cubicBezTo>
                <a:cubicBezTo>
                  <a:pt x="85" y="67"/>
                  <a:pt x="79" y="67"/>
                  <a:pt x="72" y="67"/>
                </a:cubicBezTo>
                <a:cubicBezTo>
                  <a:pt x="64" y="67"/>
                  <a:pt x="56" y="66"/>
                  <a:pt x="47" y="66"/>
                </a:cubicBezTo>
                <a:cubicBezTo>
                  <a:pt x="47" y="66"/>
                  <a:pt x="47" y="66"/>
                  <a:pt x="46" y="66"/>
                </a:cubicBezTo>
                <a:cubicBezTo>
                  <a:pt x="46" y="65"/>
                  <a:pt x="47" y="65"/>
                  <a:pt x="47" y="65"/>
                </a:cubicBezTo>
                <a:cubicBezTo>
                  <a:pt x="57" y="65"/>
                  <a:pt x="67" y="65"/>
                  <a:pt x="77" y="65"/>
                </a:cubicBezTo>
                <a:cubicBezTo>
                  <a:pt x="85" y="65"/>
                  <a:pt x="85" y="66"/>
                  <a:pt x="93" y="65"/>
                </a:cubicBezTo>
                <a:cubicBezTo>
                  <a:pt x="94" y="65"/>
                  <a:pt x="94" y="65"/>
                  <a:pt x="94" y="65"/>
                </a:cubicBezTo>
                <a:cubicBezTo>
                  <a:pt x="92" y="64"/>
                  <a:pt x="98" y="64"/>
                  <a:pt x="95" y="64"/>
                </a:cubicBezTo>
                <a:cubicBezTo>
                  <a:pt x="84" y="64"/>
                  <a:pt x="72" y="63"/>
                  <a:pt x="60" y="63"/>
                </a:cubicBezTo>
                <a:cubicBezTo>
                  <a:pt x="58" y="63"/>
                  <a:pt x="56" y="63"/>
                  <a:pt x="55" y="62"/>
                </a:cubicBezTo>
                <a:cubicBezTo>
                  <a:pt x="55" y="62"/>
                  <a:pt x="55" y="62"/>
                  <a:pt x="55" y="62"/>
                </a:cubicBezTo>
                <a:cubicBezTo>
                  <a:pt x="66" y="61"/>
                  <a:pt x="78" y="61"/>
                  <a:pt x="89" y="61"/>
                </a:cubicBezTo>
                <a:cubicBezTo>
                  <a:pt x="101" y="61"/>
                  <a:pt x="103" y="61"/>
                  <a:pt x="115" y="62"/>
                </a:cubicBezTo>
                <a:cubicBezTo>
                  <a:pt x="115" y="61"/>
                  <a:pt x="115" y="61"/>
                  <a:pt x="115" y="61"/>
                </a:cubicBezTo>
                <a:cubicBezTo>
                  <a:pt x="90" y="59"/>
                  <a:pt x="42" y="59"/>
                  <a:pt x="17" y="58"/>
                </a:cubicBezTo>
                <a:cubicBezTo>
                  <a:pt x="17" y="57"/>
                  <a:pt x="17" y="57"/>
                  <a:pt x="17" y="57"/>
                </a:cubicBezTo>
                <a:cubicBezTo>
                  <a:pt x="51" y="57"/>
                  <a:pt x="77" y="58"/>
                  <a:pt x="111" y="59"/>
                </a:cubicBezTo>
                <a:cubicBezTo>
                  <a:pt x="111" y="58"/>
                  <a:pt x="111" y="58"/>
                  <a:pt x="111" y="58"/>
                </a:cubicBezTo>
                <a:cubicBezTo>
                  <a:pt x="87" y="57"/>
                  <a:pt x="72" y="56"/>
                  <a:pt x="49" y="55"/>
                </a:cubicBezTo>
                <a:cubicBezTo>
                  <a:pt x="49" y="55"/>
                  <a:pt x="49" y="55"/>
                  <a:pt x="49" y="55"/>
                </a:cubicBezTo>
                <a:cubicBezTo>
                  <a:pt x="61" y="54"/>
                  <a:pt x="65" y="54"/>
                  <a:pt x="78" y="54"/>
                </a:cubicBezTo>
                <a:cubicBezTo>
                  <a:pt x="78" y="54"/>
                  <a:pt x="78" y="53"/>
                  <a:pt x="78" y="53"/>
                </a:cubicBezTo>
                <a:cubicBezTo>
                  <a:pt x="77" y="53"/>
                  <a:pt x="76" y="53"/>
                  <a:pt x="76" y="53"/>
                </a:cubicBezTo>
                <a:cubicBezTo>
                  <a:pt x="67" y="53"/>
                  <a:pt x="68" y="52"/>
                  <a:pt x="60" y="52"/>
                </a:cubicBezTo>
                <a:cubicBezTo>
                  <a:pt x="53" y="52"/>
                  <a:pt x="45" y="52"/>
                  <a:pt x="38" y="51"/>
                </a:cubicBezTo>
                <a:cubicBezTo>
                  <a:pt x="38" y="51"/>
                  <a:pt x="37" y="51"/>
                  <a:pt x="36" y="51"/>
                </a:cubicBezTo>
                <a:cubicBezTo>
                  <a:pt x="36" y="51"/>
                  <a:pt x="36" y="50"/>
                  <a:pt x="37" y="50"/>
                </a:cubicBezTo>
                <a:cubicBezTo>
                  <a:pt x="61" y="51"/>
                  <a:pt x="77" y="51"/>
                  <a:pt x="102" y="51"/>
                </a:cubicBezTo>
                <a:cubicBezTo>
                  <a:pt x="102" y="51"/>
                  <a:pt x="102" y="51"/>
                  <a:pt x="102" y="51"/>
                </a:cubicBezTo>
                <a:cubicBezTo>
                  <a:pt x="100" y="51"/>
                  <a:pt x="98" y="51"/>
                  <a:pt x="96" y="50"/>
                </a:cubicBezTo>
                <a:cubicBezTo>
                  <a:pt x="86" y="50"/>
                  <a:pt x="76" y="50"/>
                  <a:pt x="65" y="49"/>
                </a:cubicBezTo>
                <a:cubicBezTo>
                  <a:pt x="51" y="49"/>
                  <a:pt x="45" y="48"/>
                  <a:pt x="30" y="47"/>
                </a:cubicBezTo>
                <a:cubicBezTo>
                  <a:pt x="29" y="47"/>
                  <a:pt x="28" y="47"/>
                  <a:pt x="28" y="47"/>
                </a:cubicBezTo>
                <a:cubicBezTo>
                  <a:pt x="28" y="46"/>
                  <a:pt x="28" y="46"/>
                  <a:pt x="28" y="46"/>
                </a:cubicBezTo>
                <a:cubicBezTo>
                  <a:pt x="39" y="46"/>
                  <a:pt x="51" y="47"/>
                  <a:pt x="62" y="47"/>
                </a:cubicBezTo>
                <a:cubicBezTo>
                  <a:pt x="68" y="47"/>
                  <a:pt x="64" y="47"/>
                  <a:pt x="70" y="47"/>
                </a:cubicBezTo>
                <a:cubicBezTo>
                  <a:pt x="71" y="47"/>
                  <a:pt x="72" y="47"/>
                  <a:pt x="73" y="46"/>
                </a:cubicBezTo>
                <a:cubicBezTo>
                  <a:pt x="73" y="46"/>
                  <a:pt x="73" y="46"/>
                  <a:pt x="73" y="46"/>
                </a:cubicBezTo>
                <a:cubicBezTo>
                  <a:pt x="73" y="46"/>
                  <a:pt x="72" y="46"/>
                  <a:pt x="72" y="46"/>
                </a:cubicBezTo>
                <a:cubicBezTo>
                  <a:pt x="67" y="45"/>
                  <a:pt x="62" y="46"/>
                  <a:pt x="57" y="44"/>
                </a:cubicBezTo>
                <a:cubicBezTo>
                  <a:pt x="55" y="44"/>
                  <a:pt x="62" y="44"/>
                  <a:pt x="60" y="44"/>
                </a:cubicBezTo>
                <a:cubicBezTo>
                  <a:pt x="59" y="44"/>
                  <a:pt x="57" y="43"/>
                  <a:pt x="56" y="43"/>
                </a:cubicBezTo>
                <a:cubicBezTo>
                  <a:pt x="56" y="43"/>
                  <a:pt x="56" y="43"/>
                  <a:pt x="56" y="43"/>
                </a:cubicBezTo>
                <a:cubicBezTo>
                  <a:pt x="84" y="42"/>
                  <a:pt x="104" y="44"/>
                  <a:pt x="132" y="44"/>
                </a:cubicBezTo>
                <a:cubicBezTo>
                  <a:pt x="132" y="44"/>
                  <a:pt x="132" y="44"/>
                  <a:pt x="131" y="44"/>
                </a:cubicBezTo>
                <a:cubicBezTo>
                  <a:pt x="121" y="43"/>
                  <a:pt x="110" y="43"/>
                  <a:pt x="99" y="42"/>
                </a:cubicBezTo>
                <a:cubicBezTo>
                  <a:pt x="94" y="42"/>
                  <a:pt x="88" y="42"/>
                  <a:pt x="82" y="42"/>
                </a:cubicBezTo>
                <a:cubicBezTo>
                  <a:pt x="82" y="42"/>
                  <a:pt x="82" y="41"/>
                  <a:pt x="81" y="41"/>
                </a:cubicBezTo>
                <a:cubicBezTo>
                  <a:pt x="81" y="41"/>
                  <a:pt x="82" y="41"/>
                  <a:pt x="82" y="41"/>
                </a:cubicBezTo>
                <a:cubicBezTo>
                  <a:pt x="87" y="41"/>
                  <a:pt x="93" y="41"/>
                  <a:pt x="99" y="41"/>
                </a:cubicBezTo>
                <a:cubicBezTo>
                  <a:pt x="99" y="41"/>
                  <a:pt x="99" y="40"/>
                  <a:pt x="99" y="40"/>
                </a:cubicBezTo>
                <a:cubicBezTo>
                  <a:pt x="69" y="39"/>
                  <a:pt x="49" y="38"/>
                  <a:pt x="20" y="36"/>
                </a:cubicBezTo>
                <a:cubicBezTo>
                  <a:pt x="20" y="36"/>
                  <a:pt x="20" y="36"/>
                  <a:pt x="20" y="36"/>
                </a:cubicBezTo>
                <a:cubicBezTo>
                  <a:pt x="44" y="35"/>
                  <a:pt x="58" y="36"/>
                  <a:pt x="82" y="37"/>
                </a:cubicBezTo>
                <a:cubicBezTo>
                  <a:pt x="79" y="36"/>
                  <a:pt x="77" y="36"/>
                  <a:pt x="74" y="36"/>
                </a:cubicBezTo>
                <a:cubicBezTo>
                  <a:pt x="62" y="36"/>
                  <a:pt x="60" y="36"/>
                  <a:pt x="48" y="35"/>
                </a:cubicBezTo>
                <a:cubicBezTo>
                  <a:pt x="47" y="35"/>
                  <a:pt x="46" y="35"/>
                  <a:pt x="45" y="35"/>
                </a:cubicBezTo>
                <a:cubicBezTo>
                  <a:pt x="45" y="35"/>
                  <a:pt x="45" y="34"/>
                  <a:pt x="45" y="34"/>
                </a:cubicBezTo>
                <a:cubicBezTo>
                  <a:pt x="62" y="33"/>
                  <a:pt x="69" y="35"/>
                  <a:pt x="85" y="34"/>
                </a:cubicBezTo>
                <a:cubicBezTo>
                  <a:pt x="85" y="34"/>
                  <a:pt x="85" y="34"/>
                  <a:pt x="84" y="34"/>
                </a:cubicBezTo>
                <a:cubicBezTo>
                  <a:pt x="72" y="33"/>
                  <a:pt x="69" y="33"/>
                  <a:pt x="57" y="32"/>
                </a:cubicBezTo>
                <a:cubicBezTo>
                  <a:pt x="49" y="32"/>
                  <a:pt x="41" y="32"/>
                  <a:pt x="33" y="31"/>
                </a:cubicBezTo>
                <a:cubicBezTo>
                  <a:pt x="33" y="31"/>
                  <a:pt x="32" y="31"/>
                  <a:pt x="32" y="31"/>
                </a:cubicBezTo>
                <a:cubicBezTo>
                  <a:pt x="33" y="30"/>
                  <a:pt x="33" y="30"/>
                  <a:pt x="34" y="30"/>
                </a:cubicBezTo>
                <a:cubicBezTo>
                  <a:pt x="37" y="30"/>
                  <a:pt x="40" y="30"/>
                  <a:pt x="43" y="30"/>
                </a:cubicBezTo>
                <a:cubicBezTo>
                  <a:pt x="53" y="30"/>
                  <a:pt x="55" y="30"/>
                  <a:pt x="65" y="31"/>
                </a:cubicBezTo>
                <a:cubicBezTo>
                  <a:pt x="93" y="31"/>
                  <a:pt x="120" y="28"/>
                  <a:pt x="148" y="28"/>
                </a:cubicBezTo>
                <a:cubicBezTo>
                  <a:pt x="179" y="29"/>
                  <a:pt x="213" y="30"/>
                  <a:pt x="245" y="29"/>
                </a:cubicBezTo>
                <a:cubicBezTo>
                  <a:pt x="260" y="28"/>
                  <a:pt x="271" y="31"/>
                  <a:pt x="286" y="30"/>
                </a:cubicBezTo>
                <a:cubicBezTo>
                  <a:pt x="289" y="30"/>
                  <a:pt x="294" y="30"/>
                  <a:pt x="296" y="30"/>
                </a:cubicBezTo>
                <a:cubicBezTo>
                  <a:pt x="292" y="30"/>
                  <a:pt x="288" y="30"/>
                  <a:pt x="283" y="30"/>
                </a:cubicBezTo>
                <a:cubicBezTo>
                  <a:pt x="241" y="30"/>
                  <a:pt x="200" y="30"/>
                  <a:pt x="158" y="29"/>
                </a:cubicBezTo>
                <a:cubicBezTo>
                  <a:pt x="135" y="28"/>
                  <a:pt x="112" y="27"/>
                  <a:pt x="89" y="27"/>
                </a:cubicBezTo>
                <a:cubicBezTo>
                  <a:pt x="70" y="26"/>
                  <a:pt x="39" y="25"/>
                  <a:pt x="21" y="25"/>
                </a:cubicBezTo>
                <a:cubicBezTo>
                  <a:pt x="17" y="25"/>
                  <a:pt x="13" y="24"/>
                  <a:pt x="10" y="24"/>
                </a:cubicBezTo>
                <a:cubicBezTo>
                  <a:pt x="9" y="24"/>
                  <a:pt x="9" y="24"/>
                  <a:pt x="8" y="23"/>
                </a:cubicBezTo>
                <a:cubicBezTo>
                  <a:pt x="8" y="23"/>
                  <a:pt x="0" y="23"/>
                  <a:pt x="0" y="23"/>
                </a:cubicBezTo>
                <a:cubicBezTo>
                  <a:pt x="0" y="23"/>
                  <a:pt x="1" y="23"/>
                  <a:pt x="1" y="23"/>
                </a:cubicBezTo>
                <a:cubicBezTo>
                  <a:pt x="5" y="23"/>
                  <a:pt x="9" y="23"/>
                  <a:pt x="13" y="23"/>
                </a:cubicBezTo>
                <a:cubicBezTo>
                  <a:pt x="31" y="23"/>
                  <a:pt x="49" y="23"/>
                  <a:pt x="67" y="23"/>
                </a:cubicBezTo>
                <a:cubicBezTo>
                  <a:pt x="92" y="23"/>
                  <a:pt x="133" y="22"/>
                  <a:pt x="157" y="23"/>
                </a:cubicBezTo>
                <a:cubicBezTo>
                  <a:pt x="187" y="24"/>
                  <a:pt x="229" y="22"/>
                  <a:pt x="258" y="25"/>
                </a:cubicBezTo>
                <a:cubicBezTo>
                  <a:pt x="261" y="24"/>
                  <a:pt x="257" y="25"/>
                  <a:pt x="259" y="25"/>
                </a:cubicBezTo>
                <a:cubicBezTo>
                  <a:pt x="259" y="25"/>
                  <a:pt x="259" y="25"/>
                  <a:pt x="258" y="25"/>
                </a:cubicBezTo>
                <a:cubicBezTo>
                  <a:pt x="240" y="24"/>
                  <a:pt x="223" y="24"/>
                  <a:pt x="205" y="24"/>
                </a:cubicBezTo>
                <a:cubicBezTo>
                  <a:pt x="189" y="23"/>
                  <a:pt x="173" y="23"/>
                  <a:pt x="157" y="23"/>
                </a:cubicBezTo>
                <a:cubicBezTo>
                  <a:pt x="135" y="22"/>
                  <a:pt x="91" y="21"/>
                  <a:pt x="68" y="20"/>
                </a:cubicBezTo>
                <a:cubicBezTo>
                  <a:pt x="60" y="20"/>
                  <a:pt x="51" y="19"/>
                  <a:pt x="42" y="19"/>
                </a:cubicBezTo>
                <a:cubicBezTo>
                  <a:pt x="38" y="19"/>
                  <a:pt x="34" y="17"/>
                  <a:pt x="30" y="17"/>
                </a:cubicBezTo>
                <a:cubicBezTo>
                  <a:pt x="30" y="17"/>
                  <a:pt x="29" y="17"/>
                  <a:pt x="29" y="17"/>
                </a:cubicBezTo>
                <a:cubicBezTo>
                  <a:pt x="29" y="17"/>
                  <a:pt x="29" y="17"/>
                  <a:pt x="29" y="17"/>
                </a:cubicBezTo>
                <a:cubicBezTo>
                  <a:pt x="32" y="16"/>
                  <a:pt x="36" y="16"/>
                  <a:pt x="39" y="16"/>
                </a:cubicBezTo>
                <a:cubicBezTo>
                  <a:pt x="39" y="16"/>
                  <a:pt x="39" y="16"/>
                  <a:pt x="39" y="16"/>
                </a:cubicBezTo>
                <a:cubicBezTo>
                  <a:pt x="33" y="16"/>
                  <a:pt x="26" y="15"/>
                  <a:pt x="20" y="15"/>
                </a:cubicBezTo>
                <a:cubicBezTo>
                  <a:pt x="20" y="15"/>
                  <a:pt x="20" y="14"/>
                  <a:pt x="20" y="14"/>
                </a:cubicBezTo>
                <a:cubicBezTo>
                  <a:pt x="46" y="14"/>
                  <a:pt x="95" y="15"/>
                  <a:pt x="121" y="16"/>
                </a:cubicBezTo>
                <a:cubicBezTo>
                  <a:pt x="118" y="15"/>
                  <a:pt x="115" y="15"/>
                  <a:pt x="112" y="15"/>
                </a:cubicBezTo>
                <a:cubicBezTo>
                  <a:pt x="96" y="14"/>
                  <a:pt x="57" y="14"/>
                  <a:pt x="41" y="13"/>
                </a:cubicBezTo>
                <a:cubicBezTo>
                  <a:pt x="35" y="13"/>
                  <a:pt x="29" y="12"/>
                  <a:pt x="23" y="12"/>
                </a:cubicBezTo>
                <a:cubicBezTo>
                  <a:pt x="22" y="12"/>
                  <a:pt x="22" y="12"/>
                  <a:pt x="22" y="11"/>
                </a:cubicBezTo>
                <a:cubicBezTo>
                  <a:pt x="22" y="11"/>
                  <a:pt x="22" y="11"/>
                  <a:pt x="23" y="11"/>
                </a:cubicBezTo>
                <a:cubicBezTo>
                  <a:pt x="24" y="11"/>
                  <a:pt x="26" y="11"/>
                  <a:pt x="27" y="11"/>
                </a:cubicBezTo>
                <a:cubicBezTo>
                  <a:pt x="33" y="11"/>
                  <a:pt x="38" y="11"/>
                  <a:pt x="43" y="11"/>
                </a:cubicBezTo>
                <a:cubicBezTo>
                  <a:pt x="47" y="11"/>
                  <a:pt x="51" y="11"/>
                  <a:pt x="54" y="11"/>
                </a:cubicBezTo>
                <a:cubicBezTo>
                  <a:pt x="53" y="11"/>
                  <a:pt x="51" y="11"/>
                  <a:pt x="49" y="11"/>
                </a:cubicBezTo>
                <a:cubicBezTo>
                  <a:pt x="49" y="11"/>
                  <a:pt x="49" y="10"/>
                  <a:pt x="49" y="10"/>
                </a:cubicBezTo>
                <a:cubicBezTo>
                  <a:pt x="62" y="10"/>
                  <a:pt x="98" y="10"/>
                  <a:pt x="111" y="11"/>
                </a:cubicBezTo>
                <a:cubicBezTo>
                  <a:pt x="125" y="11"/>
                  <a:pt x="138" y="11"/>
                  <a:pt x="151" y="12"/>
                </a:cubicBezTo>
                <a:cubicBezTo>
                  <a:pt x="151" y="12"/>
                  <a:pt x="151" y="16"/>
                  <a:pt x="151" y="16"/>
                </a:cubicBezTo>
                <a:cubicBezTo>
                  <a:pt x="118" y="14"/>
                  <a:pt x="63" y="9"/>
                  <a:pt x="30" y="7"/>
                </a:cubicBezTo>
                <a:cubicBezTo>
                  <a:pt x="30" y="7"/>
                  <a:pt x="30" y="7"/>
                  <a:pt x="30" y="6"/>
                </a:cubicBezTo>
                <a:cubicBezTo>
                  <a:pt x="34" y="6"/>
                  <a:pt x="38" y="6"/>
                  <a:pt x="43" y="6"/>
                </a:cubicBezTo>
                <a:cubicBezTo>
                  <a:pt x="43" y="6"/>
                  <a:pt x="43" y="6"/>
                  <a:pt x="43" y="6"/>
                </a:cubicBezTo>
                <a:cubicBezTo>
                  <a:pt x="42" y="5"/>
                  <a:pt x="41" y="5"/>
                  <a:pt x="40" y="5"/>
                </a:cubicBezTo>
                <a:cubicBezTo>
                  <a:pt x="40" y="5"/>
                  <a:pt x="40" y="5"/>
                  <a:pt x="40" y="4"/>
                </a:cubicBezTo>
                <a:cubicBezTo>
                  <a:pt x="87" y="5"/>
                  <a:pt x="156" y="12"/>
                  <a:pt x="203" y="13"/>
                </a:cubicBezTo>
                <a:cubicBezTo>
                  <a:pt x="185" y="12"/>
                  <a:pt x="168" y="11"/>
                  <a:pt x="150" y="10"/>
                </a:cubicBezTo>
                <a:cubicBezTo>
                  <a:pt x="132" y="10"/>
                  <a:pt x="92" y="4"/>
                  <a:pt x="75" y="3"/>
                </a:cubicBezTo>
                <a:cubicBezTo>
                  <a:pt x="57" y="2"/>
                  <a:pt x="39" y="1"/>
                  <a:pt x="22" y="1"/>
                </a:cubicBezTo>
                <a:cubicBezTo>
                  <a:pt x="22" y="0"/>
                  <a:pt x="22" y="0"/>
                  <a:pt x="22" y="0"/>
                </a:cubicBezTo>
                <a:cubicBezTo>
                  <a:pt x="22" y="0"/>
                  <a:pt x="22" y="0"/>
                  <a:pt x="23" y="0"/>
                </a:cubicBezTo>
                <a:cubicBezTo>
                  <a:pt x="28" y="0"/>
                  <a:pt x="34" y="0"/>
                  <a:pt x="40" y="0"/>
                </a:cubicBezTo>
                <a:cubicBezTo>
                  <a:pt x="58" y="1"/>
                  <a:pt x="99" y="1"/>
                  <a:pt x="118" y="2"/>
                </a:cubicBezTo>
                <a:cubicBezTo>
                  <a:pt x="138" y="3"/>
                  <a:pt x="159" y="8"/>
                  <a:pt x="179" y="9"/>
                </a:cubicBezTo>
                <a:cubicBezTo>
                  <a:pt x="199" y="10"/>
                  <a:pt x="218" y="10"/>
                  <a:pt x="238" y="10"/>
                </a:cubicBezTo>
                <a:cubicBezTo>
                  <a:pt x="255" y="10"/>
                  <a:pt x="271" y="12"/>
                  <a:pt x="288" y="13"/>
                </a:cubicBezTo>
                <a:cubicBezTo>
                  <a:pt x="311" y="13"/>
                  <a:pt x="335" y="13"/>
                  <a:pt x="359" y="13"/>
                </a:cubicBezTo>
                <a:cubicBezTo>
                  <a:pt x="360" y="13"/>
                  <a:pt x="362" y="13"/>
                  <a:pt x="364" y="12"/>
                </a:cubicBezTo>
                <a:cubicBezTo>
                  <a:pt x="365" y="12"/>
                  <a:pt x="365" y="12"/>
                  <a:pt x="366" y="12"/>
                </a:cubicBezTo>
                <a:cubicBezTo>
                  <a:pt x="366" y="13"/>
                  <a:pt x="367" y="13"/>
                  <a:pt x="368" y="13"/>
                </a:cubicBezTo>
                <a:cubicBezTo>
                  <a:pt x="369" y="13"/>
                  <a:pt x="371" y="13"/>
                  <a:pt x="372" y="13"/>
                </a:cubicBezTo>
                <a:cubicBezTo>
                  <a:pt x="388" y="13"/>
                  <a:pt x="403" y="12"/>
                  <a:pt x="419" y="12"/>
                </a:cubicBezTo>
                <a:cubicBezTo>
                  <a:pt x="431" y="11"/>
                  <a:pt x="443" y="12"/>
                  <a:pt x="455" y="12"/>
                </a:cubicBezTo>
                <a:lnTo>
                  <a:pt x="459" y="12"/>
                </a:lnTo>
                <a:close/>
                <a:moveTo>
                  <a:pt x="212" y="13"/>
                </a:moveTo>
                <a:cubicBezTo>
                  <a:pt x="212" y="13"/>
                  <a:pt x="212" y="13"/>
                  <a:pt x="212" y="13"/>
                </a:cubicBezTo>
                <a:cubicBezTo>
                  <a:pt x="201" y="13"/>
                  <a:pt x="189" y="12"/>
                  <a:pt x="178" y="12"/>
                </a:cubicBezTo>
                <a:cubicBezTo>
                  <a:pt x="178" y="12"/>
                  <a:pt x="178" y="12"/>
                  <a:pt x="178" y="12"/>
                </a:cubicBezTo>
                <a:cubicBezTo>
                  <a:pt x="189" y="13"/>
                  <a:pt x="201" y="13"/>
                  <a:pt x="212" y="13"/>
                </a:cubicBezTo>
                <a:close/>
                <a:moveTo>
                  <a:pt x="167" y="12"/>
                </a:moveTo>
                <a:cubicBezTo>
                  <a:pt x="167" y="12"/>
                  <a:pt x="167" y="12"/>
                  <a:pt x="167" y="12"/>
                </a:cubicBezTo>
                <a:cubicBezTo>
                  <a:pt x="170" y="12"/>
                  <a:pt x="173" y="12"/>
                  <a:pt x="176" y="12"/>
                </a:cubicBezTo>
                <a:cubicBezTo>
                  <a:pt x="176" y="12"/>
                  <a:pt x="176" y="12"/>
                  <a:pt x="176" y="12"/>
                </a:cubicBezTo>
                <a:cubicBezTo>
                  <a:pt x="173" y="12"/>
                  <a:pt x="170" y="12"/>
                  <a:pt x="167" y="12"/>
                </a:cubicBezTo>
                <a:close/>
              </a:path>
            </a:pathLst>
          </a:custGeom>
          <a:solidFill>
            <a:schemeClr val="bg1">
              <a:lumMod val="85000"/>
              <a:alpha val="42000"/>
            </a:schemeClr>
          </a:solidFill>
          <a:ln>
            <a:noFill/>
          </a:ln>
        </p:spPr>
        <p:txBody>
          <a:bodyPr spcFirstLastPara="1" wrap="square" lIns="91425" tIns="45700" rIns="91425" bIns="45700" anchor="t" anchorCtr="0">
            <a:noAutofit/>
          </a:bodyPr>
          <a:lstStyle/>
          <a:p>
            <a:pPr>
              <a:buClr>
                <a:srgbClr val="000000"/>
              </a:buClr>
            </a:pPr>
            <a:endParaRPr sz="2400" kern="0">
              <a:solidFill>
                <a:srgbClr val="000000"/>
              </a:solidFill>
              <a:latin typeface="Calibri"/>
              <a:ea typeface="Calibri"/>
              <a:cs typeface="Calibri"/>
              <a:sym typeface="Calibri"/>
            </a:endParaRPr>
          </a:p>
        </p:txBody>
      </p:sp>
      <p:sp>
        <p:nvSpPr>
          <p:cNvPr id="14" name="CuadroTexto 13">
            <a:extLst>
              <a:ext uri="{FF2B5EF4-FFF2-40B4-BE49-F238E27FC236}">
                <a16:creationId xmlns:a16="http://schemas.microsoft.com/office/drawing/2014/main" id="{3A8C7F9F-6AC3-CCF3-9DD5-5D2077BBA819}"/>
              </a:ext>
            </a:extLst>
          </p:cNvPr>
          <p:cNvSpPr txBox="1"/>
          <p:nvPr/>
        </p:nvSpPr>
        <p:spPr>
          <a:xfrm>
            <a:off x="4845504" y="2126088"/>
            <a:ext cx="3298762" cy="276999"/>
          </a:xfrm>
          <a:prstGeom prst="rect">
            <a:avLst/>
          </a:prstGeom>
          <a:noFill/>
        </p:spPr>
        <p:txBody>
          <a:bodyPr wrap="square" rtlCol="0">
            <a:spAutoFit/>
          </a:bodyPr>
          <a:lstStyle/>
          <a:p>
            <a:pPr algn="ctr"/>
            <a:r>
              <a:rPr lang="es-CL" sz="1200" b="1">
                <a:solidFill>
                  <a:schemeClr val="accent1">
                    <a:lumMod val="50000"/>
                  </a:schemeClr>
                </a:solidFill>
                <a:latin typeface="Calibri" panose="020F0502020204030204" pitchFamily="34" charset="0"/>
                <a:cs typeface="Calibri" panose="020F0502020204030204" pitchFamily="34" charset="0"/>
              </a:rPr>
              <a:t>Monto de sanciones por año (en millones $)</a:t>
            </a:r>
          </a:p>
        </p:txBody>
      </p:sp>
      <p:pic>
        <p:nvPicPr>
          <p:cNvPr id="19" name="Imagen 18">
            <a:extLst>
              <a:ext uri="{FF2B5EF4-FFF2-40B4-BE49-F238E27FC236}">
                <a16:creationId xmlns:a16="http://schemas.microsoft.com/office/drawing/2014/main" id="{F597E8C8-BFB1-5F60-2F4B-16241E0E86F9}"/>
              </a:ext>
            </a:extLst>
          </p:cNvPr>
          <p:cNvPicPr>
            <a:picLocks noChangeAspect="1"/>
          </p:cNvPicPr>
          <p:nvPr/>
        </p:nvPicPr>
        <p:blipFill>
          <a:blip r:embed="rId5"/>
          <a:stretch>
            <a:fillRect/>
          </a:stretch>
        </p:blipFill>
        <p:spPr>
          <a:xfrm>
            <a:off x="8695818" y="2565121"/>
            <a:ext cx="3153167" cy="1985643"/>
          </a:xfrm>
          <a:prstGeom prst="rect">
            <a:avLst/>
          </a:prstGeom>
        </p:spPr>
      </p:pic>
      <p:sp>
        <p:nvSpPr>
          <p:cNvPr id="20" name="Google Shape;259;p17">
            <a:extLst>
              <a:ext uri="{FF2B5EF4-FFF2-40B4-BE49-F238E27FC236}">
                <a16:creationId xmlns:a16="http://schemas.microsoft.com/office/drawing/2014/main" id="{329B60F4-41F4-9088-C2E5-4A597738DD34}"/>
              </a:ext>
            </a:extLst>
          </p:cNvPr>
          <p:cNvSpPr/>
          <p:nvPr/>
        </p:nvSpPr>
        <p:spPr>
          <a:xfrm>
            <a:off x="8267493" y="2078294"/>
            <a:ext cx="3786023" cy="356781"/>
          </a:xfrm>
          <a:custGeom>
            <a:avLst/>
            <a:gdLst/>
            <a:ahLst/>
            <a:cxnLst/>
            <a:rect l="l" t="t" r="r" b="b"/>
            <a:pathLst>
              <a:path w="547" h="93" extrusionOk="0">
                <a:moveTo>
                  <a:pt x="459" y="12"/>
                </a:moveTo>
                <a:cubicBezTo>
                  <a:pt x="455" y="13"/>
                  <a:pt x="478" y="13"/>
                  <a:pt x="475" y="14"/>
                </a:cubicBezTo>
                <a:cubicBezTo>
                  <a:pt x="474" y="14"/>
                  <a:pt x="474" y="14"/>
                  <a:pt x="473" y="15"/>
                </a:cubicBezTo>
                <a:cubicBezTo>
                  <a:pt x="473" y="15"/>
                  <a:pt x="473" y="15"/>
                  <a:pt x="473" y="15"/>
                </a:cubicBezTo>
                <a:cubicBezTo>
                  <a:pt x="474" y="15"/>
                  <a:pt x="474" y="15"/>
                  <a:pt x="475" y="15"/>
                </a:cubicBezTo>
                <a:cubicBezTo>
                  <a:pt x="480" y="15"/>
                  <a:pt x="459" y="15"/>
                  <a:pt x="464" y="16"/>
                </a:cubicBezTo>
                <a:cubicBezTo>
                  <a:pt x="465" y="16"/>
                  <a:pt x="465" y="16"/>
                  <a:pt x="466" y="16"/>
                </a:cubicBezTo>
                <a:cubicBezTo>
                  <a:pt x="466" y="16"/>
                  <a:pt x="466" y="16"/>
                  <a:pt x="466" y="17"/>
                </a:cubicBezTo>
                <a:cubicBezTo>
                  <a:pt x="465" y="17"/>
                  <a:pt x="465" y="17"/>
                  <a:pt x="464" y="17"/>
                </a:cubicBezTo>
                <a:cubicBezTo>
                  <a:pt x="460" y="18"/>
                  <a:pt x="482" y="18"/>
                  <a:pt x="477" y="18"/>
                </a:cubicBezTo>
                <a:cubicBezTo>
                  <a:pt x="476" y="18"/>
                  <a:pt x="475" y="18"/>
                  <a:pt x="475" y="19"/>
                </a:cubicBezTo>
                <a:cubicBezTo>
                  <a:pt x="475" y="20"/>
                  <a:pt x="474" y="20"/>
                  <a:pt x="474" y="20"/>
                </a:cubicBezTo>
                <a:cubicBezTo>
                  <a:pt x="473" y="20"/>
                  <a:pt x="472" y="20"/>
                  <a:pt x="471" y="21"/>
                </a:cubicBezTo>
                <a:cubicBezTo>
                  <a:pt x="459" y="23"/>
                  <a:pt x="471" y="24"/>
                  <a:pt x="459" y="25"/>
                </a:cubicBezTo>
                <a:cubicBezTo>
                  <a:pt x="457" y="25"/>
                  <a:pt x="456" y="26"/>
                  <a:pt x="455" y="27"/>
                </a:cubicBezTo>
                <a:cubicBezTo>
                  <a:pt x="456" y="27"/>
                  <a:pt x="458" y="27"/>
                  <a:pt x="459" y="27"/>
                </a:cubicBezTo>
                <a:cubicBezTo>
                  <a:pt x="464" y="26"/>
                  <a:pt x="469" y="26"/>
                  <a:pt x="473" y="26"/>
                </a:cubicBezTo>
                <a:cubicBezTo>
                  <a:pt x="483" y="25"/>
                  <a:pt x="468" y="25"/>
                  <a:pt x="477" y="25"/>
                </a:cubicBezTo>
                <a:cubicBezTo>
                  <a:pt x="478" y="25"/>
                  <a:pt x="478" y="25"/>
                  <a:pt x="479" y="25"/>
                </a:cubicBezTo>
                <a:cubicBezTo>
                  <a:pt x="479" y="25"/>
                  <a:pt x="479" y="25"/>
                  <a:pt x="479" y="26"/>
                </a:cubicBezTo>
                <a:cubicBezTo>
                  <a:pt x="478" y="26"/>
                  <a:pt x="478" y="26"/>
                  <a:pt x="477" y="26"/>
                </a:cubicBezTo>
                <a:cubicBezTo>
                  <a:pt x="473" y="27"/>
                  <a:pt x="474" y="28"/>
                  <a:pt x="470" y="28"/>
                </a:cubicBezTo>
                <a:cubicBezTo>
                  <a:pt x="460" y="29"/>
                  <a:pt x="467" y="30"/>
                  <a:pt x="457" y="31"/>
                </a:cubicBezTo>
                <a:cubicBezTo>
                  <a:pt x="447" y="32"/>
                  <a:pt x="452" y="33"/>
                  <a:pt x="442" y="33"/>
                </a:cubicBezTo>
                <a:cubicBezTo>
                  <a:pt x="432" y="34"/>
                  <a:pt x="422" y="26"/>
                  <a:pt x="413" y="27"/>
                </a:cubicBezTo>
                <a:cubicBezTo>
                  <a:pt x="411" y="28"/>
                  <a:pt x="410" y="28"/>
                  <a:pt x="408" y="28"/>
                </a:cubicBezTo>
                <a:cubicBezTo>
                  <a:pt x="408" y="28"/>
                  <a:pt x="408" y="28"/>
                  <a:pt x="408" y="29"/>
                </a:cubicBezTo>
                <a:cubicBezTo>
                  <a:pt x="409" y="29"/>
                  <a:pt x="410" y="28"/>
                  <a:pt x="411" y="28"/>
                </a:cubicBezTo>
                <a:cubicBezTo>
                  <a:pt x="415" y="28"/>
                  <a:pt x="419" y="27"/>
                  <a:pt x="422" y="27"/>
                </a:cubicBezTo>
                <a:cubicBezTo>
                  <a:pt x="427" y="26"/>
                  <a:pt x="432" y="26"/>
                  <a:pt x="437" y="25"/>
                </a:cubicBezTo>
                <a:cubicBezTo>
                  <a:pt x="441" y="25"/>
                  <a:pt x="445" y="34"/>
                  <a:pt x="449" y="34"/>
                </a:cubicBezTo>
                <a:cubicBezTo>
                  <a:pt x="455" y="34"/>
                  <a:pt x="446" y="33"/>
                  <a:pt x="452" y="32"/>
                </a:cubicBezTo>
                <a:cubicBezTo>
                  <a:pt x="459" y="32"/>
                  <a:pt x="465" y="32"/>
                  <a:pt x="471" y="32"/>
                </a:cubicBezTo>
                <a:cubicBezTo>
                  <a:pt x="472" y="31"/>
                  <a:pt x="472" y="32"/>
                  <a:pt x="473" y="32"/>
                </a:cubicBezTo>
                <a:cubicBezTo>
                  <a:pt x="473" y="32"/>
                  <a:pt x="473" y="32"/>
                  <a:pt x="473" y="32"/>
                </a:cubicBezTo>
                <a:cubicBezTo>
                  <a:pt x="472" y="33"/>
                  <a:pt x="472" y="33"/>
                  <a:pt x="471" y="33"/>
                </a:cubicBezTo>
                <a:cubicBezTo>
                  <a:pt x="469" y="34"/>
                  <a:pt x="476" y="34"/>
                  <a:pt x="473" y="34"/>
                </a:cubicBezTo>
                <a:cubicBezTo>
                  <a:pt x="472" y="34"/>
                  <a:pt x="471" y="35"/>
                  <a:pt x="471" y="36"/>
                </a:cubicBezTo>
                <a:cubicBezTo>
                  <a:pt x="472" y="36"/>
                  <a:pt x="472" y="36"/>
                  <a:pt x="473" y="36"/>
                </a:cubicBezTo>
                <a:cubicBezTo>
                  <a:pt x="478" y="36"/>
                  <a:pt x="465" y="36"/>
                  <a:pt x="470" y="35"/>
                </a:cubicBezTo>
                <a:cubicBezTo>
                  <a:pt x="471" y="35"/>
                  <a:pt x="489" y="35"/>
                  <a:pt x="489" y="36"/>
                </a:cubicBezTo>
                <a:cubicBezTo>
                  <a:pt x="491" y="37"/>
                  <a:pt x="492" y="36"/>
                  <a:pt x="494" y="36"/>
                </a:cubicBezTo>
                <a:cubicBezTo>
                  <a:pt x="494" y="36"/>
                  <a:pt x="495" y="37"/>
                  <a:pt x="495" y="37"/>
                </a:cubicBezTo>
                <a:cubicBezTo>
                  <a:pt x="495" y="37"/>
                  <a:pt x="495" y="37"/>
                  <a:pt x="495" y="37"/>
                </a:cubicBezTo>
                <a:cubicBezTo>
                  <a:pt x="494" y="38"/>
                  <a:pt x="498" y="38"/>
                  <a:pt x="497" y="38"/>
                </a:cubicBezTo>
                <a:cubicBezTo>
                  <a:pt x="487" y="39"/>
                  <a:pt x="492" y="41"/>
                  <a:pt x="482" y="42"/>
                </a:cubicBezTo>
                <a:cubicBezTo>
                  <a:pt x="464" y="43"/>
                  <a:pt x="470" y="43"/>
                  <a:pt x="446" y="42"/>
                </a:cubicBezTo>
                <a:cubicBezTo>
                  <a:pt x="444" y="43"/>
                  <a:pt x="425" y="39"/>
                  <a:pt x="424" y="39"/>
                </a:cubicBezTo>
                <a:cubicBezTo>
                  <a:pt x="424" y="39"/>
                  <a:pt x="425" y="39"/>
                  <a:pt x="425" y="39"/>
                </a:cubicBezTo>
                <a:cubicBezTo>
                  <a:pt x="431" y="39"/>
                  <a:pt x="439" y="45"/>
                  <a:pt x="445" y="44"/>
                </a:cubicBezTo>
                <a:cubicBezTo>
                  <a:pt x="450" y="44"/>
                  <a:pt x="451" y="47"/>
                  <a:pt x="455" y="46"/>
                </a:cubicBezTo>
                <a:cubicBezTo>
                  <a:pt x="465" y="46"/>
                  <a:pt x="475" y="45"/>
                  <a:pt x="485" y="44"/>
                </a:cubicBezTo>
                <a:cubicBezTo>
                  <a:pt x="486" y="44"/>
                  <a:pt x="487" y="45"/>
                  <a:pt x="489" y="45"/>
                </a:cubicBezTo>
                <a:cubicBezTo>
                  <a:pt x="489" y="45"/>
                  <a:pt x="489" y="45"/>
                  <a:pt x="490" y="45"/>
                </a:cubicBezTo>
                <a:cubicBezTo>
                  <a:pt x="492" y="45"/>
                  <a:pt x="495" y="44"/>
                  <a:pt x="497" y="44"/>
                </a:cubicBezTo>
                <a:cubicBezTo>
                  <a:pt x="501" y="44"/>
                  <a:pt x="490" y="43"/>
                  <a:pt x="494" y="43"/>
                </a:cubicBezTo>
                <a:cubicBezTo>
                  <a:pt x="494" y="43"/>
                  <a:pt x="495" y="43"/>
                  <a:pt x="496" y="43"/>
                </a:cubicBezTo>
                <a:cubicBezTo>
                  <a:pt x="496" y="43"/>
                  <a:pt x="496" y="44"/>
                  <a:pt x="496" y="44"/>
                </a:cubicBezTo>
                <a:cubicBezTo>
                  <a:pt x="495" y="44"/>
                  <a:pt x="494" y="44"/>
                  <a:pt x="494" y="44"/>
                </a:cubicBezTo>
                <a:cubicBezTo>
                  <a:pt x="491" y="45"/>
                  <a:pt x="504" y="45"/>
                  <a:pt x="501" y="46"/>
                </a:cubicBezTo>
                <a:cubicBezTo>
                  <a:pt x="495" y="47"/>
                  <a:pt x="476" y="48"/>
                  <a:pt x="471" y="49"/>
                </a:cubicBezTo>
                <a:cubicBezTo>
                  <a:pt x="466" y="49"/>
                  <a:pt x="462" y="50"/>
                  <a:pt x="457" y="50"/>
                </a:cubicBezTo>
                <a:cubicBezTo>
                  <a:pt x="460" y="50"/>
                  <a:pt x="463" y="50"/>
                  <a:pt x="466" y="50"/>
                </a:cubicBezTo>
                <a:cubicBezTo>
                  <a:pt x="472" y="49"/>
                  <a:pt x="478" y="49"/>
                  <a:pt x="483" y="48"/>
                </a:cubicBezTo>
                <a:cubicBezTo>
                  <a:pt x="484" y="48"/>
                  <a:pt x="485" y="48"/>
                  <a:pt x="486" y="48"/>
                </a:cubicBezTo>
                <a:cubicBezTo>
                  <a:pt x="486" y="49"/>
                  <a:pt x="486" y="49"/>
                  <a:pt x="486" y="49"/>
                </a:cubicBezTo>
                <a:cubicBezTo>
                  <a:pt x="484" y="49"/>
                  <a:pt x="483" y="50"/>
                  <a:pt x="482" y="50"/>
                </a:cubicBezTo>
                <a:cubicBezTo>
                  <a:pt x="471" y="51"/>
                  <a:pt x="473" y="43"/>
                  <a:pt x="462" y="45"/>
                </a:cubicBezTo>
                <a:cubicBezTo>
                  <a:pt x="454" y="46"/>
                  <a:pt x="446" y="47"/>
                  <a:pt x="438" y="48"/>
                </a:cubicBezTo>
                <a:cubicBezTo>
                  <a:pt x="435" y="48"/>
                  <a:pt x="432" y="49"/>
                  <a:pt x="429" y="49"/>
                </a:cubicBezTo>
                <a:cubicBezTo>
                  <a:pt x="430" y="49"/>
                  <a:pt x="431" y="49"/>
                  <a:pt x="432" y="49"/>
                </a:cubicBezTo>
                <a:cubicBezTo>
                  <a:pt x="435" y="49"/>
                  <a:pt x="437" y="48"/>
                  <a:pt x="440" y="49"/>
                </a:cubicBezTo>
                <a:cubicBezTo>
                  <a:pt x="442" y="50"/>
                  <a:pt x="444" y="49"/>
                  <a:pt x="445" y="49"/>
                </a:cubicBezTo>
                <a:cubicBezTo>
                  <a:pt x="443" y="49"/>
                  <a:pt x="454" y="48"/>
                  <a:pt x="477" y="46"/>
                </a:cubicBezTo>
                <a:cubicBezTo>
                  <a:pt x="482" y="45"/>
                  <a:pt x="474" y="54"/>
                  <a:pt x="480" y="53"/>
                </a:cubicBezTo>
                <a:cubicBezTo>
                  <a:pt x="481" y="53"/>
                  <a:pt x="495" y="43"/>
                  <a:pt x="496" y="45"/>
                </a:cubicBezTo>
                <a:cubicBezTo>
                  <a:pt x="468" y="51"/>
                  <a:pt x="451" y="52"/>
                  <a:pt x="446" y="53"/>
                </a:cubicBezTo>
                <a:cubicBezTo>
                  <a:pt x="448" y="53"/>
                  <a:pt x="450" y="53"/>
                  <a:pt x="452" y="54"/>
                </a:cubicBezTo>
                <a:cubicBezTo>
                  <a:pt x="445" y="56"/>
                  <a:pt x="500" y="56"/>
                  <a:pt x="493" y="58"/>
                </a:cubicBezTo>
                <a:cubicBezTo>
                  <a:pt x="494" y="58"/>
                  <a:pt x="494" y="58"/>
                  <a:pt x="495" y="58"/>
                </a:cubicBezTo>
                <a:cubicBezTo>
                  <a:pt x="502" y="58"/>
                  <a:pt x="486" y="57"/>
                  <a:pt x="494" y="56"/>
                </a:cubicBezTo>
                <a:cubicBezTo>
                  <a:pt x="500" y="55"/>
                  <a:pt x="454" y="54"/>
                  <a:pt x="460" y="54"/>
                </a:cubicBezTo>
                <a:cubicBezTo>
                  <a:pt x="460" y="54"/>
                  <a:pt x="461" y="54"/>
                  <a:pt x="462" y="54"/>
                </a:cubicBezTo>
                <a:cubicBezTo>
                  <a:pt x="462" y="54"/>
                  <a:pt x="462" y="54"/>
                  <a:pt x="462" y="54"/>
                </a:cubicBezTo>
                <a:cubicBezTo>
                  <a:pt x="461" y="55"/>
                  <a:pt x="499" y="55"/>
                  <a:pt x="498" y="55"/>
                </a:cubicBezTo>
                <a:cubicBezTo>
                  <a:pt x="495" y="56"/>
                  <a:pt x="493" y="56"/>
                  <a:pt x="490" y="57"/>
                </a:cubicBezTo>
                <a:cubicBezTo>
                  <a:pt x="482" y="58"/>
                  <a:pt x="511" y="60"/>
                  <a:pt x="503" y="62"/>
                </a:cubicBezTo>
                <a:cubicBezTo>
                  <a:pt x="502" y="62"/>
                  <a:pt x="501" y="62"/>
                  <a:pt x="501" y="62"/>
                </a:cubicBezTo>
                <a:cubicBezTo>
                  <a:pt x="501" y="64"/>
                  <a:pt x="499" y="64"/>
                  <a:pt x="498" y="64"/>
                </a:cubicBezTo>
                <a:cubicBezTo>
                  <a:pt x="494" y="65"/>
                  <a:pt x="496" y="66"/>
                  <a:pt x="493" y="67"/>
                </a:cubicBezTo>
                <a:cubicBezTo>
                  <a:pt x="489" y="68"/>
                  <a:pt x="499" y="68"/>
                  <a:pt x="496" y="69"/>
                </a:cubicBezTo>
                <a:cubicBezTo>
                  <a:pt x="494" y="69"/>
                  <a:pt x="491" y="70"/>
                  <a:pt x="489" y="70"/>
                </a:cubicBezTo>
                <a:cubicBezTo>
                  <a:pt x="493" y="70"/>
                  <a:pt x="485" y="69"/>
                  <a:pt x="489" y="69"/>
                </a:cubicBezTo>
                <a:cubicBezTo>
                  <a:pt x="494" y="68"/>
                  <a:pt x="499" y="67"/>
                  <a:pt x="504" y="67"/>
                </a:cubicBezTo>
                <a:cubicBezTo>
                  <a:pt x="505" y="67"/>
                  <a:pt x="506" y="67"/>
                  <a:pt x="507" y="67"/>
                </a:cubicBezTo>
                <a:cubicBezTo>
                  <a:pt x="507" y="67"/>
                  <a:pt x="507" y="67"/>
                  <a:pt x="507" y="67"/>
                </a:cubicBezTo>
                <a:cubicBezTo>
                  <a:pt x="506" y="68"/>
                  <a:pt x="505" y="68"/>
                  <a:pt x="505" y="68"/>
                </a:cubicBezTo>
                <a:cubicBezTo>
                  <a:pt x="502" y="69"/>
                  <a:pt x="498" y="69"/>
                  <a:pt x="495" y="70"/>
                </a:cubicBezTo>
                <a:cubicBezTo>
                  <a:pt x="493" y="70"/>
                  <a:pt x="492" y="71"/>
                  <a:pt x="490" y="71"/>
                </a:cubicBezTo>
                <a:cubicBezTo>
                  <a:pt x="491" y="71"/>
                  <a:pt x="491" y="71"/>
                  <a:pt x="492" y="71"/>
                </a:cubicBezTo>
                <a:cubicBezTo>
                  <a:pt x="500" y="70"/>
                  <a:pt x="509" y="69"/>
                  <a:pt x="518" y="68"/>
                </a:cubicBezTo>
                <a:cubicBezTo>
                  <a:pt x="519" y="68"/>
                  <a:pt x="519" y="68"/>
                  <a:pt x="520" y="68"/>
                </a:cubicBezTo>
                <a:cubicBezTo>
                  <a:pt x="520" y="68"/>
                  <a:pt x="520" y="68"/>
                  <a:pt x="520" y="69"/>
                </a:cubicBezTo>
                <a:cubicBezTo>
                  <a:pt x="519" y="69"/>
                  <a:pt x="519" y="69"/>
                  <a:pt x="518" y="69"/>
                </a:cubicBezTo>
                <a:cubicBezTo>
                  <a:pt x="510" y="71"/>
                  <a:pt x="528" y="72"/>
                  <a:pt x="521" y="74"/>
                </a:cubicBezTo>
                <a:cubicBezTo>
                  <a:pt x="518" y="74"/>
                  <a:pt x="514" y="75"/>
                  <a:pt x="511" y="77"/>
                </a:cubicBezTo>
                <a:cubicBezTo>
                  <a:pt x="510" y="79"/>
                  <a:pt x="521" y="79"/>
                  <a:pt x="520" y="80"/>
                </a:cubicBezTo>
                <a:cubicBezTo>
                  <a:pt x="514" y="80"/>
                  <a:pt x="529" y="81"/>
                  <a:pt x="523" y="81"/>
                </a:cubicBezTo>
                <a:cubicBezTo>
                  <a:pt x="518" y="81"/>
                  <a:pt x="527" y="83"/>
                  <a:pt x="521" y="84"/>
                </a:cubicBezTo>
                <a:cubicBezTo>
                  <a:pt x="522" y="84"/>
                  <a:pt x="522" y="84"/>
                  <a:pt x="522" y="84"/>
                </a:cubicBezTo>
                <a:cubicBezTo>
                  <a:pt x="529" y="84"/>
                  <a:pt x="522" y="84"/>
                  <a:pt x="528" y="84"/>
                </a:cubicBezTo>
                <a:cubicBezTo>
                  <a:pt x="533" y="83"/>
                  <a:pt x="539" y="83"/>
                  <a:pt x="544" y="82"/>
                </a:cubicBezTo>
                <a:cubicBezTo>
                  <a:pt x="545" y="82"/>
                  <a:pt x="546" y="83"/>
                  <a:pt x="547" y="83"/>
                </a:cubicBezTo>
                <a:cubicBezTo>
                  <a:pt x="547" y="83"/>
                  <a:pt x="547" y="83"/>
                  <a:pt x="547" y="83"/>
                </a:cubicBezTo>
                <a:cubicBezTo>
                  <a:pt x="546" y="84"/>
                  <a:pt x="545" y="84"/>
                  <a:pt x="544" y="84"/>
                </a:cubicBezTo>
                <a:cubicBezTo>
                  <a:pt x="540" y="85"/>
                  <a:pt x="536" y="85"/>
                  <a:pt x="532" y="85"/>
                </a:cubicBezTo>
                <a:cubicBezTo>
                  <a:pt x="531" y="86"/>
                  <a:pt x="530" y="86"/>
                  <a:pt x="530" y="86"/>
                </a:cubicBezTo>
                <a:cubicBezTo>
                  <a:pt x="530" y="86"/>
                  <a:pt x="530" y="86"/>
                  <a:pt x="530" y="86"/>
                </a:cubicBezTo>
                <a:cubicBezTo>
                  <a:pt x="531" y="86"/>
                  <a:pt x="533" y="86"/>
                  <a:pt x="535" y="86"/>
                </a:cubicBezTo>
                <a:cubicBezTo>
                  <a:pt x="535" y="87"/>
                  <a:pt x="535" y="87"/>
                  <a:pt x="535" y="87"/>
                </a:cubicBezTo>
                <a:cubicBezTo>
                  <a:pt x="534" y="87"/>
                  <a:pt x="533" y="88"/>
                  <a:pt x="532" y="88"/>
                </a:cubicBezTo>
                <a:cubicBezTo>
                  <a:pt x="525" y="89"/>
                  <a:pt x="530" y="90"/>
                  <a:pt x="523" y="91"/>
                </a:cubicBezTo>
                <a:cubicBezTo>
                  <a:pt x="513" y="91"/>
                  <a:pt x="503" y="92"/>
                  <a:pt x="493" y="92"/>
                </a:cubicBezTo>
                <a:cubicBezTo>
                  <a:pt x="484" y="92"/>
                  <a:pt x="320" y="92"/>
                  <a:pt x="310" y="92"/>
                </a:cubicBezTo>
                <a:cubicBezTo>
                  <a:pt x="300" y="92"/>
                  <a:pt x="289" y="92"/>
                  <a:pt x="279" y="92"/>
                </a:cubicBezTo>
                <a:cubicBezTo>
                  <a:pt x="272" y="92"/>
                  <a:pt x="265" y="92"/>
                  <a:pt x="258" y="92"/>
                </a:cubicBezTo>
                <a:cubicBezTo>
                  <a:pt x="255" y="92"/>
                  <a:pt x="252" y="92"/>
                  <a:pt x="249" y="92"/>
                </a:cubicBezTo>
                <a:cubicBezTo>
                  <a:pt x="248" y="92"/>
                  <a:pt x="247" y="92"/>
                  <a:pt x="245" y="92"/>
                </a:cubicBezTo>
                <a:cubicBezTo>
                  <a:pt x="244" y="92"/>
                  <a:pt x="243" y="92"/>
                  <a:pt x="242" y="92"/>
                </a:cubicBezTo>
                <a:cubicBezTo>
                  <a:pt x="241" y="92"/>
                  <a:pt x="240" y="92"/>
                  <a:pt x="240" y="92"/>
                </a:cubicBezTo>
                <a:cubicBezTo>
                  <a:pt x="239" y="91"/>
                  <a:pt x="239" y="92"/>
                  <a:pt x="238" y="92"/>
                </a:cubicBezTo>
                <a:cubicBezTo>
                  <a:pt x="237" y="91"/>
                  <a:pt x="237" y="91"/>
                  <a:pt x="236" y="92"/>
                </a:cubicBezTo>
                <a:cubicBezTo>
                  <a:pt x="236" y="92"/>
                  <a:pt x="236" y="92"/>
                  <a:pt x="236" y="92"/>
                </a:cubicBezTo>
                <a:cubicBezTo>
                  <a:pt x="235" y="92"/>
                  <a:pt x="235" y="92"/>
                  <a:pt x="234" y="92"/>
                </a:cubicBezTo>
                <a:cubicBezTo>
                  <a:pt x="234" y="91"/>
                  <a:pt x="233" y="91"/>
                  <a:pt x="232" y="92"/>
                </a:cubicBezTo>
                <a:cubicBezTo>
                  <a:pt x="225" y="92"/>
                  <a:pt x="217" y="92"/>
                  <a:pt x="210" y="92"/>
                </a:cubicBezTo>
                <a:cubicBezTo>
                  <a:pt x="210" y="91"/>
                  <a:pt x="210" y="91"/>
                  <a:pt x="210" y="91"/>
                </a:cubicBezTo>
                <a:cubicBezTo>
                  <a:pt x="209" y="91"/>
                  <a:pt x="209" y="90"/>
                  <a:pt x="208" y="90"/>
                </a:cubicBezTo>
                <a:cubicBezTo>
                  <a:pt x="205" y="90"/>
                  <a:pt x="202" y="90"/>
                  <a:pt x="198" y="90"/>
                </a:cubicBezTo>
                <a:cubicBezTo>
                  <a:pt x="195" y="90"/>
                  <a:pt x="191" y="90"/>
                  <a:pt x="188" y="90"/>
                </a:cubicBezTo>
                <a:cubicBezTo>
                  <a:pt x="188" y="90"/>
                  <a:pt x="188" y="89"/>
                  <a:pt x="188" y="89"/>
                </a:cubicBezTo>
                <a:cubicBezTo>
                  <a:pt x="235" y="89"/>
                  <a:pt x="281" y="89"/>
                  <a:pt x="328" y="89"/>
                </a:cubicBezTo>
                <a:cubicBezTo>
                  <a:pt x="328" y="89"/>
                  <a:pt x="328" y="89"/>
                  <a:pt x="328" y="88"/>
                </a:cubicBezTo>
                <a:cubicBezTo>
                  <a:pt x="269" y="88"/>
                  <a:pt x="223" y="88"/>
                  <a:pt x="164" y="88"/>
                </a:cubicBezTo>
                <a:cubicBezTo>
                  <a:pt x="167" y="88"/>
                  <a:pt x="156" y="89"/>
                  <a:pt x="158" y="89"/>
                </a:cubicBezTo>
                <a:cubicBezTo>
                  <a:pt x="165" y="89"/>
                  <a:pt x="172" y="89"/>
                  <a:pt x="179" y="89"/>
                </a:cubicBezTo>
                <a:cubicBezTo>
                  <a:pt x="181" y="89"/>
                  <a:pt x="181" y="90"/>
                  <a:pt x="180" y="92"/>
                </a:cubicBezTo>
                <a:cubicBezTo>
                  <a:pt x="180" y="91"/>
                  <a:pt x="180" y="91"/>
                  <a:pt x="179" y="90"/>
                </a:cubicBezTo>
                <a:cubicBezTo>
                  <a:pt x="179" y="91"/>
                  <a:pt x="179" y="91"/>
                  <a:pt x="179" y="92"/>
                </a:cubicBezTo>
                <a:cubicBezTo>
                  <a:pt x="178" y="91"/>
                  <a:pt x="178" y="91"/>
                  <a:pt x="177" y="90"/>
                </a:cubicBezTo>
                <a:cubicBezTo>
                  <a:pt x="177" y="91"/>
                  <a:pt x="177" y="91"/>
                  <a:pt x="177" y="92"/>
                </a:cubicBezTo>
                <a:cubicBezTo>
                  <a:pt x="176" y="91"/>
                  <a:pt x="176" y="91"/>
                  <a:pt x="175" y="90"/>
                </a:cubicBezTo>
                <a:cubicBezTo>
                  <a:pt x="175" y="91"/>
                  <a:pt x="175" y="91"/>
                  <a:pt x="175" y="92"/>
                </a:cubicBezTo>
                <a:cubicBezTo>
                  <a:pt x="174" y="91"/>
                  <a:pt x="174" y="91"/>
                  <a:pt x="174" y="90"/>
                </a:cubicBezTo>
                <a:cubicBezTo>
                  <a:pt x="173" y="91"/>
                  <a:pt x="173" y="91"/>
                  <a:pt x="173" y="92"/>
                </a:cubicBezTo>
                <a:cubicBezTo>
                  <a:pt x="172" y="91"/>
                  <a:pt x="172" y="91"/>
                  <a:pt x="172" y="91"/>
                </a:cubicBezTo>
                <a:cubicBezTo>
                  <a:pt x="171" y="92"/>
                  <a:pt x="171" y="91"/>
                  <a:pt x="170" y="91"/>
                </a:cubicBezTo>
                <a:cubicBezTo>
                  <a:pt x="169" y="93"/>
                  <a:pt x="169" y="91"/>
                  <a:pt x="168" y="90"/>
                </a:cubicBezTo>
                <a:cubicBezTo>
                  <a:pt x="168" y="91"/>
                  <a:pt x="168" y="91"/>
                  <a:pt x="167" y="92"/>
                </a:cubicBezTo>
                <a:cubicBezTo>
                  <a:pt x="167" y="91"/>
                  <a:pt x="167" y="91"/>
                  <a:pt x="166" y="90"/>
                </a:cubicBezTo>
                <a:cubicBezTo>
                  <a:pt x="166" y="91"/>
                  <a:pt x="166" y="91"/>
                  <a:pt x="166" y="92"/>
                </a:cubicBezTo>
                <a:cubicBezTo>
                  <a:pt x="165" y="91"/>
                  <a:pt x="165" y="91"/>
                  <a:pt x="164" y="90"/>
                </a:cubicBezTo>
                <a:cubicBezTo>
                  <a:pt x="164" y="91"/>
                  <a:pt x="164" y="91"/>
                  <a:pt x="164" y="92"/>
                </a:cubicBezTo>
                <a:cubicBezTo>
                  <a:pt x="163" y="91"/>
                  <a:pt x="163" y="91"/>
                  <a:pt x="162" y="90"/>
                </a:cubicBezTo>
                <a:cubicBezTo>
                  <a:pt x="162" y="91"/>
                  <a:pt x="162" y="91"/>
                  <a:pt x="162" y="92"/>
                </a:cubicBezTo>
                <a:cubicBezTo>
                  <a:pt x="161" y="91"/>
                  <a:pt x="161" y="90"/>
                  <a:pt x="161" y="90"/>
                </a:cubicBezTo>
                <a:cubicBezTo>
                  <a:pt x="161" y="90"/>
                  <a:pt x="160" y="90"/>
                  <a:pt x="160" y="90"/>
                </a:cubicBezTo>
                <a:cubicBezTo>
                  <a:pt x="160" y="91"/>
                  <a:pt x="160" y="91"/>
                  <a:pt x="160" y="91"/>
                </a:cubicBezTo>
                <a:cubicBezTo>
                  <a:pt x="158" y="90"/>
                  <a:pt x="157" y="90"/>
                  <a:pt x="156" y="91"/>
                </a:cubicBezTo>
                <a:cubicBezTo>
                  <a:pt x="156" y="91"/>
                  <a:pt x="168" y="90"/>
                  <a:pt x="168" y="90"/>
                </a:cubicBezTo>
                <a:cubicBezTo>
                  <a:pt x="167" y="90"/>
                  <a:pt x="166" y="90"/>
                  <a:pt x="164" y="90"/>
                </a:cubicBezTo>
                <a:cubicBezTo>
                  <a:pt x="159" y="89"/>
                  <a:pt x="154" y="89"/>
                  <a:pt x="149" y="89"/>
                </a:cubicBezTo>
                <a:cubicBezTo>
                  <a:pt x="141" y="89"/>
                  <a:pt x="163" y="88"/>
                  <a:pt x="155" y="88"/>
                </a:cubicBezTo>
                <a:cubicBezTo>
                  <a:pt x="147" y="88"/>
                  <a:pt x="139" y="88"/>
                  <a:pt x="132" y="87"/>
                </a:cubicBezTo>
                <a:cubicBezTo>
                  <a:pt x="131" y="87"/>
                  <a:pt x="131" y="87"/>
                  <a:pt x="131" y="87"/>
                </a:cubicBezTo>
                <a:cubicBezTo>
                  <a:pt x="133" y="86"/>
                  <a:pt x="134" y="86"/>
                  <a:pt x="136" y="86"/>
                </a:cubicBezTo>
                <a:cubicBezTo>
                  <a:pt x="138" y="86"/>
                  <a:pt x="140" y="86"/>
                  <a:pt x="142" y="86"/>
                </a:cubicBezTo>
                <a:cubicBezTo>
                  <a:pt x="143" y="86"/>
                  <a:pt x="143" y="86"/>
                  <a:pt x="144" y="86"/>
                </a:cubicBezTo>
                <a:cubicBezTo>
                  <a:pt x="143" y="86"/>
                  <a:pt x="143" y="86"/>
                  <a:pt x="142" y="86"/>
                </a:cubicBezTo>
                <a:cubicBezTo>
                  <a:pt x="137" y="85"/>
                  <a:pt x="132" y="85"/>
                  <a:pt x="127" y="85"/>
                </a:cubicBezTo>
                <a:cubicBezTo>
                  <a:pt x="118" y="85"/>
                  <a:pt x="109" y="84"/>
                  <a:pt x="100" y="84"/>
                </a:cubicBezTo>
                <a:cubicBezTo>
                  <a:pt x="94" y="84"/>
                  <a:pt x="88" y="84"/>
                  <a:pt x="83" y="83"/>
                </a:cubicBezTo>
                <a:cubicBezTo>
                  <a:pt x="80" y="83"/>
                  <a:pt x="77" y="83"/>
                  <a:pt x="74" y="83"/>
                </a:cubicBezTo>
                <a:cubicBezTo>
                  <a:pt x="71" y="83"/>
                  <a:pt x="54" y="83"/>
                  <a:pt x="51" y="83"/>
                </a:cubicBezTo>
                <a:cubicBezTo>
                  <a:pt x="50" y="83"/>
                  <a:pt x="49" y="83"/>
                  <a:pt x="49" y="83"/>
                </a:cubicBezTo>
                <a:cubicBezTo>
                  <a:pt x="49" y="82"/>
                  <a:pt x="49" y="82"/>
                  <a:pt x="49" y="82"/>
                </a:cubicBezTo>
                <a:cubicBezTo>
                  <a:pt x="50" y="82"/>
                  <a:pt x="52" y="82"/>
                  <a:pt x="53" y="82"/>
                </a:cubicBezTo>
                <a:cubicBezTo>
                  <a:pt x="61" y="82"/>
                  <a:pt x="81" y="82"/>
                  <a:pt x="88" y="82"/>
                </a:cubicBezTo>
                <a:cubicBezTo>
                  <a:pt x="93" y="82"/>
                  <a:pt x="99" y="81"/>
                  <a:pt x="104" y="81"/>
                </a:cubicBezTo>
                <a:cubicBezTo>
                  <a:pt x="122" y="82"/>
                  <a:pt x="140" y="82"/>
                  <a:pt x="158" y="83"/>
                </a:cubicBezTo>
                <a:cubicBezTo>
                  <a:pt x="176" y="83"/>
                  <a:pt x="164" y="83"/>
                  <a:pt x="182" y="83"/>
                </a:cubicBezTo>
                <a:cubicBezTo>
                  <a:pt x="215" y="83"/>
                  <a:pt x="237" y="83"/>
                  <a:pt x="270" y="82"/>
                </a:cubicBezTo>
                <a:cubicBezTo>
                  <a:pt x="288" y="82"/>
                  <a:pt x="302" y="82"/>
                  <a:pt x="320" y="81"/>
                </a:cubicBezTo>
                <a:cubicBezTo>
                  <a:pt x="321" y="81"/>
                  <a:pt x="322" y="80"/>
                  <a:pt x="322" y="80"/>
                </a:cubicBezTo>
                <a:cubicBezTo>
                  <a:pt x="323" y="80"/>
                  <a:pt x="323" y="80"/>
                  <a:pt x="324" y="80"/>
                </a:cubicBezTo>
                <a:cubicBezTo>
                  <a:pt x="324" y="80"/>
                  <a:pt x="324" y="80"/>
                  <a:pt x="324" y="80"/>
                </a:cubicBezTo>
                <a:cubicBezTo>
                  <a:pt x="312" y="80"/>
                  <a:pt x="301" y="80"/>
                  <a:pt x="289" y="81"/>
                </a:cubicBezTo>
                <a:cubicBezTo>
                  <a:pt x="285" y="81"/>
                  <a:pt x="281" y="81"/>
                  <a:pt x="278" y="81"/>
                </a:cubicBezTo>
                <a:cubicBezTo>
                  <a:pt x="270" y="81"/>
                  <a:pt x="263" y="81"/>
                  <a:pt x="256" y="81"/>
                </a:cubicBezTo>
                <a:cubicBezTo>
                  <a:pt x="252" y="81"/>
                  <a:pt x="247" y="81"/>
                  <a:pt x="242" y="81"/>
                </a:cubicBezTo>
                <a:cubicBezTo>
                  <a:pt x="240" y="81"/>
                  <a:pt x="238" y="81"/>
                  <a:pt x="236" y="81"/>
                </a:cubicBezTo>
                <a:cubicBezTo>
                  <a:pt x="234" y="81"/>
                  <a:pt x="232" y="81"/>
                  <a:pt x="230" y="81"/>
                </a:cubicBezTo>
                <a:cubicBezTo>
                  <a:pt x="227" y="81"/>
                  <a:pt x="224" y="81"/>
                  <a:pt x="222" y="81"/>
                </a:cubicBezTo>
                <a:cubicBezTo>
                  <a:pt x="219" y="81"/>
                  <a:pt x="216" y="82"/>
                  <a:pt x="213" y="82"/>
                </a:cubicBezTo>
                <a:cubicBezTo>
                  <a:pt x="213" y="82"/>
                  <a:pt x="212" y="82"/>
                  <a:pt x="211" y="82"/>
                </a:cubicBezTo>
                <a:cubicBezTo>
                  <a:pt x="210" y="82"/>
                  <a:pt x="209" y="81"/>
                  <a:pt x="209" y="81"/>
                </a:cubicBezTo>
                <a:cubicBezTo>
                  <a:pt x="208" y="82"/>
                  <a:pt x="207" y="81"/>
                  <a:pt x="207" y="81"/>
                </a:cubicBezTo>
                <a:cubicBezTo>
                  <a:pt x="206" y="83"/>
                  <a:pt x="205" y="82"/>
                  <a:pt x="205" y="81"/>
                </a:cubicBezTo>
                <a:cubicBezTo>
                  <a:pt x="204" y="83"/>
                  <a:pt x="204" y="81"/>
                  <a:pt x="203" y="81"/>
                </a:cubicBezTo>
                <a:cubicBezTo>
                  <a:pt x="203" y="81"/>
                  <a:pt x="203" y="82"/>
                  <a:pt x="202" y="82"/>
                </a:cubicBezTo>
                <a:cubicBezTo>
                  <a:pt x="202" y="82"/>
                  <a:pt x="202" y="81"/>
                  <a:pt x="201" y="81"/>
                </a:cubicBezTo>
                <a:cubicBezTo>
                  <a:pt x="201" y="81"/>
                  <a:pt x="201" y="82"/>
                  <a:pt x="200" y="82"/>
                </a:cubicBezTo>
                <a:cubicBezTo>
                  <a:pt x="200" y="82"/>
                  <a:pt x="200" y="81"/>
                  <a:pt x="199" y="81"/>
                </a:cubicBezTo>
                <a:cubicBezTo>
                  <a:pt x="199" y="81"/>
                  <a:pt x="199" y="82"/>
                  <a:pt x="199" y="82"/>
                </a:cubicBezTo>
                <a:cubicBezTo>
                  <a:pt x="198" y="82"/>
                  <a:pt x="198" y="81"/>
                  <a:pt x="197" y="81"/>
                </a:cubicBezTo>
                <a:cubicBezTo>
                  <a:pt x="197" y="83"/>
                  <a:pt x="196" y="81"/>
                  <a:pt x="195" y="81"/>
                </a:cubicBezTo>
                <a:cubicBezTo>
                  <a:pt x="195" y="81"/>
                  <a:pt x="195" y="81"/>
                  <a:pt x="194" y="81"/>
                </a:cubicBezTo>
                <a:cubicBezTo>
                  <a:pt x="194" y="81"/>
                  <a:pt x="194" y="81"/>
                  <a:pt x="193" y="81"/>
                </a:cubicBezTo>
                <a:cubicBezTo>
                  <a:pt x="192" y="81"/>
                  <a:pt x="192" y="81"/>
                  <a:pt x="191" y="81"/>
                </a:cubicBezTo>
                <a:cubicBezTo>
                  <a:pt x="190" y="81"/>
                  <a:pt x="189" y="81"/>
                  <a:pt x="188" y="81"/>
                </a:cubicBezTo>
                <a:cubicBezTo>
                  <a:pt x="186" y="81"/>
                  <a:pt x="185" y="81"/>
                  <a:pt x="183" y="81"/>
                </a:cubicBezTo>
                <a:cubicBezTo>
                  <a:pt x="182" y="81"/>
                  <a:pt x="180" y="81"/>
                  <a:pt x="179" y="81"/>
                </a:cubicBezTo>
                <a:cubicBezTo>
                  <a:pt x="177" y="81"/>
                  <a:pt x="176" y="81"/>
                  <a:pt x="174" y="81"/>
                </a:cubicBezTo>
                <a:cubicBezTo>
                  <a:pt x="173" y="81"/>
                  <a:pt x="171" y="81"/>
                  <a:pt x="169" y="81"/>
                </a:cubicBezTo>
                <a:cubicBezTo>
                  <a:pt x="168" y="81"/>
                  <a:pt x="166" y="81"/>
                  <a:pt x="165" y="82"/>
                </a:cubicBezTo>
                <a:cubicBezTo>
                  <a:pt x="162" y="82"/>
                  <a:pt x="160" y="82"/>
                  <a:pt x="158" y="81"/>
                </a:cubicBezTo>
                <a:cubicBezTo>
                  <a:pt x="157" y="81"/>
                  <a:pt x="156" y="81"/>
                  <a:pt x="155" y="81"/>
                </a:cubicBezTo>
                <a:cubicBezTo>
                  <a:pt x="154" y="81"/>
                  <a:pt x="167" y="81"/>
                  <a:pt x="166" y="81"/>
                </a:cubicBezTo>
                <a:cubicBezTo>
                  <a:pt x="165" y="81"/>
                  <a:pt x="164" y="81"/>
                  <a:pt x="162" y="81"/>
                </a:cubicBezTo>
                <a:cubicBezTo>
                  <a:pt x="162" y="81"/>
                  <a:pt x="161" y="81"/>
                  <a:pt x="160" y="81"/>
                </a:cubicBezTo>
                <a:cubicBezTo>
                  <a:pt x="159" y="81"/>
                  <a:pt x="158" y="81"/>
                  <a:pt x="157" y="81"/>
                </a:cubicBezTo>
                <a:cubicBezTo>
                  <a:pt x="156" y="81"/>
                  <a:pt x="155" y="81"/>
                  <a:pt x="154" y="81"/>
                </a:cubicBezTo>
                <a:cubicBezTo>
                  <a:pt x="153" y="81"/>
                  <a:pt x="152" y="81"/>
                  <a:pt x="151" y="81"/>
                </a:cubicBezTo>
                <a:cubicBezTo>
                  <a:pt x="150" y="82"/>
                  <a:pt x="150" y="81"/>
                  <a:pt x="149" y="81"/>
                </a:cubicBezTo>
                <a:cubicBezTo>
                  <a:pt x="149" y="81"/>
                  <a:pt x="149" y="81"/>
                  <a:pt x="148" y="81"/>
                </a:cubicBezTo>
                <a:cubicBezTo>
                  <a:pt x="148" y="81"/>
                  <a:pt x="148" y="81"/>
                  <a:pt x="147" y="81"/>
                </a:cubicBezTo>
                <a:cubicBezTo>
                  <a:pt x="147" y="81"/>
                  <a:pt x="147" y="81"/>
                  <a:pt x="146" y="81"/>
                </a:cubicBezTo>
                <a:cubicBezTo>
                  <a:pt x="146" y="81"/>
                  <a:pt x="145" y="80"/>
                  <a:pt x="145" y="81"/>
                </a:cubicBezTo>
                <a:cubicBezTo>
                  <a:pt x="144" y="80"/>
                  <a:pt x="143" y="81"/>
                  <a:pt x="142" y="81"/>
                </a:cubicBezTo>
                <a:cubicBezTo>
                  <a:pt x="142" y="81"/>
                  <a:pt x="141" y="81"/>
                  <a:pt x="141" y="81"/>
                </a:cubicBezTo>
                <a:cubicBezTo>
                  <a:pt x="140" y="81"/>
                  <a:pt x="140" y="81"/>
                  <a:pt x="139" y="81"/>
                </a:cubicBezTo>
                <a:cubicBezTo>
                  <a:pt x="139" y="81"/>
                  <a:pt x="139" y="81"/>
                  <a:pt x="139" y="81"/>
                </a:cubicBezTo>
                <a:cubicBezTo>
                  <a:pt x="139" y="81"/>
                  <a:pt x="138" y="81"/>
                  <a:pt x="138" y="80"/>
                </a:cubicBezTo>
                <a:cubicBezTo>
                  <a:pt x="138" y="81"/>
                  <a:pt x="137" y="81"/>
                  <a:pt x="137" y="82"/>
                </a:cubicBezTo>
                <a:cubicBezTo>
                  <a:pt x="137" y="81"/>
                  <a:pt x="137" y="81"/>
                  <a:pt x="136" y="80"/>
                </a:cubicBezTo>
                <a:cubicBezTo>
                  <a:pt x="136" y="81"/>
                  <a:pt x="136" y="81"/>
                  <a:pt x="135" y="81"/>
                </a:cubicBezTo>
                <a:cubicBezTo>
                  <a:pt x="135" y="81"/>
                  <a:pt x="135" y="80"/>
                  <a:pt x="134" y="80"/>
                </a:cubicBezTo>
                <a:cubicBezTo>
                  <a:pt x="134" y="81"/>
                  <a:pt x="134" y="81"/>
                  <a:pt x="133" y="81"/>
                </a:cubicBezTo>
                <a:cubicBezTo>
                  <a:pt x="133" y="81"/>
                  <a:pt x="133" y="80"/>
                  <a:pt x="133" y="80"/>
                </a:cubicBezTo>
                <a:cubicBezTo>
                  <a:pt x="132" y="80"/>
                  <a:pt x="132" y="81"/>
                  <a:pt x="132" y="81"/>
                </a:cubicBezTo>
                <a:cubicBezTo>
                  <a:pt x="131" y="81"/>
                  <a:pt x="131" y="80"/>
                  <a:pt x="131" y="80"/>
                </a:cubicBezTo>
                <a:cubicBezTo>
                  <a:pt x="130" y="80"/>
                  <a:pt x="130" y="81"/>
                  <a:pt x="130" y="81"/>
                </a:cubicBezTo>
                <a:cubicBezTo>
                  <a:pt x="129" y="81"/>
                  <a:pt x="129" y="80"/>
                  <a:pt x="129" y="80"/>
                </a:cubicBezTo>
                <a:cubicBezTo>
                  <a:pt x="128" y="80"/>
                  <a:pt x="159" y="81"/>
                  <a:pt x="159" y="81"/>
                </a:cubicBezTo>
                <a:cubicBezTo>
                  <a:pt x="158" y="81"/>
                  <a:pt x="158" y="80"/>
                  <a:pt x="158" y="80"/>
                </a:cubicBezTo>
                <a:cubicBezTo>
                  <a:pt x="157" y="80"/>
                  <a:pt x="157" y="81"/>
                  <a:pt x="157" y="81"/>
                </a:cubicBezTo>
                <a:cubicBezTo>
                  <a:pt x="156" y="80"/>
                  <a:pt x="156" y="80"/>
                  <a:pt x="155" y="81"/>
                </a:cubicBezTo>
                <a:cubicBezTo>
                  <a:pt x="154" y="80"/>
                  <a:pt x="154" y="80"/>
                  <a:pt x="153" y="80"/>
                </a:cubicBezTo>
                <a:cubicBezTo>
                  <a:pt x="151" y="80"/>
                  <a:pt x="150" y="80"/>
                  <a:pt x="148" y="80"/>
                </a:cubicBezTo>
                <a:cubicBezTo>
                  <a:pt x="144" y="79"/>
                  <a:pt x="140" y="79"/>
                  <a:pt x="136" y="79"/>
                </a:cubicBezTo>
                <a:cubicBezTo>
                  <a:pt x="127" y="79"/>
                  <a:pt x="118" y="79"/>
                  <a:pt x="109" y="78"/>
                </a:cubicBezTo>
                <a:cubicBezTo>
                  <a:pt x="102" y="78"/>
                  <a:pt x="95" y="78"/>
                  <a:pt x="89" y="78"/>
                </a:cubicBezTo>
                <a:cubicBezTo>
                  <a:pt x="84" y="77"/>
                  <a:pt x="80" y="77"/>
                  <a:pt x="76" y="77"/>
                </a:cubicBezTo>
                <a:cubicBezTo>
                  <a:pt x="75" y="77"/>
                  <a:pt x="75" y="77"/>
                  <a:pt x="75" y="77"/>
                </a:cubicBezTo>
                <a:cubicBezTo>
                  <a:pt x="75" y="76"/>
                  <a:pt x="75" y="76"/>
                  <a:pt x="76" y="76"/>
                </a:cubicBezTo>
                <a:cubicBezTo>
                  <a:pt x="79" y="76"/>
                  <a:pt x="82" y="76"/>
                  <a:pt x="86" y="76"/>
                </a:cubicBezTo>
                <a:cubicBezTo>
                  <a:pt x="92" y="76"/>
                  <a:pt x="99" y="76"/>
                  <a:pt x="106" y="77"/>
                </a:cubicBezTo>
                <a:cubicBezTo>
                  <a:pt x="110" y="77"/>
                  <a:pt x="114" y="77"/>
                  <a:pt x="118" y="77"/>
                </a:cubicBezTo>
                <a:cubicBezTo>
                  <a:pt x="108" y="76"/>
                  <a:pt x="84" y="75"/>
                  <a:pt x="73" y="75"/>
                </a:cubicBezTo>
                <a:cubicBezTo>
                  <a:pt x="68" y="75"/>
                  <a:pt x="62" y="75"/>
                  <a:pt x="56" y="75"/>
                </a:cubicBezTo>
                <a:cubicBezTo>
                  <a:pt x="56" y="75"/>
                  <a:pt x="56" y="74"/>
                  <a:pt x="55" y="74"/>
                </a:cubicBezTo>
                <a:cubicBezTo>
                  <a:pt x="56" y="74"/>
                  <a:pt x="56" y="74"/>
                  <a:pt x="56" y="74"/>
                </a:cubicBezTo>
                <a:cubicBezTo>
                  <a:pt x="58" y="73"/>
                  <a:pt x="59" y="73"/>
                  <a:pt x="61" y="73"/>
                </a:cubicBezTo>
                <a:cubicBezTo>
                  <a:pt x="65" y="73"/>
                  <a:pt x="69" y="72"/>
                  <a:pt x="73" y="72"/>
                </a:cubicBezTo>
                <a:cubicBezTo>
                  <a:pt x="92" y="72"/>
                  <a:pt x="105" y="69"/>
                  <a:pt x="107" y="69"/>
                </a:cubicBezTo>
                <a:cubicBezTo>
                  <a:pt x="142" y="70"/>
                  <a:pt x="144" y="71"/>
                  <a:pt x="179" y="71"/>
                </a:cubicBezTo>
                <a:cubicBezTo>
                  <a:pt x="228" y="72"/>
                  <a:pt x="279" y="70"/>
                  <a:pt x="330" y="70"/>
                </a:cubicBezTo>
                <a:cubicBezTo>
                  <a:pt x="331" y="70"/>
                  <a:pt x="329" y="71"/>
                  <a:pt x="330" y="71"/>
                </a:cubicBezTo>
                <a:cubicBezTo>
                  <a:pt x="330" y="71"/>
                  <a:pt x="330" y="71"/>
                  <a:pt x="330" y="70"/>
                </a:cubicBezTo>
                <a:cubicBezTo>
                  <a:pt x="325" y="70"/>
                  <a:pt x="321" y="70"/>
                  <a:pt x="316" y="70"/>
                </a:cubicBezTo>
                <a:cubicBezTo>
                  <a:pt x="311" y="71"/>
                  <a:pt x="307" y="71"/>
                  <a:pt x="302" y="71"/>
                </a:cubicBezTo>
                <a:cubicBezTo>
                  <a:pt x="288" y="71"/>
                  <a:pt x="273" y="71"/>
                  <a:pt x="258" y="71"/>
                </a:cubicBezTo>
                <a:cubicBezTo>
                  <a:pt x="251" y="71"/>
                  <a:pt x="243" y="72"/>
                  <a:pt x="236" y="72"/>
                </a:cubicBezTo>
                <a:cubicBezTo>
                  <a:pt x="226" y="72"/>
                  <a:pt x="217" y="72"/>
                  <a:pt x="207" y="71"/>
                </a:cubicBezTo>
                <a:cubicBezTo>
                  <a:pt x="202" y="71"/>
                  <a:pt x="197" y="71"/>
                  <a:pt x="192" y="71"/>
                </a:cubicBezTo>
                <a:cubicBezTo>
                  <a:pt x="188" y="71"/>
                  <a:pt x="183" y="71"/>
                  <a:pt x="179" y="71"/>
                </a:cubicBezTo>
                <a:cubicBezTo>
                  <a:pt x="175" y="71"/>
                  <a:pt x="171" y="71"/>
                  <a:pt x="167" y="71"/>
                </a:cubicBezTo>
                <a:cubicBezTo>
                  <a:pt x="164" y="71"/>
                  <a:pt x="161" y="71"/>
                  <a:pt x="159" y="71"/>
                </a:cubicBezTo>
                <a:cubicBezTo>
                  <a:pt x="156" y="71"/>
                  <a:pt x="154" y="71"/>
                  <a:pt x="152" y="71"/>
                </a:cubicBezTo>
                <a:cubicBezTo>
                  <a:pt x="150" y="71"/>
                  <a:pt x="148" y="71"/>
                  <a:pt x="146" y="71"/>
                </a:cubicBezTo>
                <a:cubicBezTo>
                  <a:pt x="143" y="71"/>
                  <a:pt x="141" y="71"/>
                  <a:pt x="139" y="71"/>
                </a:cubicBezTo>
                <a:cubicBezTo>
                  <a:pt x="137" y="71"/>
                  <a:pt x="136" y="71"/>
                  <a:pt x="134" y="71"/>
                </a:cubicBezTo>
                <a:cubicBezTo>
                  <a:pt x="133" y="71"/>
                  <a:pt x="131" y="71"/>
                  <a:pt x="130" y="71"/>
                </a:cubicBezTo>
                <a:cubicBezTo>
                  <a:pt x="129" y="71"/>
                  <a:pt x="128" y="71"/>
                  <a:pt x="127" y="71"/>
                </a:cubicBezTo>
                <a:cubicBezTo>
                  <a:pt x="126" y="71"/>
                  <a:pt x="125" y="71"/>
                  <a:pt x="124" y="71"/>
                </a:cubicBezTo>
                <a:cubicBezTo>
                  <a:pt x="124" y="71"/>
                  <a:pt x="123" y="71"/>
                  <a:pt x="122" y="71"/>
                </a:cubicBezTo>
                <a:cubicBezTo>
                  <a:pt x="121" y="71"/>
                  <a:pt x="120" y="70"/>
                  <a:pt x="119" y="70"/>
                </a:cubicBezTo>
                <a:cubicBezTo>
                  <a:pt x="118" y="70"/>
                  <a:pt x="118" y="71"/>
                  <a:pt x="117" y="71"/>
                </a:cubicBezTo>
                <a:cubicBezTo>
                  <a:pt x="116" y="71"/>
                  <a:pt x="146" y="70"/>
                  <a:pt x="145" y="70"/>
                </a:cubicBezTo>
                <a:cubicBezTo>
                  <a:pt x="144" y="70"/>
                  <a:pt x="143" y="71"/>
                  <a:pt x="142" y="71"/>
                </a:cubicBezTo>
                <a:cubicBezTo>
                  <a:pt x="141" y="71"/>
                  <a:pt x="139" y="70"/>
                  <a:pt x="138" y="70"/>
                </a:cubicBezTo>
                <a:cubicBezTo>
                  <a:pt x="135" y="71"/>
                  <a:pt x="132" y="70"/>
                  <a:pt x="129" y="70"/>
                </a:cubicBezTo>
                <a:cubicBezTo>
                  <a:pt x="127" y="70"/>
                  <a:pt x="125" y="70"/>
                  <a:pt x="123" y="70"/>
                </a:cubicBezTo>
                <a:cubicBezTo>
                  <a:pt x="120" y="70"/>
                  <a:pt x="116" y="69"/>
                  <a:pt x="112" y="69"/>
                </a:cubicBezTo>
                <a:cubicBezTo>
                  <a:pt x="109" y="69"/>
                  <a:pt x="105" y="68"/>
                  <a:pt x="102" y="68"/>
                </a:cubicBezTo>
                <a:cubicBezTo>
                  <a:pt x="95" y="68"/>
                  <a:pt x="98" y="68"/>
                  <a:pt x="92" y="67"/>
                </a:cubicBezTo>
                <a:cubicBezTo>
                  <a:pt x="85" y="67"/>
                  <a:pt x="79" y="67"/>
                  <a:pt x="72" y="67"/>
                </a:cubicBezTo>
                <a:cubicBezTo>
                  <a:pt x="64" y="67"/>
                  <a:pt x="56" y="66"/>
                  <a:pt x="47" y="66"/>
                </a:cubicBezTo>
                <a:cubicBezTo>
                  <a:pt x="47" y="66"/>
                  <a:pt x="47" y="66"/>
                  <a:pt x="46" y="66"/>
                </a:cubicBezTo>
                <a:cubicBezTo>
                  <a:pt x="46" y="65"/>
                  <a:pt x="47" y="65"/>
                  <a:pt x="47" y="65"/>
                </a:cubicBezTo>
                <a:cubicBezTo>
                  <a:pt x="57" y="65"/>
                  <a:pt x="67" y="65"/>
                  <a:pt x="77" y="65"/>
                </a:cubicBezTo>
                <a:cubicBezTo>
                  <a:pt x="85" y="65"/>
                  <a:pt x="85" y="66"/>
                  <a:pt x="93" y="65"/>
                </a:cubicBezTo>
                <a:cubicBezTo>
                  <a:pt x="94" y="65"/>
                  <a:pt x="94" y="65"/>
                  <a:pt x="94" y="65"/>
                </a:cubicBezTo>
                <a:cubicBezTo>
                  <a:pt x="92" y="64"/>
                  <a:pt x="98" y="64"/>
                  <a:pt x="95" y="64"/>
                </a:cubicBezTo>
                <a:cubicBezTo>
                  <a:pt x="84" y="64"/>
                  <a:pt x="72" y="63"/>
                  <a:pt x="60" y="63"/>
                </a:cubicBezTo>
                <a:cubicBezTo>
                  <a:pt x="58" y="63"/>
                  <a:pt x="56" y="63"/>
                  <a:pt x="55" y="62"/>
                </a:cubicBezTo>
                <a:cubicBezTo>
                  <a:pt x="55" y="62"/>
                  <a:pt x="55" y="62"/>
                  <a:pt x="55" y="62"/>
                </a:cubicBezTo>
                <a:cubicBezTo>
                  <a:pt x="66" y="61"/>
                  <a:pt x="78" y="61"/>
                  <a:pt x="89" y="61"/>
                </a:cubicBezTo>
                <a:cubicBezTo>
                  <a:pt x="101" y="61"/>
                  <a:pt x="103" y="61"/>
                  <a:pt x="115" y="62"/>
                </a:cubicBezTo>
                <a:cubicBezTo>
                  <a:pt x="115" y="61"/>
                  <a:pt x="115" y="61"/>
                  <a:pt x="115" y="61"/>
                </a:cubicBezTo>
                <a:cubicBezTo>
                  <a:pt x="90" y="59"/>
                  <a:pt x="42" y="59"/>
                  <a:pt x="17" y="58"/>
                </a:cubicBezTo>
                <a:cubicBezTo>
                  <a:pt x="17" y="57"/>
                  <a:pt x="17" y="57"/>
                  <a:pt x="17" y="57"/>
                </a:cubicBezTo>
                <a:cubicBezTo>
                  <a:pt x="51" y="57"/>
                  <a:pt x="77" y="58"/>
                  <a:pt x="111" y="59"/>
                </a:cubicBezTo>
                <a:cubicBezTo>
                  <a:pt x="111" y="58"/>
                  <a:pt x="111" y="58"/>
                  <a:pt x="111" y="58"/>
                </a:cubicBezTo>
                <a:cubicBezTo>
                  <a:pt x="87" y="57"/>
                  <a:pt x="72" y="56"/>
                  <a:pt x="49" y="55"/>
                </a:cubicBezTo>
                <a:cubicBezTo>
                  <a:pt x="49" y="55"/>
                  <a:pt x="49" y="55"/>
                  <a:pt x="49" y="55"/>
                </a:cubicBezTo>
                <a:cubicBezTo>
                  <a:pt x="61" y="54"/>
                  <a:pt x="65" y="54"/>
                  <a:pt x="78" y="54"/>
                </a:cubicBezTo>
                <a:cubicBezTo>
                  <a:pt x="78" y="54"/>
                  <a:pt x="78" y="53"/>
                  <a:pt x="78" y="53"/>
                </a:cubicBezTo>
                <a:cubicBezTo>
                  <a:pt x="77" y="53"/>
                  <a:pt x="76" y="53"/>
                  <a:pt x="76" y="53"/>
                </a:cubicBezTo>
                <a:cubicBezTo>
                  <a:pt x="67" y="53"/>
                  <a:pt x="68" y="52"/>
                  <a:pt x="60" y="52"/>
                </a:cubicBezTo>
                <a:cubicBezTo>
                  <a:pt x="53" y="52"/>
                  <a:pt x="45" y="52"/>
                  <a:pt x="38" y="51"/>
                </a:cubicBezTo>
                <a:cubicBezTo>
                  <a:pt x="38" y="51"/>
                  <a:pt x="37" y="51"/>
                  <a:pt x="36" y="51"/>
                </a:cubicBezTo>
                <a:cubicBezTo>
                  <a:pt x="36" y="51"/>
                  <a:pt x="36" y="50"/>
                  <a:pt x="37" y="50"/>
                </a:cubicBezTo>
                <a:cubicBezTo>
                  <a:pt x="61" y="51"/>
                  <a:pt x="77" y="51"/>
                  <a:pt x="102" y="51"/>
                </a:cubicBezTo>
                <a:cubicBezTo>
                  <a:pt x="102" y="51"/>
                  <a:pt x="102" y="51"/>
                  <a:pt x="102" y="51"/>
                </a:cubicBezTo>
                <a:cubicBezTo>
                  <a:pt x="100" y="51"/>
                  <a:pt x="98" y="51"/>
                  <a:pt x="96" y="50"/>
                </a:cubicBezTo>
                <a:cubicBezTo>
                  <a:pt x="86" y="50"/>
                  <a:pt x="76" y="50"/>
                  <a:pt x="65" y="49"/>
                </a:cubicBezTo>
                <a:cubicBezTo>
                  <a:pt x="51" y="49"/>
                  <a:pt x="45" y="48"/>
                  <a:pt x="30" y="47"/>
                </a:cubicBezTo>
                <a:cubicBezTo>
                  <a:pt x="29" y="47"/>
                  <a:pt x="28" y="47"/>
                  <a:pt x="28" y="47"/>
                </a:cubicBezTo>
                <a:cubicBezTo>
                  <a:pt x="28" y="46"/>
                  <a:pt x="28" y="46"/>
                  <a:pt x="28" y="46"/>
                </a:cubicBezTo>
                <a:cubicBezTo>
                  <a:pt x="39" y="46"/>
                  <a:pt x="51" y="47"/>
                  <a:pt x="62" y="47"/>
                </a:cubicBezTo>
                <a:cubicBezTo>
                  <a:pt x="68" y="47"/>
                  <a:pt x="64" y="47"/>
                  <a:pt x="70" y="47"/>
                </a:cubicBezTo>
                <a:cubicBezTo>
                  <a:pt x="71" y="47"/>
                  <a:pt x="72" y="47"/>
                  <a:pt x="73" y="46"/>
                </a:cubicBezTo>
                <a:cubicBezTo>
                  <a:pt x="73" y="46"/>
                  <a:pt x="73" y="46"/>
                  <a:pt x="73" y="46"/>
                </a:cubicBezTo>
                <a:cubicBezTo>
                  <a:pt x="73" y="46"/>
                  <a:pt x="72" y="46"/>
                  <a:pt x="72" y="46"/>
                </a:cubicBezTo>
                <a:cubicBezTo>
                  <a:pt x="67" y="45"/>
                  <a:pt x="62" y="46"/>
                  <a:pt x="57" y="44"/>
                </a:cubicBezTo>
                <a:cubicBezTo>
                  <a:pt x="55" y="44"/>
                  <a:pt x="62" y="44"/>
                  <a:pt x="60" y="44"/>
                </a:cubicBezTo>
                <a:cubicBezTo>
                  <a:pt x="59" y="44"/>
                  <a:pt x="57" y="43"/>
                  <a:pt x="56" y="43"/>
                </a:cubicBezTo>
                <a:cubicBezTo>
                  <a:pt x="56" y="43"/>
                  <a:pt x="56" y="43"/>
                  <a:pt x="56" y="43"/>
                </a:cubicBezTo>
                <a:cubicBezTo>
                  <a:pt x="84" y="42"/>
                  <a:pt x="104" y="44"/>
                  <a:pt x="132" y="44"/>
                </a:cubicBezTo>
                <a:cubicBezTo>
                  <a:pt x="132" y="44"/>
                  <a:pt x="132" y="44"/>
                  <a:pt x="131" y="44"/>
                </a:cubicBezTo>
                <a:cubicBezTo>
                  <a:pt x="121" y="43"/>
                  <a:pt x="110" y="43"/>
                  <a:pt x="99" y="42"/>
                </a:cubicBezTo>
                <a:cubicBezTo>
                  <a:pt x="94" y="42"/>
                  <a:pt x="88" y="42"/>
                  <a:pt x="82" y="42"/>
                </a:cubicBezTo>
                <a:cubicBezTo>
                  <a:pt x="82" y="42"/>
                  <a:pt x="82" y="41"/>
                  <a:pt x="81" y="41"/>
                </a:cubicBezTo>
                <a:cubicBezTo>
                  <a:pt x="81" y="41"/>
                  <a:pt x="82" y="41"/>
                  <a:pt x="82" y="41"/>
                </a:cubicBezTo>
                <a:cubicBezTo>
                  <a:pt x="87" y="41"/>
                  <a:pt x="93" y="41"/>
                  <a:pt x="99" y="41"/>
                </a:cubicBezTo>
                <a:cubicBezTo>
                  <a:pt x="99" y="41"/>
                  <a:pt x="99" y="40"/>
                  <a:pt x="99" y="40"/>
                </a:cubicBezTo>
                <a:cubicBezTo>
                  <a:pt x="69" y="39"/>
                  <a:pt x="49" y="38"/>
                  <a:pt x="20" y="36"/>
                </a:cubicBezTo>
                <a:cubicBezTo>
                  <a:pt x="20" y="36"/>
                  <a:pt x="20" y="36"/>
                  <a:pt x="20" y="36"/>
                </a:cubicBezTo>
                <a:cubicBezTo>
                  <a:pt x="44" y="35"/>
                  <a:pt x="58" y="36"/>
                  <a:pt x="82" y="37"/>
                </a:cubicBezTo>
                <a:cubicBezTo>
                  <a:pt x="79" y="36"/>
                  <a:pt x="77" y="36"/>
                  <a:pt x="74" y="36"/>
                </a:cubicBezTo>
                <a:cubicBezTo>
                  <a:pt x="62" y="36"/>
                  <a:pt x="60" y="36"/>
                  <a:pt x="48" y="35"/>
                </a:cubicBezTo>
                <a:cubicBezTo>
                  <a:pt x="47" y="35"/>
                  <a:pt x="46" y="35"/>
                  <a:pt x="45" y="35"/>
                </a:cubicBezTo>
                <a:cubicBezTo>
                  <a:pt x="45" y="35"/>
                  <a:pt x="45" y="34"/>
                  <a:pt x="45" y="34"/>
                </a:cubicBezTo>
                <a:cubicBezTo>
                  <a:pt x="62" y="33"/>
                  <a:pt x="69" y="35"/>
                  <a:pt x="85" y="34"/>
                </a:cubicBezTo>
                <a:cubicBezTo>
                  <a:pt x="85" y="34"/>
                  <a:pt x="85" y="34"/>
                  <a:pt x="84" y="34"/>
                </a:cubicBezTo>
                <a:cubicBezTo>
                  <a:pt x="72" y="33"/>
                  <a:pt x="69" y="33"/>
                  <a:pt x="57" y="32"/>
                </a:cubicBezTo>
                <a:cubicBezTo>
                  <a:pt x="49" y="32"/>
                  <a:pt x="41" y="32"/>
                  <a:pt x="33" y="31"/>
                </a:cubicBezTo>
                <a:cubicBezTo>
                  <a:pt x="33" y="31"/>
                  <a:pt x="32" y="31"/>
                  <a:pt x="32" y="31"/>
                </a:cubicBezTo>
                <a:cubicBezTo>
                  <a:pt x="33" y="30"/>
                  <a:pt x="33" y="30"/>
                  <a:pt x="34" y="30"/>
                </a:cubicBezTo>
                <a:cubicBezTo>
                  <a:pt x="37" y="30"/>
                  <a:pt x="40" y="30"/>
                  <a:pt x="43" y="30"/>
                </a:cubicBezTo>
                <a:cubicBezTo>
                  <a:pt x="53" y="30"/>
                  <a:pt x="55" y="30"/>
                  <a:pt x="65" y="31"/>
                </a:cubicBezTo>
                <a:cubicBezTo>
                  <a:pt x="93" y="31"/>
                  <a:pt x="120" y="28"/>
                  <a:pt x="148" y="28"/>
                </a:cubicBezTo>
                <a:cubicBezTo>
                  <a:pt x="179" y="29"/>
                  <a:pt x="213" y="30"/>
                  <a:pt x="245" y="29"/>
                </a:cubicBezTo>
                <a:cubicBezTo>
                  <a:pt x="260" y="28"/>
                  <a:pt x="271" y="31"/>
                  <a:pt x="286" y="30"/>
                </a:cubicBezTo>
                <a:cubicBezTo>
                  <a:pt x="289" y="30"/>
                  <a:pt x="294" y="30"/>
                  <a:pt x="296" y="30"/>
                </a:cubicBezTo>
                <a:cubicBezTo>
                  <a:pt x="292" y="30"/>
                  <a:pt x="288" y="30"/>
                  <a:pt x="283" y="30"/>
                </a:cubicBezTo>
                <a:cubicBezTo>
                  <a:pt x="241" y="30"/>
                  <a:pt x="200" y="30"/>
                  <a:pt x="158" y="29"/>
                </a:cubicBezTo>
                <a:cubicBezTo>
                  <a:pt x="135" y="28"/>
                  <a:pt x="112" y="27"/>
                  <a:pt x="89" y="27"/>
                </a:cubicBezTo>
                <a:cubicBezTo>
                  <a:pt x="70" y="26"/>
                  <a:pt x="39" y="25"/>
                  <a:pt x="21" y="25"/>
                </a:cubicBezTo>
                <a:cubicBezTo>
                  <a:pt x="17" y="25"/>
                  <a:pt x="13" y="24"/>
                  <a:pt x="10" y="24"/>
                </a:cubicBezTo>
                <a:cubicBezTo>
                  <a:pt x="9" y="24"/>
                  <a:pt x="9" y="24"/>
                  <a:pt x="8" y="23"/>
                </a:cubicBezTo>
                <a:cubicBezTo>
                  <a:pt x="8" y="23"/>
                  <a:pt x="0" y="23"/>
                  <a:pt x="0" y="23"/>
                </a:cubicBezTo>
                <a:cubicBezTo>
                  <a:pt x="0" y="23"/>
                  <a:pt x="1" y="23"/>
                  <a:pt x="1" y="23"/>
                </a:cubicBezTo>
                <a:cubicBezTo>
                  <a:pt x="5" y="23"/>
                  <a:pt x="9" y="23"/>
                  <a:pt x="13" y="23"/>
                </a:cubicBezTo>
                <a:cubicBezTo>
                  <a:pt x="31" y="23"/>
                  <a:pt x="49" y="23"/>
                  <a:pt x="67" y="23"/>
                </a:cubicBezTo>
                <a:cubicBezTo>
                  <a:pt x="92" y="23"/>
                  <a:pt x="133" y="22"/>
                  <a:pt x="157" y="23"/>
                </a:cubicBezTo>
                <a:cubicBezTo>
                  <a:pt x="187" y="24"/>
                  <a:pt x="229" y="22"/>
                  <a:pt x="258" y="25"/>
                </a:cubicBezTo>
                <a:cubicBezTo>
                  <a:pt x="261" y="24"/>
                  <a:pt x="257" y="25"/>
                  <a:pt x="259" y="25"/>
                </a:cubicBezTo>
                <a:cubicBezTo>
                  <a:pt x="259" y="25"/>
                  <a:pt x="259" y="25"/>
                  <a:pt x="258" y="25"/>
                </a:cubicBezTo>
                <a:cubicBezTo>
                  <a:pt x="240" y="24"/>
                  <a:pt x="223" y="24"/>
                  <a:pt x="205" y="24"/>
                </a:cubicBezTo>
                <a:cubicBezTo>
                  <a:pt x="189" y="23"/>
                  <a:pt x="173" y="23"/>
                  <a:pt x="157" y="23"/>
                </a:cubicBezTo>
                <a:cubicBezTo>
                  <a:pt x="135" y="22"/>
                  <a:pt x="91" y="21"/>
                  <a:pt x="68" y="20"/>
                </a:cubicBezTo>
                <a:cubicBezTo>
                  <a:pt x="60" y="20"/>
                  <a:pt x="51" y="19"/>
                  <a:pt x="42" y="19"/>
                </a:cubicBezTo>
                <a:cubicBezTo>
                  <a:pt x="38" y="19"/>
                  <a:pt x="34" y="17"/>
                  <a:pt x="30" y="17"/>
                </a:cubicBezTo>
                <a:cubicBezTo>
                  <a:pt x="30" y="17"/>
                  <a:pt x="29" y="17"/>
                  <a:pt x="29" y="17"/>
                </a:cubicBezTo>
                <a:cubicBezTo>
                  <a:pt x="29" y="17"/>
                  <a:pt x="29" y="17"/>
                  <a:pt x="29" y="17"/>
                </a:cubicBezTo>
                <a:cubicBezTo>
                  <a:pt x="32" y="16"/>
                  <a:pt x="36" y="16"/>
                  <a:pt x="39" y="16"/>
                </a:cubicBezTo>
                <a:cubicBezTo>
                  <a:pt x="39" y="16"/>
                  <a:pt x="39" y="16"/>
                  <a:pt x="39" y="16"/>
                </a:cubicBezTo>
                <a:cubicBezTo>
                  <a:pt x="33" y="16"/>
                  <a:pt x="26" y="15"/>
                  <a:pt x="20" y="15"/>
                </a:cubicBezTo>
                <a:cubicBezTo>
                  <a:pt x="20" y="15"/>
                  <a:pt x="20" y="14"/>
                  <a:pt x="20" y="14"/>
                </a:cubicBezTo>
                <a:cubicBezTo>
                  <a:pt x="46" y="14"/>
                  <a:pt x="95" y="15"/>
                  <a:pt x="121" y="16"/>
                </a:cubicBezTo>
                <a:cubicBezTo>
                  <a:pt x="118" y="15"/>
                  <a:pt x="115" y="15"/>
                  <a:pt x="112" y="15"/>
                </a:cubicBezTo>
                <a:cubicBezTo>
                  <a:pt x="96" y="14"/>
                  <a:pt x="57" y="14"/>
                  <a:pt x="41" y="13"/>
                </a:cubicBezTo>
                <a:cubicBezTo>
                  <a:pt x="35" y="13"/>
                  <a:pt x="29" y="12"/>
                  <a:pt x="23" y="12"/>
                </a:cubicBezTo>
                <a:cubicBezTo>
                  <a:pt x="22" y="12"/>
                  <a:pt x="22" y="12"/>
                  <a:pt x="22" y="11"/>
                </a:cubicBezTo>
                <a:cubicBezTo>
                  <a:pt x="22" y="11"/>
                  <a:pt x="22" y="11"/>
                  <a:pt x="23" y="11"/>
                </a:cubicBezTo>
                <a:cubicBezTo>
                  <a:pt x="24" y="11"/>
                  <a:pt x="26" y="11"/>
                  <a:pt x="27" y="11"/>
                </a:cubicBezTo>
                <a:cubicBezTo>
                  <a:pt x="33" y="11"/>
                  <a:pt x="38" y="11"/>
                  <a:pt x="43" y="11"/>
                </a:cubicBezTo>
                <a:cubicBezTo>
                  <a:pt x="47" y="11"/>
                  <a:pt x="51" y="11"/>
                  <a:pt x="54" y="11"/>
                </a:cubicBezTo>
                <a:cubicBezTo>
                  <a:pt x="53" y="11"/>
                  <a:pt x="51" y="11"/>
                  <a:pt x="49" y="11"/>
                </a:cubicBezTo>
                <a:cubicBezTo>
                  <a:pt x="49" y="11"/>
                  <a:pt x="49" y="10"/>
                  <a:pt x="49" y="10"/>
                </a:cubicBezTo>
                <a:cubicBezTo>
                  <a:pt x="62" y="10"/>
                  <a:pt x="98" y="10"/>
                  <a:pt x="111" y="11"/>
                </a:cubicBezTo>
                <a:cubicBezTo>
                  <a:pt x="125" y="11"/>
                  <a:pt x="138" y="11"/>
                  <a:pt x="151" y="12"/>
                </a:cubicBezTo>
                <a:cubicBezTo>
                  <a:pt x="151" y="12"/>
                  <a:pt x="151" y="16"/>
                  <a:pt x="151" y="16"/>
                </a:cubicBezTo>
                <a:cubicBezTo>
                  <a:pt x="118" y="14"/>
                  <a:pt x="63" y="9"/>
                  <a:pt x="30" y="7"/>
                </a:cubicBezTo>
                <a:cubicBezTo>
                  <a:pt x="30" y="7"/>
                  <a:pt x="30" y="7"/>
                  <a:pt x="30" y="6"/>
                </a:cubicBezTo>
                <a:cubicBezTo>
                  <a:pt x="34" y="6"/>
                  <a:pt x="38" y="6"/>
                  <a:pt x="43" y="6"/>
                </a:cubicBezTo>
                <a:cubicBezTo>
                  <a:pt x="43" y="6"/>
                  <a:pt x="43" y="6"/>
                  <a:pt x="43" y="6"/>
                </a:cubicBezTo>
                <a:cubicBezTo>
                  <a:pt x="42" y="5"/>
                  <a:pt x="41" y="5"/>
                  <a:pt x="40" y="5"/>
                </a:cubicBezTo>
                <a:cubicBezTo>
                  <a:pt x="40" y="5"/>
                  <a:pt x="40" y="5"/>
                  <a:pt x="40" y="4"/>
                </a:cubicBezTo>
                <a:cubicBezTo>
                  <a:pt x="87" y="5"/>
                  <a:pt x="156" y="12"/>
                  <a:pt x="203" y="13"/>
                </a:cubicBezTo>
                <a:cubicBezTo>
                  <a:pt x="185" y="12"/>
                  <a:pt x="168" y="11"/>
                  <a:pt x="150" y="10"/>
                </a:cubicBezTo>
                <a:cubicBezTo>
                  <a:pt x="132" y="10"/>
                  <a:pt x="92" y="4"/>
                  <a:pt x="75" y="3"/>
                </a:cubicBezTo>
                <a:cubicBezTo>
                  <a:pt x="57" y="2"/>
                  <a:pt x="39" y="1"/>
                  <a:pt x="22" y="1"/>
                </a:cubicBezTo>
                <a:cubicBezTo>
                  <a:pt x="22" y="0"/>
                  <a:pt x="22" y="0"/>
                  <a:pt x="22" y="0"/>
                </a:cubicBezTo>
                <a:cubicBezTo>
                  <a:pt x="22" y="0"/>
                  <a:pt x="22" y="0"/>
                  <a:pt x="23" y="0"/>
                </a:cubicBezTo>
                <a:cubicBezTo>
                  <a:pt x="28" y="0"/>
                  <a:pt x="34" y="0"/>
                  <a:pt x="40" y="0"/>
                </a:cubicBezTo>
                <a:cubicBezTo>
                  <a:pt x="58" y="1"/>
                  <a:pt x="99" y="1"/>
                  <a:pt x="118" y="2"/>
                </a:cubicBezTo>
                <a:cubicBezTo>
                  <a:pt x="138" y="3"/>
                  <a:pt x="159" y="8"/>
                  <a:pt x="179" y="9"/>
                </a:cubicBezTo>
                <a:cubicBezTo>
                  <a:pt x="199" y="10"/>
                  <a:pt x="218" y="10"/>
                  <a:pt x="238" y="10"/>
                </a:cubicBezTo>
                <a:cubicBezTo>
                  <a:pt x="255" y="10"/>
                  <a:pt x="271" y="12"/>
                  <a:pt x="288" y="13"/>
                </a:cubicBezTo>
                <a:cubicBezTo>
                  <a:pt x="311" y="13"/>
                  <a:pt x="335" y="13"/>
                  <a:pt x="359" y="13"/>
                </a:cubicBezTo>
                <a:cubicBezTo>
                  <a:pt x="360" y="13"/>
                  <a:pt x="362" y="13"/>
                  <a:pt x="364" y="12"/>
                </a:cubicBezTo>
                <a:cubicBezTo>
                  <a:pt x="365" y="12"/>
                  <a:pt x="365" y="12"/>
                  <a:pt x="366" y="12"/>
                </a:cubicBezTo>
                <a:cubicBezTo>
                  <a:pt x="366" y="13"/>
                  <a:pt x="367" y="13"/>
                  <a:pt x="368" y="13"/>
                </a:cubicBezTo>
                <a:cubicBezTo>
                  <a:pt x="369" y="13"/>
                  <a:pt x="371" y="13"/>
                  <a:pt x="372" y="13"/>
                </a:cubicBezTo>
                <a:cubicBezTo>
                  <a:pt x="388" y="13"/>
                  <a:pt x="403" y="12"/>
                  <a:pt x="419" y="12"/>
                </a:cubicBezTo>
                <a:cubicBezTo>
                  <a:pt x="431" y="11"/>
                  <a:pt x="443" y="12"/>
                  <a:pt x="455" y="12"/>
                </a:cubicBezTo>
                <a:lnTo>
                  <a:pt x="459" y="12"/>
                </a:lnTo>
                <a:close/>
                <a:moveTo>
                  <a:pt x="212" y="13"/>
                </a:moveTo>
                <a:cubicBezTo>
                  <a:pt x="212" y="13"/>
                  <a:pt x="212" y="13"/>
                  <a:pt x="212" y="13"/>
                </a:cubicBezTo>
                <a:cubicBezTo>
                  <a:pt x="201" y="13"/>
                  <a:pt x="189" y="12"/>
                  <a:pt x="178" y="12"/>
                </a:cubicBezTo>
                <a:cubicBezTo>
                  <a:pt x="178" y="12"/>
                  <a:pt x="178" y="12"/>
                  <a:pt x="178" y="12"/>
                </a:cubicBezTo>
                <a:cubicBezTo>
                  <a:pt x="189" y="13"/>
                  <a:pt x="201" y="13"/>
                  <a:pt x="212" y="13"/>
                </a:cubicBezTo>
                <a:close/>
                <a:moveTo>
                  <a:pt x="167" y="12"/>
                </a:moveTo>
                <a:cubicBezTo>
                  <a:pt x="167" y="12"/>
                  <a:pt x="167" y="12"/>
                  <a:pt x="167" y="12"/>
                </a:cubicBezTo>
                <a:cubicBezTo>
                  <a:pt x="170" y="12"/>
                  <a:pt x="173" y="12"/>
                  <a:pt x="176" y="12"/>
                </a:cubicBezTo>
                <a:cubicBezTo>
                  <a:pt x="176" y="12"/>
                  <a:pt x="176" y="12"/>
                  <a:pt x="176" y="12"/>
                </a:cubicBezTo>
                <a:cubicBezTo>
                  <a:pt x="173" y="12"/>
                  <a:pt x="170" y="12"/>
                  <a:pt x="167" y="12"/>
                </a:cubicBezTo>
                <a:close/>
              </a:path>
            </a:pathLst>
          </a:custGeom>
          <a:solidFill>
            <a:schemeClr val="bg1">
              <a:lumMod val="85000"/>
              <a:alpha val="42000"/>
            </a:schemeClr>
          </a:solidFill>
          <a:ln>
            <a:noFill/>
          </a:ln>
        </p:spPr>
        <p:txBody>
          <a:bodyPr spcFirstLastPara="1" wrap="square" lIns="91425" tIns="45700" rIns="91425" bIns="45700" anchor="t" anchorCtr="0">
            <a:noAutofit/>
          </a:bodyPr>
          <a:lstStyle/>
          <a:p>
            <a:pPr>
              <a:buClr>
                <a:srgbClr val="000000"/>
              </a:buClr>
            </a:pPr>
            <a:endParaRPr sz="2400" kern="0">
              <a:solidFill>
                <a:srgbClr val="000000"/>
              </a:solidFill>
              <a:latin typeface="Calibri"/>
              <a:ea typeface="Calibri"/>
              <a:cs typeface="Calibri"/>
              <a:sym typeface="Calibri"/>
            </a:endParaRPr>
          </a:p>
        </p:txBody>
      </p:sp>
      <p:sp>
        <p:nvSpPr>
          <p:cNvPr id="23" name="CuadroTexto 22">
            <a:extLst>
              <a:ext uri="{FF2B5EF4-FFF2-40B4-BE49-F238E27FC236}">
                <a16:creationId xmlns:a16="http://schemas.microsoft.com/office/drawing/2014/main" id="{37E267A9-8CD9-32CF-2C02-03262CCAAC8D}"/>
              </a:ext>
            </a:extLst>
          </p:cNvPr>
          <p:cNvSpPr txBox="1"/>
          <p:nvPr/>
        </p:nvSpPr>
        <p:spPr>
          <a:xfrm>
            <a:off x="8390719" y="2144761"/>
            <a:ext cx="3298762" cy="276999"/>
          </a:xfrm>
          <a:prstGeom prst="rect">
            <a:avLst/>
          </a:prstGeom>
          <a:noFill/>
        </p:spPr>
        <p:txBody>
          <a:bodyPr wrap="square" rtlCol="0">
            <a:spAutoFit/>
          </a:bodyPr>
          <a:lstStyle/>
          <a:p>
            <a:pPr algn="ctr"/>
            <a:r>
              <a:rPr lang="es-CL" sz="1200" b="1">
                <a:solidFill>
                  <a:schemeClr val="accent1">
                    <a:lumMod val="50000"/>
                  </a:schemeClr>
                </a:solidFill>
                <a:latin typeface="Calibri" panose="020F0502020204030204" pitchFamily="34" charset="0"/>
                <a:cs typeface="Calibri" panose="020F0502020204030204" pitchFamily="34" charset="0"/>
              </a:rPr>
              <a:t>Cantidad de sanciones por año</a:t>
            </a:r>
          </a:p>
        </p:txBody>
      </p:sp>
    </p:spTree>
    <p:extLst>
      <p:ext uri="{BB962C8B-B14F-4D97-AF65-F5344CB8AC3E}">
        <p14:creationId xmlns:p14="http://schemas.microsoft.com/office/powerpoint/2010/main" val="39257314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EEEA5-07A5-C157-C303-84BF8A184BC4}"/>
            </a:ext>
          </a:extLst>
        </p:cNvPr>
        <p:cNvGrpSpPr/>
        <p:nvPr/>
      </p:nvGrpSpPr>
      <p:grpSpPr>
        <a:xfrm>
          <a:off x="0" y="0"/>
          <a:ext cx="0" cy="0"/>
          <a:chOff x="0" y="0"/>
          <a:chExt cx="0" cy="0"/>
        </a:xfrm>
      </p:grpSpPr>
      <p:pic>
        <p:nvPicPr>
          <p:cNvPr id="11" name="Imagen 10" descr="Texto  El contenido generado por IA puede ser incorrecto.">
            <a:extLst>
              <a:ext uri="{FF2B5EF4-FFF2-40B4-BE49-F238E27FC236}">
                <a16:creationId xmlns:a16="http://schemas.microsoft.com/office/drawing/2014/main" id="{30CDCB9F-0C82-B87D-ACD4-E862FA4D1BE4}"/>
              </a:ext>
            </a:extLst>
          </p:cNvPr>
          <p:cNvPicPr>
            <a:picLocks noChangeAspect="1"/>
          </p:cNvPicPr>
          <p:nvPr/>
        </p:nvPicPr>
        <p:blipFill>
          <a:blip r:embed="rId3"/>
          <a:stretch>
            <a:fillRect/>
          </a:stretch>
        </p:blipFill>
        <p:spPr>
          <a:xfrm>
            <a:off x="10272402" y="195733"/>
            <a:ext cx="1656075" cy="555160"/>
          </a:xfrm>
          <a:prstGeom prst="rect">
            <a:avLst/>
          </a:prstGeom>
        </p:spPr>
      </p:pic>
      <p:sp>
        <p:nvSpPr>
          <p:cNvPr id="3" name="Subtítulo 2">
            <a:extLst>
              <a:ext uri="{FF2B5EF4-FFF2-40B4-BE49-F238E27FC236}">
                <a16:creationId xmlns:a16="http://schemas.microsoft.com/office/drawing/2014/main" id="{3CE86DA1-E0AE-F352-81E8-BD50D350EB45}"/>
              </a:ext>
            </a:extLst>
          </p:cNvPr>
          <p:cNvSpPr txBox="1">
            <a:spLocks/>
          </p:cNvSpPr>
          <p:nvPr/>
        </p:nvSpPr>
        <p:spPr>
          <a:xfrm>
            <a:off x="379594" y="1492454"/>
            <a:ext cx="4504911" cy="5242154"/>
          </a:xfrm>
          <a:prstGeom prst="rect">
            <a:avLst/>
          </a:prstGeom>
        </p:spPr>
        <p:txBody>
          <a:bodyPr lIns="51435" tIns="25718" rIns="51435" bIns="25718" anchor="t"/>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just">
              <a:defRPr/>
            </a:pPr>
            <a:r>
              <a:rPr lang="es-ES" sz="1600" dirty="0">
                <a:solidFill>
                  <a:schemeClr val="accent1">
                    <a:lumMod val="50000"/>
                  </a:schemeClr>
                </a:solidFill>
              </a:rPr>
              <a:t>En materia de atención de usuarios, los reclamos presentados ante las empresas distribuidoras eléctricas constituyen un indicador relevante para evaluar la continuidad del suministro y la calidad del servicio entregado a la comunidad.</a:t>
            </a:r>
          </a:p>
          <a:p>
            <a:pPr algn="just">
              <a:defRPr/>
            </a:pPr>
            <a:endParaRPr lang="en-US" sz="1600" dirty="0">
              <a:solidFill>
                <a:schemeClr val="accent1">
                  <a:lumMod val="50000"/>
                </a:schemeClr>
              </a:solidFill>
            </a:endParaRPr>
          </a:p>
          <a:p>
            <a:pPr algn="just">
              <a:defRPr/>
            </a:pPr>
            <a:r>
              <a:rPr lang="es-ES" sz="1600" dirty="0">
                <a:solidFill>
                  <a:schemeClr val="accent1">
                    <a:lumMod val="50000"/>
                  </a:schemeClr>
                </a:solidFill>
              </a:rPr>
              <a:t>Durante el año 2025, las empresas distribuidoras eléctricas de la Región de La Araucanía recibieron aproximadamente 200 mil  reclamos </a:t>
            </a:r>
            <a:r>
              <a:rPr lang="es-ES" sz="1600" dirty="0">
                <a:solidFill>
                  <a:schemeClr val="accent2"/>
                </a:solidFill>
              </a:rPr>
              <a:t>asociados a interrupciones de suministro eléctrico</a:t>
            </a:r>
            <a:r>
              <a:rPr lang="es-ES" sz="1600" dirty="0">
                <a:solidFill>
                  <a:schemeClr val="accent1">
                    <a:lumMod val="50000"/>
                  </a:schemeClr>
                </a:solidFill>
              </a:rPr>
              <a:t>.</a:t>
            </a:r>
          </a:p>
          <a:p>
            <a:pPr algn="just">
              <a:defRPr/>
            </a:pPr>
            <a:endParaRPr lang="es-ES" sz="1600" dirty="0">
              <a:solidFill>
                <a:schemeClr val="accent1">
                  <a:lumMod val="50000"/>
                </a:schemeClr>
              </a:solidFill>
            </a:endParaRPr>
          </a:p>
          <a:p>
            <a:pPr algn="just">
              <a:defRPr/>
            </a:pPr>
            <a:r>
              <a:rPr lang="es-ES" sz="1600" dirty="0">
                <a:solidFill>
                  <a:schemeClr val="accent1">
                    <a:lumMod val="50000"/>
                  </a:schemeClr>
                </a:solidFill>
              </a:rPr>
              <a:t>Por otra parte, en el ítem correspondiente a “otras causas”, principalmente relacionadas con cobros excesivos y materias comerciales, durante el año 2025 recibieron cerca de 21.900 reclamos, manteniéndose una cantidad relativamente uniforme y sin variaciones significativas respecto del año 2024.</a:t>
            </a:r>
          </a:p>
          <a:p>
            <a:pPr algn="just">
              <a:defRPr/>
            </a:pPr>
            <a:endParaRPr lang="es-ES" sz="1600" dirty="0">
              <a:solidFill>
                <a:schemeClr val="accent1">
                  <a:lumMod val="50000"/>
                </a:schemeClr>
              </a:solidFill>
            </a:endParaRPr>
          </a:p>
        </p:txBody>
      </p:sp>
      <p:pic>
        <p:nvPicPr>
          <p:cNvPr id="12" name="Imagen 11">
            <a:extLst>
              <a:ext uri="{FF2B5EF4-FFF2-40B4-BE49-F238E27FC236}">
                <a16:creationId xmlns:a16="http://schemas.microsoft.com/office/drawing/2014/main" id="{C37FAC83-A2E1-832B-0E70-FF758D0F8ACA}"/>
              </a:ext>
            </a:extLst>
          </p:cNvPr>
          <p:cNvPicPr>
            <a:picLocks noChangeAspect="1"/>
          </p:cNvPicPr>
          <p:nvPr/>
        </p:nvPicPr>
        <p:blipFill>
          <a:blip r:embed="rId4"/>
          <a:stretch>
            <a:fillRect/>
          </a:stretch>
        </p:blipFill>
        <p:spPr>
          <a:xfrm>
            <a:off x="5243655" y="1733380"/>
            <a:ext cx="3202990" cy="1914515"/>
          </a:xfrm>
          <a:prstGeom prst="rect">
            <a:avLst/>
          </a:prstGeom>
        </p:spPr>
      </p:pic>
      <p:pic>
        <p:nvPicPr>
          <p:cNvPr id="13" name="Imagen 12">
            <a:extLst>
              <a:ext uri="{FF2B5EF4-FFF2-40B4-BE49-F238E27FC236}">
                <a16:creationId xmlns:a16="http://schemas.microsoft.com/office/drawing/2014/main" id="{E416AC5B-30DF-6F7D-2BDD-46A8E4C40A80}"/>
              </a:ext>
            </a:extLst>
          </p:cNvPr>
          <p:cNvPicPr>
            <a:picLocks noChangeAspect="1"/>
          </p:cNvPicPr>
          <p:nvPr/>
        </p:nvPicPr>
        <p:blipFill>
          <a:blip r:embed="rId5"/>
          <a:stretch>
            <a:fillRect/>
          </a:stretch>
        </p:blipFill>
        <p:spPr>
          <a:xfrm>
            <a:off x="8682870" y="1733381"/>
            <a:ext cx="3189739" cy="1914514"/>
          </a:xfrm>
          <a:prstGeom prst="rect">
            <a:avLst/>
          </a:prstGeom>
        </p:spPr>
      </p:pic>
      <p:sp>
        <p:nvSpPr>
          <p:cNvPr id="16" name="Marcador de texto 2">
            <a:extLst>
              <a:ext uri="{FF2B5EF4-FFF2-40B4-BE49-F238E27FC236}">
                <a16:creationId xmlns:a16="http://schemas.microsoft.com/office/drawing/2014/main" id="{05DE97DF-434E-6800-F6D7-E596C3DA0630}"/>
              </a:ext>
            </a:extLst>
          </p:cNvPr>
          <p:cNvSpPr txBox="1">
            <a:spLocks noChangeArrowheads="1"/>
          </p:cNvSpPr>
          <p:nvPr/>
        </p:nvSpPr>
        <p:spPr bwMode="auto">
          <a:xfrm>
            <a:off x="502519" y="546774"/>
            <a:ext cx="9482272" cy="360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lvl="0">
              <a:spcBef>
                <a:spcPts val="0"/>
              </a:spcBef>
              <a:buNone/>
            </a:pPr>
            <a:r>
              <a:rPr lang="es-419" sz="1800" b="1">
                <a:solidFill>
                  <a:srgbClr val="0B4581"/>
                </a:solidFill>
                <a:latin typeface="Calibri" panose="020F0502020204030204" pitchFamily="34" charset="0"/>
                <a:cs typeface="Calibri" panose="020F0502020204030204" pitchFamily="34" charset="0"/>
                <a:sym typeface="Montserrat Black"/>
              </a:rPr>
              <a:t>RECLAMOS INDUSTRIA ELECTRICA PRESENTADOS A EMPRESAS DISTRIBUIDORAS  </a:t>
            </a:r>
            <a:endParaRPr lang="es-ES" sz="1800" b="1">
              <a:solidFill>
                <a:srgbClr val="0B4581"/>
              </a:solidFill>
              <a:latin typeface="Calibri" panose="020F0502020204030204" pitchFamily="34" charset="0"/>
              <a:cs typeface="Calibri" panose="020F0502020204030204" pitchFamily="34" charset="0"/>
            </a:endParaRPr>
          </a:p>
        </p:txBody>
      </p:sp>
      <p:pic>
        <p:nvPicPr>
          <p:cNvPr id="18" name="Imagen 17">
            <a:extLst>
              <a:ext uri="{FF2B5EF4-FFF2-40B4-BE49-F238E27FC236}">
                <a16:creationId xmlns:a16="http://schemas.microsoft.com/office/drawing/2014/main" id="{64C5E69E-4360-AD1E-7638-AAED19856884}"/>
              </a:ext>
            </a:extLst>
          </p:cNvPr>
          <p:cNvPicPr>
            <a:picLocks noChangeAspect="1"/>
          </p:cNvPicPr>
          <p:nvPr/>
        </p:nvPicPr>
        <p:blipFill>
          <a:blip r:embed="rId6"/>
          <a:stretch>
            <a:fillRect/>
          </a:stretch>
        </p:blipFill>
        <p:spPr>
          <a:xfrm>
            <a:off x="5499288" y="4217961"/>
            <a:ext cx="2916044" cy="1689353"/>
          </a:xfrm>
          <a:prstGeom prst="rect">
            <a:avLst/>
          </a:prstGeom>
        </p:spPr>
      </p:pic>
      <p:pic>
        <p:nvPicPr>
          <p:cNvPr id="20" name="Imagen 19">
            <a:extLst>
              <a:ext uri="{FF2B5EF4-FFF2-40B4-BE49-F238E27FC236}">
                <a16:creationId xmlns:a16="http://schemas.microsoft.com/office/drawing/2014/main" id="{E00FED96-C631-5414-5700-3D894154AA38}"/>
              </a:ext>
            </a:extLst>
          </p:cNvPr>
          <p:cNvPicPr>
            <a:picLocks noChangeAspect="1"/>
          </p:cNvPicPr>
          <p:nvPr/>
        </p:nvPicPr>
        <p:blipFill>
          <a:blip r:embed="rId7"/>
          <a:stretch>
            <a:fillRect/>
          </a:stretch>
        </p:blipFill>
        <p:spPr>
          <a:xfrm>
            <a:off x="8774482" y="4113531"/>
            <a:ext cx="3005676" cy="1689353"/>
          </a:xfrm>
          <a:prstGeom prst="rect">
            <a:avLst/>
          </a:prstGeom>
        </p:spPr>
      </p:pic>
    </p:spTree>
    <p:extLst>
      <p:ext uri="{BB962C8B-B14F-4D97-AF65-F5344CB8AC3E}">
        <p14:creationId xmlns:p14="http://schemas.microsoft.com/office/powerpoint/2010/main" val="22091896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90263-2AAF-F4C2-538C-2EB4ED63D2A2}"/>
            </a:ext>
          </a:extLst>
        </p:cNvPr>
        <p:cNvGrpSpPr/>
        <p:nvPr/>
      </p:nvGrpSpPr>
      <p:grpSpPr>
        <a:xfrm>
          <a:off x="0" y="0"/>
          <a:ext cx="0" cy="0"/>
          <a:chOff x="0" y="0"/>
          <a:chExt cx="0" cy="0"/>
        </a:xfrm>
      </p:grpSpPr>
      <p:pic>
        <p:nvPicPr>
          <p:cNvPr id="11" name="Imagen 10" descr="Texto  El contenido generado por IA puede ser incorrecto.">
            <a:extLst>
              <a:ext uri="{FF2B5EF4-FFF2-40B4-BE49-F238E27FC236}">
                <a16:creationId xmlns:a16="http://schemas.microsoft.com/office/drawing/2014/main" id="{BCE75BE5-2D34-07CD-9ED5-B43669649FC5}"/>
              </a:ext>
            </a:extLst>
          </p:cNvPr>
          <p:cNvPicPr>
            <a:picLocks noChangeAspect="1"/>
          </p:cNvPicPr>
          <p:nvPr/>
        </p:nvPicPr>
        <p:blipFill>
          <a:blip r:embed="rId3"/>
          <a:stretch>
            <a:fillRect/>
          </a:stretch>
        </p:blipFill>
        <p:spPr>
          <a:xfrm>
            <a:off x="10272402" y="195733"/>
            <a:ext cx="1656075" cy="555160"/>
          </a:xfrm>
          <a:prstGeom prst="rect">
            <a:avLst/>
          </a:prstGeom>
        </p:spPr>
      </p:pic>
      <p:grpSp>
        <p:nvGrpSpPr>
          <p:cNvPr id="2" name="Group 4">
            <a:extLst>
              <a:ext uri="{FF2B5EF4-FFF2-40B4-BE49-F238E27FC236}">
                <a16:creationId xmlns:a16="http://schemas.microsoft.com/office/drawing/2014/main" id="{9972581D-9948-08BB-3DCE-2EE699E3A263}"/>
              </a:ext>
            </a:extLst>
          </p:cNvPr>
          <p:cNvGrpSpPr/>
          <p:nvPr/>
        </p:nvGrpSpPr>
        <p:grpSpPr>
          <a:xfrm>
            <a:off x="1885567" y="1824516"/>
            <a:ext cx="1808464" cy="1729194"/>
            <a:chOff x="330426" y="1675488"/>
            <a:chExt cx="2708339" cy="2706425"/>
          </a:xfrm>
        </p:grpSpPr>
        <p:sp>
          <p:nvSpPr>
            <p:cNvPr id="4" name="Oval 13">
              <a:extLst>
                <a:ext uri="{FF2B5EF4-FFF2-40B4-BE49-F238E27FC236}">
                  <a16:creationId xmlns:a16="http://schemas.microsoft.com/office/drawing/2014/main" id="{32AC8B36-5BA0-2742-61E4-43053FB7608C}"/>
                </a:ext>
              </a:extLst>
            </p:cNvPr>
            <p:cNvSpPr/>
            <p:nvPr/>
          </p:nvSpPr>
          <p:spPr>
            <a:xfrm>
              <a:off x="496159" y="1837821"/>
              <a:ext cx="2376873" cy="2376873"/>
            </a:xfrm>
            <a:prstGeom prst="ellipse">
              <a:avLst/>
            </a:prstGeom>
            <a:noFill/>
            <a:ln w="12700">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useBgFill="1">
          <p:nvSpPr>
            <p:cNvPr id="5" name="Oval 20">
              <a:extLst>
                <a:ext uri="{FF2B5EF4-FFF2-40B4-BE49-F238E27FC236}">
                  <a16:creationId xmlns:a16="http://schemas.microsoft.com/office/drawing/2014/main" id="{44500575-4B56-21C6-1DAA-5085A88B91DD}"/>
                </a:ext>
              </a:extLst>
            </p:cNvPr>
            <p:cNvSpPr/>
            <p:nvPr/>
          </p:nvSpPr>
          <p:spPr>
            <a:xfrm>
              <a:off x="1504575" y="4021873"/>
              <a:ext cx="360040" cy="360040"/>
            </a:xfrm>
            <a:prstGeom prst="ellipse">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useBgFill="1">
          <p:nvSpPr>
            <p:cNvPr id="6" name="Oval 21">
              <a:extLst>
                <a:ext uri="{FF2B5EF4-FFF2-40B4-BE49-F238E27FC236}">
                  <a16:creationId xmlns:a16="http://schemas.microsoft.com/office/drawing/2014/main" id="{DF505B7B-CCAD-7EDE-846C-7E8A45A931D4}"/>
                </a:ext>
              </a:extLst>
            </p:cNvPr>
            <p:cNvSpPr/>
            <p:nvPr/>
          </p:nvSpPr>
          <p:spPr>
            <a:xfrm>
              <a:off x="1504575" y="1675488"/>
              <a:ext cx="360040" cy="360040"/>
            </a:xfrm>
            <a:prstGeom prst="ellipse">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useBgFill="1">
          <p:nvSpPr>
            <p:cNvPr id="8" name="Oval 17">
              <a:extLst>
                <a:ext uri="{FF2B5EF4-FFF2-40B4-BE49-F238E27FC236}">
                  <a16:creationId xmlns:a16="http://schemas.microsoft.com/office/drawing/2014/main" id="{D8867711-5433-9CCD-FB1E-4683F6E6CE25}"/>
                </a:ext>
              </a:extLst>
            </p:cNvPr>
            <p:cNvSpPr/>
            <p:nvPr/>
          </p:nvSpPr>
          <p:spPr>
            <a:xfrm>
              <a:off x="330426" y="2846237"/>
              <a:ext cx="360040" cy="360040"/>
            </a:xfrm>
            <a:prstGeom prst="ellipse">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useBgFill="1">
          <p:nvSpPr>
            <p:cNvPr id="9" name="Oval 19">
              <a:extLst>
                <a:ext uri="{FF2B5EF4-FFF2-40B4-BE49-F238E27FC236}">
                  <a16:creationId xmlns:a16="http://schemas.microsoft.com/office/drawing/2014/main" id="{4CD1AC50-1AAC-19FA-17C3-1079F3BDBDCE}"/>
                </a:ext>
              </a:extLst>
            </p:cNvPr>
            <p:cNvSpPr/>
            <p:nvPr/>
          </p:nvSpPr>
          <p:spPr>
            <a:xfrm>
              <a:off x="2678725" y="2846237"/>
              <a:ext cx="360040" cy="360040"/>
            </a:xfrm>
            <a:prstGeom prst="ellipse">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p:nvSpPr>
            <p:cNvPr id="10" name="Flowchart: Connector 22">
              <a:extLst>
                <a:ext uri="{FF2B5EF4-FFF2-40B4-BE49-F238E27FC236}">
                  <a16:creationId xmlns:a16="http://schemas.microsoft.com/office/drawing/2014/main" id="{D9626223-4EEB-B6B9-D765-18B7FD33024E}"/>
                </a:ext>
              </a:extLst>
            </p:cNvPr>
            <p:cNvSpPr/>
            <p:nvPr/>
          </p:nvSpPr>
          <p:spPr>
            <a:xfrm>
              <a:off x="2859821" y="3013022"/>
              <a:ext cx="26469" cy="26469"/>
            </a:xfrm>
            <a:prstGeom prst="flowChartConnector">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p:nvSpPr>
            <p:cNvPr id="14" name="Flowchart: Connector 23">
              <a:extLst>
                <a:ext uri="{FF2B5EF4-FFF2-40B4-BE49-F238E27FC236}">
                  <a16:creationId xmlns:a16="http://schemas.microsoft.com/office/drawing/2014/main" id="{57D421F5-BE73-D907-DC6B-4193D35E71EB}"/>
                </a:ext>
              </a:extLst>
            </p:cNvPr>
            <p:cNvSpPr/>
            <p:nvPr/>
          </p:nvSpPr>
          <p:spPr>
            <a:xfrm>
              <a:off x="483820" y="3013022"/>
              <a:ext cx="26469" cy="26469"/>
            </a:xfrm>
            <a:prstGeom prst="flowChartConnector">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p:nvSpPr>
            <p:cNvPr id="16" name="Flowchart: Connector 24">
              <a:extLst>
                <a:ext uri="{FF2B5EF4-FFF2-40B4-BE49-F238E27FC236}">
                  <a16:creationId xmlns:a16="http://schemas.microsoft.com/office/drawing/2014/main" id="{10480157-27F9-636A-8E9A-C0D71A07E376}"/>
                </a:ext>
              </a:extLst>
            </p:cNvPr>
            <p:cNvSpPr/>
            <p:nvPr/>
          </p:nvSpPr>
          <p:spPr>
            <a:xfrm>
              <a:off x="1668906" y="4202589"/>
              <a:ext cx="26469" cy="26469"/>
            </a:xfrm>
            <a:prstGeom prst="flowChartConnector">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p:nvSpPr>
            <p:cNvPr id="17" name="Flowchart: Connector 25">
              <a:extLst>
                <a:ext uri="{FF2B5EF4-FFF2-40B4-BE49-F238E27FC236}">
                  <a16:creationId xmlns:a16="http://schemas.microsoft.com/office/drawing/2014/main" id="{45DB1925-77A5-D209-6B3F-12996DBDF162}"/>
                </a:ext>
              </a:extLst>
            </p:cNvPr>
            <p:cNvSpPr/>
            <p:nvPr/>
          </p:nvSpPr>
          <p:spPr>
            <a:xfrm>
              <a:off x="1668906" y="1824586"/>
              <a:ext cx="26469" cy="26469"/>
            </a:xfrm>
            <a:prstGeom prst="flowChartConnector">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grpSp>
      <p:sp>
        <p:nvSpPr>
          <p:cNvPr id="18" name="Oval 6">
            <a:extLst>
              <a:ext uri="{FF2B5EF4-FFF2-40B4-BE49-F238E27FC236}">
                <a16:creationId xmlns:a16="http://schemas.microsoft.com/office/drawing/2014/main" id="{0EC49C87-5604-4A9E-9E6C-A6706403A8D4}"/>
              </a:ext>
            </a:extLst>
          </p:cNvPr>
          <p:cNvSpPr>
            <a:spLocks noChangeArrowheads="1"/>
          </p:cNvSpPr>
          <p:nvPr/>
        </p:nvSpPr>
        <p:spPr bwMode="auto">
          <a:xfrm>
            <a:off x="2080549" y="2018705"/>
            <a:ext cx="1420936" cy="1358652"/>
          </a:xfrm>
          <a:prstGeom prst="ellipse">
            <a:avLst/>
          </a:prstGeom>
          <a:solidFill>
            <a:schemeClr val="accent2">
              <a:lumMod val="40000"/>
              <a:lumOff val="60000"/>
            </a:schemeClr>
          </a:solidFill>
          <a:ln>
            <a:noFill/>
          </a:ln>
        </p:spPr>
        <p:txBody>
          <a:bodyPr vert="horz" wrap="square" lIns="68580" tIns="34290" rIns="68580" bIns="34290" numCol="1" anchor="t" anchorCtr="0" compatLnSpc="1">
            <a:prstTxWarp prst="textNoShape">
              <a:avLst/>
            </a:prstTxWarp>
          </a:bodyPr>
          <a:lstStyle/>
          <a:p>
            <a:endParaRPr lang="ru-RU" sz="1350"/>
          </a:p>
        </p:txBody>
      </p:sp>
      <p:sp>
        <p:nvSpPr>
          <p:cNvPr id="19" name="CuadroTexto 18">
            <a:extLst>
              <a:ext uri="{FF2B5EF4-FFF2-40B4-BE49-F238E27FC236}">
                <a16:creationId xmlns:a16="http://schemas.microsoft.com/office/drawing/2014/main" id="{6E1D608E-F717-CE9A-1AC7-14044BF2448F}"/>
              </a:ext>
            </a:extLst>
          </p:cNvPr>
          <p:cNvSpPr txBox="1"/>
          <p:nvPr/>
        </p:nvSpPr>
        <p:spPr>
          <a:xfrm>
            <a:off x="2331145" y="2184547"/>
            <a:ext cx="878574" cy="934871"/>
          </a:xfrm>
          <a:prstGeom prst="rect">
            <a:avLst/>
          </a:prstGeom>
          <a:noFill/>
        </p:spPr>
        <p:txBody>
          <a:bodyPr wrap="square" rtlCol="0">
            <a:spAutoFit/>
          </a:bodyPr>
          <a:lstStyle/>
          <a:p>
            <a:pPr algn="ctr" fontAlgn="ctr"/>
            <a:r>
              <a:rPr lang="es-CL" sz="1875" b="1">
                <a:solidFill>
                  <a:schemeClr val="tx2"/>
                </a:solidFill>
                <a:latin typeface="Calibri" panose="020F0502020204030204" pitchFamily="34" charset="0"/>
                <a:cs typeface="Calibri" panose="020F0502020204030204" pitchFamily="34" charset="0"/>
              </a:rPr>
              <a:t> </a:t>
            </a:r>
            <a:r>
              <a:rPr lang="es-CL" sz="1200" b="1">
                <a:solidFill>
                  <a:schemeClr val="tx2"/>
                </a:solidFill>
                <a:latin typeface="Calibri" panose="020F0502020204030204" pitchFamily="34" charset="0"/>
                <a:cs typeface="Calibri" panose="020F0502020204030204" pitchFamily="34" charset="0"/>
              </a:rPr>
              <a:t>Si existe anomalía en el servicio </a:t>
            </a:r>
          </a:p>
        </p:txBody>
      </p:sp>
      <p:grpSp>
        <p:nvGrpSpPr>
          <p:cNvPr id="20" name="Group 4">
            <a:extLst>
              <a:ext uri="{FF2B5EF4-FFF2-40B4-BE49-F238E27FC236}">
                <a16:creationId xmlns:a16="http://schemas.microsoft.com/office/drawing/2014/main" id="{F8840114-C983-2C22-651C-14B04C6079B6}"/>
              </a:ext>
            </a:extLst>
          </p:cNvPr>
          <p:cNvGrpSpPr/>
          <p:nvPr/>
        </p:nvGrpSpPr>
        <p:grpSpPr>
          <a:xfrm>
            <a:off x="1924103" y="4044839"/>
            <a:ext cx="1910319" cy="1879685"/>
            <a:chOff x="330426" y="1675488"/>
            <a:chExt cx="2708339" cy="2706425"/>
          </a:xfrm>
        </p:grpSpPr>
        <p:sp>
          <p:nvSpPr>
            <p:cNvPr id="21" name="Oval 13">
              <a:extLst>
                <a:ext uri="{FF2B5EF4-FFF2-40B4-BE49-F238E27FC236}">
                  <a16:creationId xmlns:a16="http://schemas.microsoft.com/office/drawing/2014/main" id="{2D54B7CA-F7B8-53EB-AF07-2838E711B556}"/>
                </a:ext>
              </a:extLst>
            </p:cNvPr>
            <p:cNvSpPr/>
            <p:nvPr/>
          </p:nvSpPr>
          <p:spPr>
            <a:xfrm>
              <a:off x="496159" y="1837821"/>
              <a:ext cx="2376873" cy="2376873"/>
            </a:xfrm>
            <a:prstGeom prst="ellipse">
              <a:avLst/>
            </a:prstGeom>
            <a:noFill/>
            <a:ln w="12700">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useBgFill="1">
          <p:nvSpPr>
            <p:cNvPr id="22" name="Oval 20">
              <a:extLst>
                <a:ext uri="{FF2B5EF4-FFF2-40B4-BE49-F238E27FC236}">
                  <a16:creationId xmlns:a16="http://schemas.microsoft.com/office/drawing/2014/main" id="{2D4C9EA1-F569-AC79-5671-9CACDB23A9C6}"/>
                </a:ext>
              </a:extLst>
            </p:cNvPr>
            <p:cNvSpPr/>
            <p:nvPr/>
          </p:nvSpPr>
          <p:spPr>
            <a:xfrm>
              <a:off x="1504575" y="4021873"/>
              <a:ext cx="360040" cy="360040"/>
            </a:xfrm>
            <a:prstGeom prst="ellipse">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useBgFill="1">
          <p:nvSpPr>
            <p:cNvPr id="23" name="Oval 21">
              <a:extLst>
                <a:ext uri="{FF2B5EF4-FFF2-40B4-BE49-F238E27FC236}">
                  <a16:creationId xmlns:a16="http://schemas.microsoft.com/office/drawing/2014/main" id="{280A2EF7-B79D-BE24-9443-65A66BBBFEC4}"/>
                </a:ext>
              </a:extLst>
            </p:cNvPr>
            <p:cNvSpPr/>
            <p:nvPr/>
          </p:nvSpPr>
          <p:spPr>
            <a:xfrm>
              <a:off x="1504575" y="1675488"/>
              <a:ext cx="360040" cy="360040"/>
            </a:xfrm>
            <a:prstGeom prst="ellipse">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useBgFill="1">
          <p:nvSpPr>
            <p:cNvPr id="24" name="Oval 17">
              <a:extLst>
                <a:ext uri="{FF2B5EF4-FFF2-40B4-BE49-F238E27FC236}">
                  <a16:creationId xmlns:a16="http://schemas.microsoft.com/office/drawing/2014/main" id="{CA87C667-97DB-7304-3BFF-96FE23D5F815}"/>
                </a:ext>
              </a:extLst>
            </p:cNvPr>
            <p:cNvSpPr/>
            <p:nvPr/>
          </p:nvSpPr>
          <p:spPr>
            <a:xfrm>
              <a:off x="330426" y="2846237"/>
              <a:ext cx="360040" cy="360040"/>
            </a:xfrm>
            <a:prstGeom prst="ellipse">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useBgFill="1">
          <p:nvSpPr>
            <p:cNvPr id="25" name="Oval 19">
              <a:extLst>
                <a:ext uri="{FF2B5EF4-FFF2-40B4-BE49-F238E27FC236}">
                  <a16:creationId xmlns:a16="http://schemas.microsoft.com/office/drawing/2014/main" id="{36A0002B-E17C-A926-3BF2-AF7067653153}"/>
                </a:ext>
              </a:extLst>
            </p:cNvPr>
            <p:cNvSpPr/>
            <p:nvPr/>
          </p:nvSpPr>
          <p:spPr>
            <a:xfrm>
              <a:off x="2678725" y="2846237"/>
              <a:ext cx="360040" cy="360040"/>
            </a:xfrm>
            <a:prstGeom prst="ellipse">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p:nvSpPr>
            <p:cNvPr id="26" name="Flowchart: Connector 22">
              <a:extLst>
                <a:ext uri="{FF2B5EF4-FFF2-40B4-BE49-F238E27FC236}">
                  <a16:creationId xmlns:a16="http://schemas.microsoft.com/office/drawing/2014/main" id="{D3F535B9-69FE-D123-58D9-334D04DA60AA}"/>
                </a:ext>
              </a:extLst>
            </p:cNvPr>
            <p:cNvSpPr/>
            <p:nvPr/>
          </p:nvSpPr>
          <p:spPr>
            <a:xfrm>
              <a:off x="2859821" y="3013022"/>
              <a:ext cx="26469" cy="26469"/>
            </a:xfrm>
            <a:prstGeom prst="flowChartConnector">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p:nvSpPr>
            <p:cNvPr id="27" name="Flowchart: Connector 23">
              <a:extLst>
                <a:ext uri="{FF2B5EF4-FFF2-40B4-BE49-F238E27FC236}">
                  <a16:creationId xmlns:a16="http://schemas.microsoft.com/office/drawing/2014/main" id="{E7D9729A-CB39-D3C6-C64C-314C4B27CE4D}"/>
                </a:ext>
              </a:extLst>
            </p:cNvPr>
            <p:cNvSpPr/>
            <p:nvPr/>
          </p:nvSpPr>
          <p:spPr>
            <a:xfrm>
              <a:off x="483820" y="3013022"/>
              <a:ext cx="26469" cy="26469"/>
            </a:xfrm>
            <a:prstGeom prst="flowChartConnector">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p:nvSpPr>
            <p:cNvPr id="28" name="Flowchart: Connector 24">
              <a:extLst>
                <a:ext uri="{FF2B5EF4-FFF2-40B4-BE49-F238E27FC236}">
                  <a16:creationId xmlns:a16="http://schemas.microsoft.com/office/drawing/2014/main" id="{7FB13E32-0530-F256-9C64-225B72F38D81}"/>
                </a:ext>
              </a:extLst>
            </p:cNvPr>
            <p:cNvSpPr/>
            <p:nvPr/>
          </p:nvSpPr>
          <p:spPr>
            <a:xfrm>
              <a:off x="1668906" y="4202589"/>
              <a:ext cx="26469" cy="26469"/>
            </a:xfrm>
            <a:prstGeom prst="flowChartConnector">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sp>
          <p:nvSpPr>
            <p:cNvPr id="29" name="Flowchart: Connector 25">
              <a:extLst>
                <a:ext uri="{FF2B5EF4-FFF2-40B4-BE49-F238E27FC236}">
                  <a16:creationId xmlns:a16="http://schemas.microsoft.com/office/drawing/2014/main" id="{CA87A935-2649-3FD9-400D-DC0D42ABB6A9}"/>
                </a:ext>
              </a:extLst>
            </p:cNvPr>
            <p:cNvSpPr/>
            <p:nvPr/>
          </p:nvSpPr>
          <p:spPr>
            <a:xfrm>
              <a:off x="1668906" y="1824586"/>
              <a:ext cx="26469" cy="26469"/>
            </a:xfrm>
            <a:prstGeom prst="flowChartConnector">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1828938"/>
              <a:endParaRPr lang="en-US" sz="1350">
                <a:solidFill>
                  <a:prstClr val="white"/>
                </a:solidFill>
                <a:latin typeface="Roboto Light"/>
              </a:endParaRPr>
            </a:p>
          </p:txBody>
        </p:sp>
      </p:grpSp>
      <p:sp>
        <p:nvSpPr>
          <p:cNvPr id="30" name="Oval 6">
            <a:extLst>
              <a:ext uri="{FF2B5EF4-FFF2-40B4-BE49-F238E27FC236}">
                <a16:creationId xmlns:a16="http://schemas.microsoft.com/office/drawing/2014/main" id="{5DCC581E-BA48-5423-56C8-F02549DBDDA6}"/>
              </a:ext>
            </a:extLst>
          </p:cNvPr>
          <p:cNvSpPr>
            <a:spLocks noChangeArrowheads="1"/>
          </p:cNvSpPr>
          <p:nvPr/>
        </p:nvSpPr>
        <p:spPr bwMode="auto">
          <a:xfrm>
            <a:off x="2142992" y="4226753"/>
            <a:ext cx="1500965" cy="1476896"/>
          </a:xfrm>
          <a:prstGeom prst="ellipse">
            <a:avLst/>
          </a:prstGeom>
          <a:solidFill>
            <a:schemeClr val="tx2">
              <a:lumMod val="20000"/>
              <a:lumOff val="80000"/>
            </a:schemeClr>
          </a:solidFill>
          <a:ln>
            <a:noFill/>
          </a:ln>
        </p:spPr>
        <p:txBody>
          <a:bodyPr vert="horz" wrap="square" lIns="68580" tIns="34290" rIns="68580" bIns="34290" numCol="1" anchor="t" anchorCtr="0" compatLnSpc="1">
            <a:prstTxWarp prst="textNoShape">
              <a:avLst/>
            </a:prstTxWarp>
          </a:bodyPr>
          <a:lstStyle/>
          <a:p>
            <a:endParaRPr lang="ru-RU" sz="1350"/>
          </a:p>
        </p:txBody>
      </p:sp>
      <p:sp>
        <p:nvSpPr>
          <p:cNvPr id="31" name="CuadroTexto 30">
            <a:extLst>
              <a:ext uri="{FF2B5EF4-FFF2-40B4-BE49-F238E27FC236}">
                <a16:creationId xmlns:a16="http://schemas.microsoft.com/office/drawing/2014/main" id="{59B78BA0-54E5-404A-A5DD-1C3A66D7F9F1}"/>
              </a:ext>
            </a:extLst>
          </p:cNvPr>
          <p:cNvSpPr txBox="1"/>
          <p:nvPr/>
        </p:nvSpPr>
        <p:spPr>
          <a:xfrm flipH="1">
            <a:off x="2291822" y="4423004"/>
            <a:ext cx="1198376" cy="1200329"/>
          </a:xfrm>
          <a:prstGeom prst="rect">
            <a:avLst/>
          </a:prstGeom>
          <a:noFill/>
        </p:spPr>
        <p:txBody>
          <a:bodyPr wrap="square" rtlCol="0">
            <a:spAutoFit/>
          </a:bodyPr>
          <a:lstStyle/>
          <a:p>
            <a:pPr algn="ctr" fontAlgn="ctr"/>
            <a:r>
              <a:rPr lang="es-CL" sz="1200" b="1">
                <a:solidFill>
                  <a:schemeClr val="tx2"/>
                </a:solidFill>
                <a:latin typeface="Calibri" panose="020F0502020204030204" pitchFamily="34" charset="0"/>
                <a:cs typeface="Calibri" panose="020F0502020204030204" pitchFamily="34" charset="0"/>
              </a:rPr>
              <a:t>Si no obtuvo respuesta en los plazos señalados o no esta conforme con ella </a:t>
            </a:r>
          </a:p>
        </p:txBody>
      </p:sp>
      <p:sp>
        <p:nvSpPr>
          <p:cNvPr id="33" name="Rounded Rectangle 28">
            <a:extLst>
              <a:ext uri="{FF2B5EF4-FFF2-40B4-BE49-F238E27FC236}">
                <a16:creationId xmlns:a16="http://schemas.microsoft.com/office/drawing/2014/main" id="{6C4E392C-4489-F201-24BF-98FA992B6FCB}"/>
              </a:ext>
            </a:extLst>
          </p:cNvPr>
          <p:cNvSpPr/>
          <p:nvPr/>
        </p:nvSpPr>
        <p:spPr>
          <a:xfrm>
            <a:off x="4345083" y="2329463"/>
            <a:ext cx="1383748" cy="880826"/>
          </a:xfrm>
          <a:prstGeom prst="roundRect">
            <a:avLst/>
          </a:prstGeom>
          <a:solidFill>
            <a:schemeClr val="bg1">
              <a:alpha val="60000"/>
            </a:schemeClr>
          </a:solidFill>
          <a:ln w="9525">
            <a:solidFill>
              <a:schemeClr val="accent2">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ctr"/>
            <a:r>
              <a:rPr lang="es-CL" sz="1050" b="1">
                <a:solidFill>
                  <a:schemeClr val="tx2"/>
                </a:solidFill>
                <a:latin typeface="Calibri" panose="020F0502020204030204" pitchFamily="34" charset="0"/>
                <a:cs typeface="Calibri" panose="020F0502020204030204" pitchFamily="34" charset="0"/>
              </a:rPr>
              <a:t>El cliente debe acudir </a:t>
            </a:r>
            <a:r>
              <a:rPr lang="es-CL" sz="1050" b="1">
                <a:solidFill>
                  <a:schemeClr val="accent2"/>
                </a:solidFill>
                <a:latin typeface="Calibri" panose="020F0502020204030204" pitchFamily="34" charset="0"/>
                <a:cs typeface="Calibri" panose="020F0502020204030204" pitchFamily="34" charset="0"/>
              </a:rPr>
              <a:t>PRIMERO</a:t>
            </a:r>
            <a:r>
              <a:rPr lang="es-CL" sz="1050" b="1">
                <a:solidFill>
                  <a:schemeClr val="tx2"/>
                </a:solidFill>
                <a:latin typeface="Calibri" panose="020F0502020204030204" pitchFamily="34" charset="0"/>
                <a:cs typeface="Calibri" panose="020F0502020204030204" pitchFamily="34" charset="0"/>
              </a:rPr>
              <a:t> a su proveedor de energía eléctrica </a:t>
            </a:r>
          </a:p>
        </p:txBody>
      </p:sp>
      <p:cxnSp>
        <p:nvCxnSpPr>
          <p:cNvPr id="34" name="Conector recto de flecha 33">
            <a:extLst>
              <a:ext uri="{FF2B5EF4-FFF2-40B4-BE49-F238E27FC236}">
                <a16:creationId xmlns:a16="http://schemas.microsoft.com/office/drawing/2014/main" id="{72706D4D-9CF1-F8D6-FC1C-173E88633A17}"/>
              </a:ext>
            </a:extLst>
          </p:cNvPr>
          <p:cNvCxnSpPr>
            <a:cxnSpLocks/>
          </p:cNvCxnSpPr>
          <p:nvPr/>
        </p:nvCxnSpPr>
        <p:spPr>
          <a:xfrm>
            <a:off x="3664039" y="2685427"/>
            <a:ext cx="564554" cy="0"/>
          </a:xfrm>
          <a:prstGeom prst="straightConnector1">
            <a:avLst/>
          </a:prstGeom>
          <a:ln w="9525">
            <a:prstDash val="dash"/>
            <a:tailEnd type="triangle"/>
          </a:ln>
        </p:spPr>
        <p:style>
          <a:lnRef idx="3">
            <a:schemeClr val="accent2"/>
          </a:lnRef>
          <a:fillRef idx="0">
            <a:schemeClr val="accent2"/>
          </a:fillRef>
          <a:effectRef idx="2">
            <a:schemeClr val="accent2"/>
          </a:effectRef>
          <a:fontRef idx="minor">
            <a:schemeClr val="tx1"/>
          </a:fontRef>
        </p:style>
      </p:cxnSp>
      <p:sp>
        <p:nvSpPr>
          <p:cNvPr id="35" name="Freeform 167">
            <a:extLst>
              <a:ext uri="{FF2B5EF4-FFF2-40B4-BE49-F238E27FC236}">
                <a16:creationId xmlns:a16="http://schemas.microsoft.com/office/drawing/2014/main" id="{DACF289C-B119-04E5-68E6-D47D22785966}"/>
              </a:ext>
            </a:extLst>
          </p:cNvPr>
          <p:cNvSpPr>
            <a:spLocks noChangeArrowheads="1"/>
          </p:cNvSpPr>
          <p:nvPr/>
        </p:nvSpPr>
        <p:spPr bwMode="auto">
          <a:xfrm>
            <a:off x="7244066" y="2254202"/>
            <a:ext cx="1567981" cy="1092881"/>
          </a:xfrm>
          <a:custGeom>
            <a:avLst/>
            <a:gdLst>
              <a:gd name="T0" fmla="*/ 4137 w 4525"/>
              <a:gd name="T1" fmla="*/ 43 h 5099"/>
              <a:gd name="T2" fmla="*/ 4155 w 4525"/>
              <a:gd name="T3" fmla="*/ 77 h 5099"/>
              <a:gd name="T4" fmla="*/ 4077 w 4525"/>
              <a:gd name="T5" fmla="*/ 480 h 5099"/>
              <a:gd name="T6" fmla="*/ 3948 w 4525"/>
              <a:gd name="T7" fmla="*/ 77 h 5099"/>
              <a:gd name="T8" fmla="*/ 3966 w 4525"/>
              <a:gd name="T9" fmla="*/ 43 h 5099"/>
              <a:gd name="T10" fmla="*/ 3562 w 4525"/>
              <a:gd name="T11" fmla="*/ 0 h 5099"/>
              <a:gd name="T12" fmla="*/ 3519 w 4525"/>
              <a:gd name="T13" fmla="*/ 43 h 5099"/>
              <a:gd name="T14" fmla="*/ 3648 w 4525"/>
              <a:gd name="T15" fmla="*/ 292 h 5099"/>
              <a:gd name="T16" fmla="*/ 3219 w 4525"/>
              <a:gd name="T17" fmla="*/ 266 h 5099"/>
              <a:gd name="T18" fmla="*/ 3356 w 4525"/>
              <a:gd name="T19" fmla="*/ 43 h 5099"/>
              <a:gd name="T20" fmla="*/ 3313 w 4525"/>
              <a:gd name="T21" fmla="*/ 0 h 5099"/>
              <a:gd name="T22" fmla="*/ 2910 w 4525"/>
              <a:gd name="T23" fmla="*/ 43 h 5099"/>
              <a:gd name="T24" fmla="*/ 2927 w 4525"/>
              <a:gd name="T25" fmla="*/ 77 h 5099"/>
              <a:gd name="T26" fmla="*/ 2850 w 4525"/>
              <a:gd name="T27" fmla="*/ 480 h 5099"/>
              <a:gd name="T28" fmla="*/ 2721 w 4525"/>
              <a:gd name="T29" fmla="*/ 77 h 5099"/>
              <a:gd name="T30" fmla="*/ 2747 w 4525"/>
              <a:gd name="T31" fmla="*/ 43 h 5099"/>
              <a:gd name="T32" fmla="*/ 2335 w 4525"/>
              <a:gd name="T33" fmla="*/ 0 h 5099"/>
              <a:gd name="T34" fmla="*/ 2292 w 4525"/>
              <a:gd name="T35" fmla="*/ 43 h 5099"/>
              <a:gd name="T36" fmla="*/ 2429 w 4525"/>
              <a:gd name="T37" fmla="*/ 292 h 5099"/>
              <a:gd name="T38" fmla="*/ 2000 w 4525"/>
              <a:gd name="T39" fmla="*/ 266 h 5099"/>
              <a:gd name="T40" fmla="*/ 2129 w 4525"/>
              <a:gd name="T41" fmla="*/ 43 h 5099"/>
              <a:gd name="T42" fmla="*/ 2086 w 4525"/>
              <a:gd name="T43" fmla="*/ 0 h 5099"/>
              <a:gd name="T44" fmla="*/ 1682 w 4525"/>
              <a:gd name="T45" fmla="*/ 43 h 5099"/>
              <a:gd name="T46" fmla="*/ 1699 w 4525"/>
              <a:gd name="T47" fmla="*/ 77 h 5099"/>
              <a:gd name="T48" fmla="*/ 1622 w 4525"/>
              <a:gd name="T49" fmla="*/ 480 h 5099"/>
              <a:gd name="T50" fmla="*/ 1493 w 4525"/>
              <a:gd name="T51" fmla="*/ 77 h 5099"/>
              <a:gd name="T52" fmla="*/ 1519 w 4525"/>
              <a:gd name="T53" fmla="*/ 43 h 5099"/>
              <a:gd name="T54" fmla="*/ 1107 w 4525"/>
              <a:gd name="T55" fmla="*/ 0 h 5099"/>
              <a:gd name="T56" fmla="*/ 1064 w 4525"/>
              <a:gd name="T57" fmla="*/ 43 h 5099"/>
              <a:gd name="T58" fmla="*/ 1201 w 4525"/>
              <a:gd name="T59" fmla="*/ 292 h 5099"/>
              <a:gd name="T60" fmla="*/ 772 w 4525"/>
              <a:gd name="T61" fmla="*/ 266 h 5099"/>
              <a:gd name="T62" fmla="*/ 901 w 4525"/>
              <a:gd name="T63" fmla="*/ 43 h 5099"/>
              <a:gd name="T64" fmla="*/ 858 w 4525"/>
              <a:gd name="T65" fmla="*/ 0 h 5099"/>
              <a:gd name="T66" fmla="*/ 455 w 4525"/>
              <a:gd name="T67" fmla="*/ 43 h 5099"/>
              <a:gd name="T68" fmla="*/ 472 w 4525"/>
              <a:gd name="T69" fmla="*/ 77 h 5099"/>
              <a:gd name="T70" fmla="*/ 395 w 4525"/>
              <a:gd name="T71" fmla="*/ 480 h 5099"/>
              <a:gd name="T72" fmla="*/ 266 w 4525"/>
              <a:gd name="T73" fmla="*/ 77 h 5099"/>
              <a:gd name="T74" fmla="*/ 292 w 4525"/>
              <a:gd name="T75" fmla="*/ 43 h 5099"/>
              <a:gd name="T76" fmla="*/ 43 w 4525"/>
              <a:gd name="T77" fmla="*/ 0 h 5099"/>
              <a:gd name="T78" fmla="*/ 0 w 4525"/>
              <a:gd name="T79" fmla="*/ 5055 h 5099"/>
              <a:gd name="T80" fmla="*/ 4481 w 4525"/>
              <a:gd name="T81" fmla="*/ 5098 h 5099"/>
              <a:gd name="T82" fmla="*/ 4524 w 4525"/>
              <a:gd name="T83" fmla="*/ 43 h 5099"/>
              <a:gd name="T84" fmla="*/ 4172 w 4525"/>
              <a:gd name="T85" fmla="*/ 0 h 5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525" h="5099">
                <a:moveTo>
                  <a:pt x="4137" y="43"/>
                </a:moveTo>
                <a:lnTo>
                  <a:pt x="4137" y="43"/>
                </a:lnTo>
                <a:lnTo>
                  <a:pt x="4137" y="43"/>
                </a:lnTo>
                <a:cubicBezTo>
                  <a:pt x="4137" y="60"/>
                  <a:pt x="4137" y="68"/>
                  <a:pt x="4155" y="77"/>
                </a:cubicBezTo>
                <a:cubicBezTo>
                  <a:pt x="4232" y="120"/>
                  <a:pt x="4275" y="197"/>
                  <a:pt x="4266" y="292"/>
                </a:cubicBezTo>
                <a:cubicBezTo>
                  <a:pt x="4258" y="395"/>
                  <a:pt x="4172" y="472"/>
                  <a:pt x="4077" y="480"/>
                </a:cubicBezTo>
                <a:cubicBezTo>
                  <a:pt x="3948" y="498"/>
                  <a:pt x="3837" y="395"/>
                  <a:pt x="3837" y="266"/>
                </a:cubicBezTo>
                <a:cubicBezTo>
                  <a:pt x="3837" y="189"/>
                  <a:pt x="3880" y="120"/>
                  <a:pt x="3948" y="77"/>
                </a:cubicBezTo>
                <a:cubicBezTo>
                  <a:pt x="3957" y="68"/>
                  <a:pt x="3966" y="60"/>
                  <a:pt x="3966" y="43"/>
                </a:cubicBezTo>
                <a:lnTo>
                  <a:pt x="3966" y="43"/>
                </a:lnTo>
                <a:cubicBezTo>
                  <a:pt x="3966" y="17"/>
                  <a:pt x="3948" y="0"/>
                  <a:pt x="3923" y="0"/>
                </a:cubicBezTo>
                <a:cubicBezTo>
                  <a:pt x="3562" y="0"/>
                  <a:pt x="3562" y="0"/>
                  <a:pt x="3562" y="0"/>
                </a:cubicBezTo>
                <a:cubicBezTo>
                  <a:pt x="3536" y="0"/>
                  <a:pt x="3519" y="17"/>
                  <a:pt x="3519" y="43"/>
                </a:cubicBezTo>
                <a:lnTo>
                  <a:pt x="3519" y="43"/>
                </a:lnTo>
                <a:cubicBezTo>
                  <a:pt x="3519" y="60"/>
                  <a:pt x="3528" y="68"/>
                  <a:pt x="3545" y="77"/>
                </a:cubicBezTo>
                <a:cubicBezTo>
                  <a:pt x="3614" y="120"/>
                  <a:pt x="3665" y="197"/>
                  <a:pt x="3648" y="292"/>
                </a:cubicBezTo>
                <a:cubicBezTo>
                  <a:pt x="3639" y="395"/>
                  <a:pt x="3562" y="472"/>
                  <a:pt x="3459" y="480"/>
                </a:cubicBezTo>
                <a:cubicBezTo>
                  <a:pt x="3330" y="498"/>
                  <a:pt x="3219" y="395"/>
                  <a:pt x="3219" y="266"/>
                </a:cubicBezTo>
                <a:cubicBezTo>
                  <a:pt x="3219" y="189"/>
                  <a:pt x="3271" y="120"/>
                  <a:pt x="3330" y="77"/>
                </a:cubicBezTo>
                <a:cubicBezTo>
                  <a:pt x="3348" y="68"/>
                  <a:pt x="3356" y="60"/>
                  <a:pt x="3356" y="43"/>
                </a:cubicBezTo>
                <a:lnTo>
                  <a:pt x="3356" y="43"/>
                </a:lnTo>
                <a:cubicBezTo>
                  <a:pt x="3356" y="17"/>
                  <a:pt x="3339" y="0"/>
                  <a:pt x="3313" y="0"/>
                </a:cubicBezTo>
                <a:cubicBezTo>
                  <a:pt x="2953" y="0"/>
                  <a:pt x="2953" y="0"/>
                  <a:pt x="2953" y="0"/>
                </a:cubicBezTo>
                <a:cubicBezTo>
                  <a:pt x="2927" y="0"/>
                  <a:pt x="2910" y="17"/>
                  <a:pt x="2910" y="43"/>
                </a:cubicBezTo>
                <a:lnTo>
                  <a:pt x="2910" y="43"/>
                </a:lnTo>
                <a:cubicBezTo>
                  <a:pt x="2910" y="60"/>
                  <a:pt x="2918" y="68"/>
                  <a:pt x="2927" y="77"/>
                </a:cubicBezTo>
                <a:cubicBezTo>
                  <a:pt x="3004" y="120"/>
                  <a:pt x="3047" y="197"/>
                  <a:pt x="3039" y="292"/>
                </a:cubicBezTo>
                <a:cubicBezTo>
                  <a:pt x="3030" y="395"/>
                  <a:pt x="2953" y="472"/>
                  <a:pt x="2850" y="480"/>
                </a:cubicBezTo>
                <a:cubicBezTo>
                  <a:pt x="2721" y="498"/>
                  <a:pt x="2609" y="395"/>
                  <a:pt x="2609" y="266"/>
                </a:cubicBezTo>
                <a:cubicBezTo>
                  <a:pt x="2609" y="189"/>
                  <a:pt x="2652" y="120"/>
                  <a:pt x="2721" y="77"/>
                </a:cubicBezTo>
                <a:cubicBezTo>
                  <a:pt x="2738" y="68"/>
                  <a:pt x="2747" y="60"/>
                  <a:pt x="2747" y="43"/>
                </a:cubicBezTo>
                <a:lnTo>
                  <a:pt x="2747" y="43"/>
                </a:lnTo>
                <a:cubicBezTo>
                  <a:pt x="2747" y="17"/>
                  <a:pt x="2721" y="0"/>
                  <a:pt x="2704" y="0"/>
                </a:cubicBezTo>
                <a:cubicBezTo>
                  <a:pt x="2335" y="0"/>
                  <a:pt x="2335" y="0"/>
                  <a:pt x="2335" y="0"/>
                </a:cubicBezTo>
                <a:cubicBezTo>
                  <a:pt x="2309" y="0"/>
                  <a:pt x="2292" y="17"/>
                  <a:pt x="2292" y="43"/>
                </a:cubicBezTo>
                <a:lnTo>
                  <a:pt x="2292" y="43"/>
                </a:lnTo>
                <a:cubicBezTo>
                  <a:pt x="2292" y="60"/>
                  <a:pt x="2300" y="68"/>
                  <a:pt x="2318" y="77"/>
                </a:cubicBezTo>
                <a:cubicBezTo>
                  <a:pt x="2386" y="120"/>
                  <a:pt x="2438" y="197"/>
                  <a:pt x="2429" y="292"/>
                </a:cubicBezTo>
                <a:cubicBezTo>
                  <a:pt x="2412" y="395"/>
                  <a:pt x="2335" y="472"/>
                  <a:pt x="2240" y="480"/>
                </a:cubicBezTo>
                <a:cubicBezTo>
                  <a:pt x="2103" y="498"/>
                  <a:pt x="2000" y="395"/>
                  <a:pt x="2000" y="266"/>
                </a:cubicBezTo>
                <a:cubicBezTo>
                  <a:pt x="2000" y="189"/>
                  <a:pt x="2043" y="120"/>
                  <a:pt x="2112" y="77"/>
                </a:cubicBezTo>
                <a:cubicBezTo>
                  <a:pt x="2120" y="68"/>
                  <a:pt x="2129" y="60"/>
                  <a:pt x="2129" y="43"/>
                </a:cubicBezTo>
                <a:lnTo>
                  <a:pt x="2129" y="43"/>
                </a:lnTo>
                <a:cubicBezTo>
                  <a:pt x="2129" y="17"/>
                  <a:pt x="2112" y="0"/>
                  <a:pt x="2086" y="0"/>
                </a:cubicBezTo>
                <a:cubicBezTo>
                  <a:pt x="1725" y="0"/>
                  <a:pt x="1725" y="0"/>
                  <a:pt x="1725" y="0"/>
                </a:cubicBezTo>
                <a:cubicBezTo>
                  <a:pt x="1699" y="0"/>
                  <a:pt x="1682" y="17"/>
                  <a:pt x="1682" y="43"/>
                </a:cubicBezTo>
                <a:lnTo>
                  <a:pt x="1682" y="43"/>
                </a:lnTo>
                <a:cubicBezTo>
                  <a:pt x="1682" y="60"/>
                  <a:pt x="1691" y="68"/>
                  <a:pt x="1699" y="77"/>
                </a:cubicBezTo>
                <a:cubicBezTo>
                  <a:pt x="1777" y="120"/>
                  <a:pt x="1820" y="197"/>
                  <a:pt x="1811" y="292"/>
                </a:cubicBezTo>
                <a:cubicBezTo>
                  <a:pt x="1803" y="395"/>
                  <a:pt x="1725" y="472"/>
                  <a:pt x="1622" y="480"/>
                </a:cubicBezTo>
                <a:cubicBezTo>
                  <a:pt x="1493" y="498"/>
                  <a:pt x="1382" y="395"/>
                  <a:pt x="1382" y="266"/>
                </a:cubicBezTo>
                <a:cubicBezTo>
                  <a:pt x="1382" y="189"/>
                  <a:pt x="1425" y="120"/>
                  <a:pt x="1493" y="77"/>
                </a:cubicBezTo>
                <a:cubicBezTo>
                  <a:pt x="1510" y="68"/>
                  <a:pt x="1519" y="60"/>
                  <a:pt x="1519" y="43"/>
                </a:cubicBezTo>
                <a:lnTo>
                  <a:pt x="1519" y="43"/>
                </a:lnTo>
                <a:cubicBezTo>
                  <a:pt x="1519" y="17"/>
                  <a:pt x="1502" y="0"/>
                  <a:pt x="1476" y="0"/>
                </a:cubicBezTo>
                <a:cubicBezTo>
                  <a:pt x="1107" y="0"/>
                  <a:pt x="1107" y="0"/>
                  <a:pt x="1107" y="0"/>
                </a:cubicBezTo>
                <a:cubicBezTo>
                  <a:pt x="1090" y="0"/>
                  <a:pt x="1064" y="17"/>
                  <a:pt x="1064" y="43"/>
                </a:cubicBezTo>
                <a:lnTo>
                  <a:pt x="1064" y="43"/>
                </a:lnTo>
                <a:cubicBezTo>
                  <a:pt x="1064" y="60"/>
                  <a:pt x="1073" y="68"/>
                  <a:pt x="1090" y="77"/>
                </a:cubicBezTo>
                <a:cubicBezTo>
                  <a:pt x="1159" y="120"/>
                  <a:pt x="1210" y="197"/>
                  <a:pt x="1201" y="292"/>
                </a:cubicBezTo>
                <a:cubicBezTo>
                  <a:pt x="1193" y="395"/>
                  <a:pt x="1107" y="472"/>
                  <a:pt x="1013" y="480"/>
                </a:cubicBezTo>
                <a:cubicBezTo>
                  <a:pt x="884" y="498"/>
                  <a:pt x="772" y="395"/>
                  <a:pt x="772" y="266"/>
                </a:cubicBezTo>
                <a:cubicBezTo>
                  <a:pt x="772" y="189"/>
                  <a:pt x="815" y="120"/>
                  <a:pt x="884" y="77"/>
                </a:cubicBezTo>
                <a:cubicBezTo>
                  <a:pt x="892" y="68"/>
                  <a:pt x="901" y="60"/>
                  <a:pt x="901" y="43"/>
                </a:cubicBezTo>
                <a:lnTo>
                  <a:pt x="901" y="43"/>
                </a:lnTo>
                <a:cubicBezTo>
                  <a:pt x="901" y="17"/>
                  <a:pt x="884" y="0"/>
                  <a:pt x="858" y="0"/>
                </a:cubicBezTo>
                <a:cubicBezTo>
                  <a:pt x="498" y="0"/>
                  <a:pt x="498" y="0"/>
                  <a:pt x="498" y="0"/>
                </a:cubicBezTo>
                <a:cubicBezTo>
                  <a:pt x="472" y="0"/>
                  <a:pt x="455" y="17"/>
                  <a:pt x="455" y="43"/>
                </a:cubicBezTo>
                <a:lnTo>
                  <a:pt x="455" y="43"/>
                </a:lnTo>
                <a:cubicBezTo>
                  <a:pt x="455" y="60"/>
                  <a:pt x="463" y="68"/>
                  <a:pt x="472" y="77"/>
                </a:cubicBezTo>
                <a:cubicBezTo>
                  <a:pt x="549" y="120"/>
                  <a:pt x="592" y="197"/>
                  <a:pt x="583" y="292"/>
                </a:cubicBezTo>
                <a:cubicBezTo>
                  <a:pt x="575" y="395"/>
                  <a:pt x="498" y="472"/>
                  <a:pt x="395" y="480"/>
                </a:cubicBezTo>
                <a:cubicBezTo>
                  <a:pt x="266" y="498"/>
                  <a:pt x="154" y="395"/>
                  <a:pt x="154" y="266"/>
                </a:cubicBezTo>
                <a:cubicBezTo>
                  <a:pt x="154" y="189"/>
                  <a:pt x="206" y="120"/>
                  <a:pt x="266" y="77"/>
                </a:cubicBezTo>
                <a:cubicBezTo>
                  <a:pt x="283" y="68"/>
                  <a:pt x="292" y="60"/>
                  <a:pt x="292" y="43"/>
                </a:cubicBezTo>
                <a:lnTo>
                  <a:pt x="292" y="43"/>
                </a:lnTo>
                <a:cubicBezTo>
                  <a:pt x="292" y="17"/>
                  <a:pt x="274" y="0"/>
                  <a:pt x="249" y="0"/>
                </a:cubicBezTo>
                <a:cubicBezTo>
                  <a:pt x="43" y="0"/>
                  <a:pt x="43" y="0"/>
                  <a:pt x="43" y="0"/>
                </a:cubicBezTo>
                <a:cubicBezTo>
                  <a:pt x="17" y="0"/>
                  <a:pt x="0" y="17"/>
                  <a:pt x="0" y="43"/>
                </a:cubicBezTo>
                <a:cubicBezTo>
                  <a:pt x="0" y="5055"/>
                  <a:pt x="0" y="5055"/>
                  <a:pt x="0" y="5055"/>
                </a:cubicBezTo>
                <a:cubicBezTo>
                  <a:pt x="0" y="5072"/>
                  <a:pt x="17" y="5098"/>
                  <a:pt x="43" y="5098"/>
                </a:cubicBezTo>
                <a:cubicBezTo>
                  <a:pt x="4481" y="5098"/>
                  <a:pt x="4481" y="5098"/>
                  <a:pt x="4481" y="5098"/>
                </a:cubicBezTo>
                <a:cubicBezTo>
                  <a:pt x="4507" y="5098"/>
                  <a:pt x="4524" y="5072"/>
                  <a:pt x="4524" y="5055"/>
                </a:cubicBezTo>
                <a:cubicBezTo>
                  <a:pt x="4524" y="43"/>
                  <a:pt x="4524" y="43"/>
                  <a:pt x="4524" y="43"/>
                </a:cubicBezTo>
                <a:cubicBezTo>
                  <a:pt x="4524" y="17"/>
                  <a:pt x="4507" y="0"/>
                  <a:pt x="4481" y="0"/>
                </a:cubicBezTo>
                <a:cubicBezTo>
                  <a:pt x="4172" y="0"/>
                  <a:pt x="4172" y="0"/>
                  <a:pt x="4172" y="0"/>
                </a:cubicBezTo>
                <a:cubicBezTo>
                  <a:pt x="4155" y="0"/>
                  <a:pt x="4137" y="17"/>
                  <a:pt x="4137" y="43"/>
                </a:cubicBezTo>
              </a:path>
            </a:pathLst>
          </a:custGeom>
          <a:solidFill>
            <a:schemeClr val="bg2"/>
          </a:solidFill>
          <a:ln>
            <a:noFill/>
          </a:ln>
          <a:effectLst/>
        </p:spPr>
        <p:txBody>
          <a:bodyPr wrap="none" anchor="ctr"/>
          <a:lstStyle/>
          <a:p>
            <a:endParaRPr lang="es-MX" sz="675"/>
          </a:p>
        </p:txBody>
      </p:sp>
      <p:sp>
        <p:nvSpPr>
          <p:cNvPr id="36" name="CuadroTexto 35">
            <a:extLst>
              <a:ext uri="{FF2B5EF4-FFF2-40B4-BE49-F238E27FC236}">
                <a16:creationId xmlns:a16="http://schemas.microsoft.com/office/drawing/2014/main" id="{8EAC10DA-AD84-32EF-4CF1-040DBDDE7D45}"/>
              </a:ext>
            </a:extLst>
          </p:cNvPr>
          <p:cNvSpPr txBox="1"/>
          <p:nvPr/>
        </p:nvSpPr>
        <p:spPr>
          <a:xfrm>
            <a:off x="7415324" y="2385143"/>
            <a:ext cx="1465015" cy="830997"/>
          </a:xfrm>
          <a:prstGeom prst="rect">
            <a:avLst/>
          </a:prstGeom>
          <a:noFill/>
        </p:spPr>
        <p:txBody>
          <a:bodyPr wrap="square" rtlCol="0">
            <a:spAutoFit/>
          </a:bodyPr>
          <a:lstStyle/>
          <a:p>
            <a:pPr marL="214313" indent="-214313">
              <a:buFont typeface="Arial" panose="020B0604020202020204" pitchFamily="34" charset="0"/>
              <a:buChar char="•"/>
            </a:pPr>
            <a:r>
              <a:rPr lang="es-CL" sz="1200" b="1">
                <a:solidFill>
                  <a:schemeClr val="tx2"/>
                </a:solidFill>
                <a:latin typeface="Calibri" panose="020F0502020204030204" pitchFamily="34" charset="0"/>
                <a:cs typeface="Calibri" panose="020F0502020204030204" pitchFamily="34" charset="0"/>
              </a:rPr>
              <a:t>Recibida</a:t>
            </a:r>
          </a:p>
          <a:p>
            <a:pPr marL="214313" indent="-214313">
              <a:buFont typeface="Arial" panose="020B0604020202020204" pitchFamily="34" charset="0"/>
              <a:buChar char="•"/>
            </a:pPr>
            <a:r>
              <a:rPr lang="es-CL" sz="1200" b="1">
                <a:solidFill>
                  <a:schemeClr val="tx2"/>
                </a:solidFill>
                <a:latin typeface="Calibri" panose="020F0502020204030204" pitchFamily="34" charset="0"/>
                <a:cs typeface="Calibri" panose="020F0502020204030204" pitchFamily="34" charset="0"/>
              </a:rPr>
              <a:t>Registrada </a:t>
            </a:r>
          </a:p>
          <a:p>
            <a:pPr marL="214313" indent="-214313">
              <a:buFont typeface="Arial" panose="020B0604020202020204" pitchFamily="34" charset="0"/>
              <a:buChar char="•"/>
            </a:pPr>
            <a:r>
              <a:rPr lang="es-CL" sz="1200" b="1">
                <a:solidFill>
                  <a:schemeClr val="tx2"/>
                </a:solidFill>
                <a:latin typeface="Calibri" panose="020F0502020204030204" pitchFamily="34" charset="0"/>
                <a:cs typeface="Calibri" panose="020F0502020204030204" pitchFamily="34" charset="0"/>
              </a:rPr>
              <a:t>Respondida</a:t>
            </a:r>
          </a:p>
          <a:p>
            <a:pPr marL="214313" indent="-214313">
              <a:buFont typeface="Arial" panose="020B0604020202020204" pitchFamily="34" charset="0"/>
              <a:buChar char="•"/>
            </a:pPr>
            <a:r>
              <a:rPr lang="es-CL" sz="1200" b="1">
                <a:solidFill>
                  <a:schemeClr val="accent2"/>
                </a:solidFill>
                <a:latin typeface="Calibri" panose="020F0502020204030204" pitchFamily="34" charset="0"/>
                <a:cs typeface="Calibri" panose="020F0502020204030204" pitchFamily="34" charset="0"/>
              </a:rPr>
              <a:t>Resuelta</a:t>
            </a:r>
            <a:r>
              <a:rPr lang="es-CL" sz="1200" b="1">
                <a:solidFill>
                  <a:schemeClr val="tx2"/>
                </a:solidFill>
                <a:latin typeface="Calibri" panose="020F0502020204030204" pitchFamily="34" charset="0"/>
                <a:cs typeface="Calibri" panose="020F0502020204030204" pitchFamily="34" charset="0"/>
              </a:rPr>
              <a:t>  </a:t>
            </a:r>
          </a:p>
        </p:txBody>
      </p:sp>
      <p:sp>
        <p:nvSpPr>
          <p:cNvPr id="37" name="Rounded Rectangle 28">
            <a:extLst>
              <a:ext uri="{FF2B5EF4-FFF2-40B4-BE49-F238E27FC236}">
                <a16:creationId xmlns:a16="http://schemas.microsoft.com/office/drawing/2014/main" id="{D192AB74-5B7F-4FF2-0C8A-58D69AC50717}"/>
              </a:ext>
            </a:extLst>
          </p:cNvPr>
          <p:cNvSpPr/>
          <p:nvPr/>
        </p:nvSpPr>
        <p:spPr>
          <a:xfrm>
            <a:off x="4616001" y="4533379"/>
            <a:ext cx="1383748" cy="880826"/>
          </a:xfrm>
          <a:prstGeom prst="roundRect">
            <a:avLst/>
          </a:prstGeom>
          <a:solidFill>
            <a:schemeClr val="bg1">
              <a:alpha val="60000"/>
            </a:schemeClr>
          </a:solidFill>
          <a:ln w="9525">
            <a:solidFill>
              <a:schemeClr val="accent2">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ctr"/>
            <a:r>
              <a:rPr lang="es-CL" sz="1050" b="1">
                <a:solidFill>
                  <a:schemeClr val="tx2"/>
                </a:solidFill>
                <a:latin typeface="Calibri" panose="020F0502020204030204" pitchFamily="34" charset="0"/>
                <a:cs typeface="Calibri" panose="020F0502020204030204" pitchFamily="34" charset="0"/>
              </a:rPr>
              <a:t>Puede acudir a la SEC a través de canales presenciales o digitales </a:t>
            </a:r>
          </a:p>
        </p:txBody>
      </p:sp>
      <p:cxnSp>
        <p:nvCxnSpPr>
          <p:cNvPr id="38" name="Conector recto de flecha 37">
            <a:extLst>
              <a:ext uri="{FF2B5EF4-FFF2-40B4-BE49-F238E27FC236}">
                <a16:creationId xmlns:a16="http://schemas.microsoft.com/office/drawing/2014/main" id="{C069FD9C-DE4C-D45B-DF6C-323563856982}"/>
              </a:ext>
            </a:extLst>
          </p:cNvPr>
          <p:cNvCxnSpPr>
            <a:cxnSpLocks/>
          </p:cNvCxnSpPr>
          <p:nvPr/>
        </p:nvCxnSpPr>
        <p:spPr>
          <a:xfrm>
            <a:off x="3775954" y="4989394"/>
            <a:ext cx="564554" cy="0"/>
          </a:xfrm>
          <a:prstGeom prst="straightConnector1">
            <a:avLst/>
          </a:prstGeom>
          <a:ln w="9525">
            <a:prstDash val="dash"/>
            <a:tailEnd type="triangle"/>
          </a:ln>
        </p:spPr>
        <p:style>
          <a:lnRef idx="3">
            <a:schemeClr val="accent2"/>
          </a:lnRef>
          <a:fillRef idx="0">
            <a:schemeClr val="accent2"/>
          </a:fillRef>
          <a:effectRef idx="2">
            <a:schemeClr val="accent2"/>
          </a:effectRef>
          <a:fontRef idx="minor">
            <a:schemeClr val="tx1"/>
          </a:fontRef>
        </p:style>
      </p:cxnSp>
      <p:cxnSp>
        <p:nvCxnSpPr>
          <p:cNvPr id="39" name="Conector recto de flecha 38">
            <a:extLst>
              <a:ext uri="{FF2B5EF4-FFF2-40B4-BE49-F238E27FC236}">
                <a16:creationId xmlns:a16="http://schemas.microsoft.com/office/drawing/2014/main" id="{C749B7C1-E7F7-EBD2-28C0-39E6509414EF}"/>
              </a:ext>
            </a:extLst>
          </p:cNvPr>
          <p:cNvCxnSpPr>
            <a:cxnSpLocks/>
          </p:cNvCxnSpPr>
          <p:nvPr/>
        </p:nvCxnSpPr>
        <p:spPr>
          <a:xfrm flipV="1">
            <a:off x="5948870" y="2830602"/>
            <a:ext cx="1060910" cy="7386"/>
          </a:xfrm>
          <a:prstGeom prst="straightConnector1">
            <a:avLst/>
          </a:prstGeom>
          <a:ln w="9525">
            <a:prstDash val="dash"/>
            <a:tailEnd type="triangle"/>
          </a:ln>
        </p:spPr>
        <p:style>
          <a:lnRef idx="3">
            <a:schemeClr val="accent2"/>
          </a:lnRef>
          <a:fillRef idx="0">
            <a:schemeClr val="accent2"/>
          </a:fillRef>
          <a:effectRef idx="2">
            <a:schemeClr val="accent2"/>
          </a:effectRef>
          <a:fontRef idx="minor">
            <a:schemeClr val="tx1"/>
          </a:fontRef>
        </p:style>
      </p:cxnSp>
      <p:sp>
        <p:nvSpPr>
          <p:cNvPr id="40" name="Shape 4067">
            <a:extLst>
              <a:ext uri="{FF2B5EF4-FFF2-40B4-BE49-F238E27FC236}">
                <a16:creationId xmlns:a16="http://schemas.microsoft.com/office/drawing/2014/main" id="{8EA0E2F6-1F07-B0D6-B6AF-F98413D54513}"/>
              </a:ext>
            </a:extLst>
          </p:cNvPr>
          <p:cNvSpPr/>
          <p:nvPr/>
        </p:nvSpPr>
        <p:spPr>
          <a:xfrm>
            <a:off x="6234370" y="2235558"/>
            <a:ext cx="504157" cy="50415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ysClr val="window" lastClr="FFFFFF"/>
          </a:solidFill>
          <a:ln w="12700" cap="flat" cmpd="sng" algn="ctr">
            <a:noFill/>
            <a:prstDash val="solid"/>
            <a:miter lim="800000"/>
          </a:ln>
          <a:effectLst>
            <a:outerShdw blurRad="254000" dist="127000" dir="5400000" algn="t" rotWithShape="0">
              <a:prstClr val="black">
                <a:alpha val="10000"/>
              </a:prstClr>
            </a:outerShdw>
          </a:effectLst>
        </p:spPr>
        <p:txBody>
          <a:bodyPr rtlCol="0" anchor="ctr"/>
          <a:lstStyle/>
          <a:p>
            <a:pPr algn="ctr" defTabSz="685663"/>
            <a:endParaRPr sz="1050" kern="0">
              <a:solidFill>
                <a:srgbClr val="5B9BD5"/>
              </a:solidFill>
              <a:latin typeface="linea-basic-10" charset="0"/>
              <a:cs typeface="Arial"/>
              <a:sym typeface="Helvetica Light"/>
            </a:endParaRPr>
          </a:p>
        </p:txBody>
      </p:sp>
      <p:sp>
        <p:nvSpPr>
          <p:cNvPr id="41" name="Freeform 311">
            <a:extLst>
              <a:ext uri="{FF2B5EF4-FFF2-40B4-BE49-F238E27FC236}">
                <a16:creationId xmlns:a16="http://schemas.microsoft.com/office/drawing/2014/main" id="{2EA921BB-1A96-9FBC-A7F4-172ABE5EE650}"/>
              </a:ext>
            </a:extLst>
          </p:cNvPr>
          <p:cNvSpPr>
            <a:spLocks noChangeAspect="1" noChangeArrowheads="1"/>
          </p:cNvSpPr>
          <p:nvPr/>
        </p:nvSpPr>
        <p:spPr bwMode="auto">
          <a:xfrm>
            <a:off x="6307400" y="2305475"/>
            <a:ext cx="325197" cy="322294"/>
          </a:xfrm>
          <a:custGeom>
            <a:avLst/>
            <a:gdLst>
              <a:gd name="T0" fmla="*/ 2147483646 w 814"/>
              <a:gd name="T1" fmla="*/ 2147483646 h 812"/>
              <a:gd name="T2" fmla="*/ 2147483646 w 814"/>
              <a:gd name="T3" fmla="*/ 2147483646 h 812"/>
              <a:gd name="T4" fmla="*/ 2147483646 w 814"/>
              <a:gd name="T5" fmla="*/ 2147483646 h 812"/>
              <a:gd name="T6" fmla="*/ 2147483646 w 814"/>
              <a:gd name="T7" fmla="*/ 2147483646 h 812"/>
              <a:gd name="T8" fmla="*/ 2147483646 w 814"/>
              <a:gd name="T9" fmla="*/ 2147483646 h 812"/>
              <a:gd name="T10" fmla="*/ 2147483646 w 814"/>
              <a:gd name="T11" fmla="*/ 2147483646 h 812"/>
              <a:gd name="T12" fmla="*/ 2147483646 w 814"/>
              <a:gd name="T13" fmla="*/ 2147483646 h 812"/>
              <a:gd name="T14" fmla="*/ 2147483646 w 814"/>
              <a:gd name="T15" fmla="*/ 2147483646 h 812"/>
              <a:gd name="T16" fmla="*/ 2147483646 w 814"/>
              <a:gd name="T17" fmla="*/ 2147483646 h 812"/>
              <a:gd name="T18" fmla="*/ 2147483646 w 814"/>
              <a:gd name="T19" fmla="*/ 2147483646 h 812"/>
              <a:gd name="T20" fmla="*/ 2147483646 w 814"/>
              <a:gd name="T21" fmla="*/ 2147483646 h 812"/>
              <a:gd name="T22" fmla="*/ 2147483646 w 814"/>
              <a:gd name="T23" fmla="*/ 2147483646 h 812"/>
              <a:gd name="T24" fmla="*/ 2147483646 w 814"/>
              <a:gd name="T25" fmla="*/ 2147483646 h 812"/>
              <a:gd name="T26" fmla="*/ 2147483646 w 814"/>
              <a:gd name="T27" fmla="*/ 2147483646 h 812"/>
              <a:gd name="T28" fmla="*/ 2147483646 w 814"/>
              <a:gd name="T29" fmla="*/ 2147483646 h 812"/>
              <a:gd name="T30" fmla="*/ 2147483646 w 814"/>
              <a:gd name="T31" fmla="*/ 2147483646 h 812"/>
              <a:gd name="T32" fmla="*/ 2147483646 w 814"/>
              <a:gd name="T33" fmla="*/ 2147483646 h 812"/>
              <a:gd name="T34" fmla="*/ 2147483646 w 814"/>
              <a:gd name="T35" fmla="*/ 2147483646 h 812"/>
              <a:gd name="T36" fmla="*/ 2147483646 w 814"/>
              <a:gd name="T37" fmla="*/ 2147483646 h 812"/>
              <a:gd name="T38" fmla="*/ 2147483646 w 814"/>
              <a:gd name="T39" fmla="*/ 2147483646 h 812"/>
              <a:gd name="T40" fmla="*/ 2147483646 w 814"/>
              <a:gd name="T41" fmla="*/ 2147483646 h 812"/>
              <a:gd name="T42" fmla="*/ 2147483646 w 814"/>
              <a:gd name="T43" fmla="*/ 2147483646 h 812"/>
              <a:gd name="T44" fmla="*/ 2147483646 w 814"/>
              <a:gd name="T45" fmla="*/ 2147483646 h 812"/>
              <a:gd name="T46" fmla="*/ 2147483646 w 814"/>
              <a:gd name="T47" fmla="*/ 2147483646 h 812"/>
              <a:gd name="T48" fmla="*/ 2147483646 w 814"/>
              <a:gd name="T49" fmla="*/ 2147483646 h 812"/>
              <a:gd name="T50" fmla="*/ 0 w 814"/>
              <a:gd name="T51" fmla="*/ 2147483646 h 812"/>
              <a:gd name="T52" fmla="*/ 2147483646 w 814"/>
              <a:gd name="T53" fmla="*/ 2147483646 h 812"/>
              <a:gd name="T54" fmla="*/ 2147483646 w 814"/>
              <a:gd name="T55" fmla="*/ 2147483646 h 812"/>
              <a:gd name="T56" fmla="*/ 2147483646 w 814"/>
              <a:gd name="T57" fmla="*/ 2147483646 h 812"/>
              <a:gd name="T58" fmla="*/ 2147483646 w 814"/>
              <a:gd name="T59" fmla="*/ 2147483646 h 812"/>
              <a:gd name="T60" fmla="*/ 2147483646 w 814"/>
              <a:gd name="T61" fmla="*/ 2147483646 h 812"/>
              <a:gd name="T62" fmla="*/ 2147483646 w 814"/>
              <a:gd name="T63" fmla="*/ 2147483646 h 812"/>
              <a:gd name="T64" fmla="*/ 2147483646 w 814"/>
              <a:gd name="T65" fmla="*/ 2147483646 h 812"/>
              <a:gd name="T66" fmla="*/ 2147483646 w 814"/>
              <a:gd name="T67" fmla="*/ 2147483646 h 812"/>
              <a:gd name="T68" fmla="*/ 2147483646 w 814"/>
              <a:gd name="T69" fmla="*/ 2147483646 h 812"/>
              <a:gd name="T70" fmla="*/ 2147483646 w 814"/>
              <a:gd name="T71" fmla="*/ 2147483646 h 812"/>
              <a:gd name="T72" fmla="*/ 2147483646 w 814"/>
              <a:gd name="T73" fmla="*/ 2147483646 h 812"/>
              <a:gd name="T74" fmla="*/ 2147483646 w 814"/>
              <a:gd name="T75" fmla="*/ 2147483646 h 812"/>
              <a:gd name="T76" fmla="*/ 2147483646 w 814"/>
              <a:gd name="T77" fmla="*/ 2147483646 h 812"/>
              <a:gd name="T78" fmla="*/ 2147483646 w 814"/>
              <a:gd name="T79" fmla="*/ 2147483646 h 812"/>
              <a:gd name="T80" fmla="*/ 2147483646 w 814"/>
              <a:gd name="T81" fmla="*/ 2147483646 h 812"/>
              <a:gd name="T82" fmla="*/ 2147483646 w 814"/>
              <a:gd name="T83" fmla="*/ 2147483646 h 812"/>
              <a:gd name="T84" fmla="*/ 2147483646 w 814"/>
              <a:gd name="T85" fmla="*/ 2147483646 h 812"/>
              <a:gd name="T86" fmla="*/ 2147483646 w 814"/>
              <a:gd name="T87" fmla="*/ 2147483646 h 812"/>
              <a:gd name="T88" fmla="*/ 2147483646 w 814"/>
              <a:gd name="T89" fmla="*/ 2147483646 h 812"/>
              <a:gd name="T90" fmla="*/ 2147483646 w 814"/>
              <a:gd name="T91" fmla="*/ 2147483646 h 812"/>
              <a:gd name="T92" fmla="*/ 2147483646 w 814"/>
              <a:gd name="T93" fmla="*/ 2147483646 h 812"/>
              <a:gd name="T94" fmla="*/ 2147483646 w 814"/>
              <a:gd name="T95" fmla="*/ 2147483646 h 812"/>
              <a:gd name="T96" fmla="*/ 2147483646 w 814"/>
              <a:gd name="T97" fmla="*/ 2147483646 h 81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814" h="812">
                <a:moveTo>
                  <a:pt x="575" y="609"/>
                </a:moveTo>
                <a:lnTo>
                  <a:pt x="575" y="609"/>
                </a:lnTo>
                <a:cubicBezTo>
                  <a:pt x="574" y="615"/>
                  <a:pt x="574" y="621"/>
                  <a:pt x="574" y="628"/>
                </a:cubicBezTo>
                <a:lnTo>
                  <a:pt x="574" y="652"/>
                </a:lnTo>
                <a:lnTo>
                  <a:pt x="325" y="652"/>
                </a:lnTo>
                <a:cubicBezTo>
                  <a:pt x="317" y="652"/>
                  <a:pt x="311" y="657"/>
                  <a:pt x="311" y="664"/>
                </a:cubicBezTo>
                <a:cubicBezTo>
                  <a:pt x="311" y="672"/>
                  <a:pt x="317" y="676"/>
                  <a:pt x="325" y="676"/>
                </a:cubicBezTo>
                <a:lnTo>
                  <a:pt x="574" y="676"/>
                </a:lnTo>
                <a:lnTo>
                  <a:pt x="574" y="715"/>
                </a:lnTo>
                <a:cubicBezTo>
                  <a:pt x="574" y="717"/>
                  <a:pt x="573" y="718"/>
                  <a:pt x="570" y="718"/>
                </a:cubicBezTo>
                <a:lnTo>
                  <a:pt x="275" y="718"/>
                </a:lnTo>
                <a:cubicBezTo>
                  <a:pt x="273" y="718"/>
                  <a:pt x="271" y="717"/>
                  <a:pt x="271" y="715"/>
                </a:cubicBezTo>
                <a:lnTo>
                  <a:pt x="271" y="629"/>
                </a:lnTo>
                <a:cubicBezTo>
                  <a:pt x="271" y="623"/>
                  <a:pt x="271" y="615"/>
                  <a:pt x="271" y="609"/>
                </a:cubicBezTo>
                <a:lnTo>
                  <a:pt x="575" y="609"/>
                </a:lnTo>
                <a:close/>
                <a:moveTo>
                  <a:pt x="486" y="787"/>
                </a:moveTo>
                <a:lnTo>
                  <a:pt x="360" y="787"/>
                </a:lnTo>
                <a:cubicBezTo>
                  <a:pt x="333" y="787"/>
                  <a:pt x="310" y="768"/>
                  <a:pt x="306" y="743"/>
                </a:cubicBezTo>
                <a:lnTo>
                  <a:pt x="540" y="743"/>
                </a:lnTo>
                <a:cubicBezTo>
                  <a:pt x="534" y="768"/>
                  <a:pt x="512" y="787"/>
                  <a:pt x="486" y="787"/>
                </a:cubicBezTo>
                <a:close/>
                <a:moveTo>
                  <a:pt x="645" y="399"/>
                </a:moveTo>
                <a:lnTo>
                  <a:pt x="645" y="399"/>
                </a:lnTo>
                <a:cubicBezTo>
                  <a:pt x="647" y="400"/>
                  <a:pt x="648" y="400"/>
                  <a:pt x="650" y="400"/>
                </a:cubicBezTo>
                <a:cubicBezTo>
                  <a:pt x="653" y="400"/>
                  <a:pt x="656" y="399"/>
                  <a:pt x="659" y="397"/>
                </a:cubicBezTo>
                <a:lnTo>
                  <a:pt x="808" y="248"/>
                </a:lnTo>
                <a:cubicBezTo>
                  <a:pt x="813" y="243"/>
                  <a:pt x="813" y="235"/>
                  <a:pt x="808" y="231"/>
                </a:cubicBezTo>
                <a:lnTo>
                  <a:pt x="659" y="81"/>
                </a:lnTo>
                <a:cubicBezTo>
                  <a:pt x="655" y="79"/>
                  <a:pt x="650" y="77"/>
                  <a:pt x="645" y="79"/>
                </a:cubicBezTo>
                <a:cubicBezTo>
                  <a:pt x="641" y="81"/>
                  <a:pt x="638" y="86"/>
                  <a:pt x="638" y="90"/>
                </a:cubicBezTo>
                <a:lnTo>
                  <a:pt x="638" y="163"/>
                </a:lnTo>
                <a:lnTo>
                  <a:pt x="234" y="163"/>
                </a:lnTo>
                <a:cubicBezTo>
                  <a:pt x="228" y="163"/>
                  <a:pt x="222" y="167"/>
                  <a:pt x="222" y="174"/>
                </a:cubicBezTo>
                <a:cubicBezTo>
                  <a:pt x="222" y="181"/>
                  <a:pt x="228" y="186"/>
                  <a:pt x="234" y="186"/>
                </a:cubicBezTo>
                <a:lnTo>
                  <a:pt x="650" y="186"/>
                </a:lnTo>
                <a:cubicBezTo>
                  <a:pt x="658" y="186"/>
                  <a:pt x="662" y="181"/>
                  <a:pt x="662" y="174"/>
                </a:cubicBezTo>
                <a:lnTo>
                  <a:pt x="662" y="121"/>
                </a:lnTo>
                <a:lnTo>
                  <a:pt x="782" y="240"/>
                </a:lnTo>
                <a:lnTo>
                  <a:pt x="662" y="358"/>
                </a:lnTo>
                <a:lnTo>
                  <a:pt x="662" y="304"/>
                </a:lnTo>
                <a:cubicBezTo>
                  <a:pt x="662" y="297"/>
                  <a:pt x="658" y="292"/>
                  <a:pt x="650" y="292"/>
                </a:cubicBezTo>
                <a:lnTo>
                  <a:pt x="479" y="292"/>
                </a:lnTo>
                <a:lnTo>
                  <a:pt x="398" y="213"/>
                </a:lnTo>
                <a:cubicBezTo>
                  <a:pt x="395" y="209"/>
                  <a:pt x="389" y="207"/>
                  <a:pt x="385" y="209"/>
                </a:cubicBezTo>
                <a:cubicBezTo>
                  <a:pt x="381" y="211"/>
                  <a:pt x="377" y="216"/>
                  <a:pt x="377" y="220"/>
                </a:cubicBezTo>
                <a:lnTo>
                  <a:pt x="377" y="293"/>
                </a:lnTo>
                <a:lnTo>
                  <a:pt x="139" y="293"/>
                </a:lnTo>
                <a:cubicBezTo>
                  <a:pt x="147" y="143"/>
                  <a:pt x="271" y="25"/>
                  <a:pt x="421" y="25"/>
                </a:cubicBezTo>
                <a:cubicBezTo>
                  <a:pt x="479" y="25"/>
                  <a:pt x="535" y="42"/>
                  <a:pt x="582" y="76"/>
                </a:cubicBezTo>
                <a:cubicBezTo>
                  <a:pt x="589" y="79"/>
                  <a:pt x="595" y="77"/>
                  <a:pt x="600" y="72"/>
                </a:cubicBezTo>
                <a:cubicBezTo>
                  <a:pt x="603" y="67"/>
                  <a:pt x="602" y="59"/>
                  <a:pt x="596" y="54"/>
                </a:cubicBezTo>
                <a:cubicBezTo>
                  <a:pt x="546" y="19"/>
                  <a:pt x="484" y="0"/>
                  <a:pt x="421" y="0"/>
                </a:cubicBezTo>
                <a:cubicBezTo>
                  <a:pt x="257" y="0"/>
                  <a:pt x="123" y="130"/>
                  <a:pt x="114" y="293"/>
                </a:cubicBezTo>
                <a:lnTo>
                  <a:pt x="11" y="293"/>
                </a:lnTo>
                <a:cubicBezTo>
                  <a:pt x="6" y="293"/>
                  <a:pt x="0" y="297"/>
                  <a:pt x="0" y="304"/>
                </a:cubicBezTo>
                <a:cubicBezTo>
                  <a:pt x="0" y="311"/>
                  <a:pt x="6" y="317"/>
                  <a:pt x="11" y="317"/>
                </a:cubicBezTo>
                <a:lnTo>
                  <a:pt x="390" y="317"/>
                </a:lnTo>
                <a:cubicBezTo>
                  <a:pt x="397" y="317"/>
                  <a:pt x="402" y="311"/>
                  <a:pt x="402" y="304"/>
                </a:cubicBezTo>
                <a:lnTo>
                  <a:pt x="402" y="251"/>
                </a:lnTo>
                <a:lnTo>
                  <a:pt x="522" y="370"/>
                </a:lnTo>
                <a:lnTo>
                  <a:pt x="402" y="489"/>
                </a:lnTo>
                <a:lnTo>
                  <a:pt x="402" y="434"/>
                </a:lnTo>
                <a:cubicBezTo>
                  <a:pt x="402" y="429"/>
                  <a:pt x="397" y="422"/>
                  <a:pt x="390" y="422"/>
                </a:cubicBezTo>
                <a:lnTo>
                  <a:pt x="94" y="422"/>
                </a:lnTo>
                <a:cubicBezTo>
                  <a:pt x="87" y="422"/>
                  <a:pt x="82" y="429"/>
                  <a:pt x="82" y="434"/>
                </a:cubicBezTo>
                <a:cubicBezTo>
                  <a:pt x="82" y="441"/>
                  <a:pt x="87" y="447"/>
                  <a:pt x="94" y="447"/>
                </a:cubicBezTo>
                <a:lnTo>
                  <a:pt x="147" y="447"/>
                </a:lnTo>
                <a:cubicBezTo>
                  <a:pt x="162" y="475"/>
                  <a:pt x="180" y="501"/>
                  <a:pt x="203" y="524"/>
                </a:cubicBezTo>
                <a:cubicBezTo>
                  <a:pt x="231" y="552"/>
                  <a:pt x="246" y="589"/>
                  <a:pt x="246" y="629"/>
                </a:cubicBezTo>
                <a:lnTo>
                  <a:pt x="246" y="715"/>
                </a:lnTo>
                <a:cubicBezTo>
                  <a:pt x="246" y="730"/>
                  <a:pt x="259" y="743"/>
                  <a:pt x="275" y="743"/>
                </a:cubicBezTo>
                <a:lnTo>
                  <a:pt x="281" y="743"/>
                </a:lnTo>
                <a:cubicBezTo>
                  <a:pt x="286" y="782"/>
                  <a:pt x="319" y="811"/>
                  <a:pt x="360" y="811"/>
                </a:cubicBezTo>
                <a:lnTo>
                  <a:pt x="486" y="811"/>
                </a:lnTo>
                <a:cubicBezTo>
                  <a:pt x="525" y="811"/>
                  <a:pt x="559" y="782"/>
                  <a:pt x="565" y="743"/>
                </a:cubicBezTo>
                <a:lnTo>
                  <a:pt x="570" y="743"/>
                </a:lnTo>
                <a:cubicBezTo>
                  <a:pt x="585" y="743"/>
                  <a:pt x="599" y="730"/>
                  <a:pt x="599" y="715"/>
                </a:cubicBezTo>
                <a:lnTo>
                  <a:pt x="599" y="628"/>
                </a:lnTo>
                <a:cubicBezTo>
                  <a:pt x="599" y="588"/>
                  <a:pt x="615" y="550"/>
                  <a:pt x="642" y="521"/>
                </a:cubicBezTo>
                <a:cubicBezTo>
                  <a:pt x="667" y="495"/>
                  <a:pt x="687" y="466"/>
                  <a:pt x="702" y="433"/>
                </a:cubicBezTo>
                <a:cubicBezTo>
                  <a:pt x="705" y="426"/>
                  <a:pt x="702" y="420"/>
                  <a:pt x="696" y="417"/>
                </a:cubicBezTo>
                <a:cubicBezTo>
                  <a:pt x="689" y="414"/>
                  <a:pt x="682" y="417"/>
                  <a:pt x="679" y="423"/>
                </a:cubicBezTo>
                <a:cubicBezTo>
                  <a:pt x="665" y="454"/>
                  <a:pt x="647" y="481"/>
                  <a:pt x="624" y="506"/>
                </a:cubicBezTo>
                <a:cubicBezTo>
                  <a:pt x="602" y="527"/>
                  <a:pt x="587" y="554"/>
                  <a:pt x="579" y="584"/>
                </a:cubicBezTo>
                <a:lnTo>
                  <a:pt x="265" y="584"/>
                </a:lnTo>
                <a:cubicBezTo>
                  <a:pt x="257" y="555"/>
                  <a:pt x="242" y="528"/>
                  <a:pt x="221" y="507"/>
                </a:cubicBezTo>
                <a:cubicBezTo>
                  <a:pt x="203" y="489"/>
                  <a:pt x="188" y="468"/>
                  <a:pt x="175" y="447"/>
                </a:cubicBezTo>
                <a:lnTo>
                  <a:pt x="377" y="447"/>
                </a:lnTo>
                <a:lnTo>
                  <a:pt x="377" y="518"/>
                </a:lnTo>
                <a:cubicBezTo>
                  <a:pt x="377" y="524"/>
                  <a:pt x="381" y="528"/>
                  <a:pt x="385" y="529"/>
                </a:cubicBezTo>
                <a:cubicBezTo>
                  <a:pt x="387" y="530"/>
                  <a:pt x="388" y="530"/>
                  <a:pt x="390" y="530"/>
                </a:cubicBezTo>
                <a:cubicBezTo>
                  <a:pt x="393" y="530"/>
                  <a:pt x="396" y="529"/>
                  <a:pt x="398" y="527"/>
                </a:cubicBezTo>
                <a:lnTo>
                  <a:pt x="548" y="378"/>
                </a:lnTo>
                <a:cubicBezTo>
                  <a:pt x="550" y="377"/>
                  <a:pt x="551" y="373"/>
                  <a:pt x="551" y="370"/>
                </a:cubicBezTo>
                <a:cubicBezTo>
                  <a:pt x="551" y="366"/>
                  <a:pt x="550" y="363"/>
                  <a:pt x="548" y="361"/>
                </a:cubicBezTo>
                <a:lnTo>
                  <a:pt x="503" y="317"/>
                </a:lnTo>
                <a:lnTo>
                  <a:pt x="638" y="317"/>
                </a:lnTo>
                <a:lnTo>
                  <a:pt x="638" y="388"/>
                </a:lnTo>
                <a:cubicBezTo>
                  <a:pt x="638" y="392"/>
                  <a:pt x="641" y="398"/>
                  <a:pt x="645" y="399"/>
                </a:cubicBezTo>
                <a:close/>
              </a:path>
            </a:pathLst>
          </a:custGeom>
          <a:solidFill>
            <a:schemeClr val="tx2"/>
          </a:solidFill>
          <a:ln>
            <a:noFill/>
          </a:ln>
          <a:effectLst/>
        </p:spPr>
        <p:txBody>
          <a:bodyPr wrap="none" anchor="ctr"/>
          <a:lstStyle/>
          <a:p>
            <a:endParaRPr lang="en-US" sz="1350"/>
          </a:p>
        </p:txBody>
      </p:sp>
      <p:sp>
        <p:nvSpPr>
          <p:cNvPr id="42" name="Freeform 29">
            <a:extLst>
              <a:ext uri="{FF2B5EF4-FFF2-40B4-BE49-F238E27FC236}">
                <a16:creationId xmlns:a16="http://schemas.microsoft.com/office/drawing/2014/main" id="{5D305EAB-FCCA-892C-CE31-74BFCB2A4B4E}"/>
              </a:ext>
            </a:extLst>
          </p:cNvPr>
          <p:cNvSpPr>
            <a:spLocks noEditPoints="1"/>
          </p:cNvSpPr>
          <p:nvPr/>
        </p:nvSpPr>
        <p:spPr bwMode="auto">
          <a:xfrm>
            <a:off x="9317586" y="2851073"/>
            <a:ext cx="417910" cy="385763"/>
          </a:xfrm>
          <a:custGeom>
            <a:avLst/>
            <a:gdLst>
              <a:gd name="T0" fmla="*/ 0 w 146"/>
              <a:gd name="T1" fmla="*/ 126 h 135"/>
              <a:gd name="T2" fmla="*/ 14 w 146"/>
              <a:gd name="T3" fmla="*/ 15 h 135"/>
              <a:gd name="T4" fmla="*/ 122 w 146"/>
              <a:gd name="T5" fmla="*/ 15 h 135"/>
              <a:gd name="T6" fmla="*/ 91 w 146"/>
              <a:gd name="T7" fmla="*/ 15 h 135"/>
              <a:gd name="T8" fmla="*/ 0 w 146"/>
              <a:gd name="T9" fmla="*/ 40 h 135"/>
              <a:gd name="T10" fmla="*/ 31 w 146"/>
              <a:gd name="T11" fmla="*/ 22 h 135"/>
              <a:gd name="T12" fmla="*/ 23 w 146"/>
              <a:gd name="T13" fmla="*/ 0 h 135"/>
              <a:gd name="T14" fmla="*/ 14 w 146"/>
              <a:gd name="T15" fmla="*/ 8 h 135"/>
              <a:gd name="T16" fmla="*/ 23 w 146"/>
              <a:gd name="T17" fmla="*/ 31 h 135"/>
              <a:gd name="T18" fmla="*/ 31 w 146"/>
              <a:gd name="T19" fmla="*/ 22 h 135"/>
              <a:gd name="T20" fmla="*/ 100 w 146"/>
              <a:gd name="T21" fmla="*/ 31 h 135"/>
              <a:gd name="T22" fmla="*/ 108 w 146"/>
              <a:gd name="T23" fmla="*/ 8 h 135"/>
              <a:gd name="T24" fmla="*/ 100 w 146"/>
              <a:gd name="T25" fmla="*/ 0 h 135"/>
              <a:gd name="T26" fmla="*/ 91 w 146"/>
              <a:gd name="T27" fmla="*/ 22 h 135"/>
              <a:gd name="T28" fmla="*/ 29 w 146"/>
              <a:gd name="T29" fmla="*/ 49 h 135"/>
              <a:gd name="T30" fmla="*/ 12 w 146"/>
              <a:gd name="T31" fmla="*/ 66 h 135"/>
              <a:gd name="T32" fmla="*/ 29 w 146"/>
              <a:gd name="T33" fmla="*/ 49 h 135"/>
              <a:gd name="T34" fmla="*/ 39 w 146"/>
              <a:gd name="T35" fmla="*/ 49 h 135"/>
              <a:gd name="T36" fmla="*/ 56 w 146"/>
              <a:gd name="T37" fmla="*/ 66 h 135"/>
              <a:gd name="T38" fmla="*/ 83 w 146"/>
              <a:gd name="T39" fmla="*/ 49 h 135"/>
              <a:gd name="T40" fmla="*/ 66 w 146"/>
              <a:gd name="T41" fmla="*/ 66 h 135"/>
              <a:gd name="T42" fmla="*/ 83 w 146"/>
              <a:gd name="T43" fmla="*/ 49 h 135"/>
              <a:gd name="T44" fmla="*/ 110 w 146"/>
              <a:gd name="T45" fmla="*/ 49 h 135"/>
              <a:gd name="T46" fmla="*/ 93 w 146"/>
              <a:gd name="T47" fmla="*/ 63 h 135"/>
              <a:gd name="T48" fmla="*/ 12 w 146"/>
              <a:gd name="T49" fmla="*/ 73 h 135"/>
              <a:gd name="T50" fmla="*/ 29 w 146"/>
              <a:gd name="T51" fmla="*/ 90 h 135"/>
              <a:gd name="T52" fmla="*/ 56 w 146"/>
              <a:gd name="T53" fmla="*/ 73 h 135"/>
              <a:gd name="T54" fmla="*/ 39 w 146"/>
              <a:gd name="T55" fmla="*/ 90 h 135"/>
              <a:gd name="T56" fmla="*/ 56 w 146"/>
              <a:gd name="T57" fmla="*/ 73 h 135"/>
              <a:gd name="T58" fmla="*/ 66 w 146"/>
              <a:gd name="T59" fmla="*/ 73 h 135"/>
              <a:gd name="T60" fmla="*/ 72 w 146"/>
              <a:gd name="T61" fmla="*/ 90 h 135"/>
              <a:gd name="T62" fmla="*/ 12 w 146"/>
              <a:gd name="T63" fmla="*/ 98 h 135"/>
              <a:gd name="T64" fmla="*/ 29 w 146"/>
              <a:gd name="T65" fmla="*/ 115 h 135"/>
              <a:gd name="T66" fmla="*/ 56 w 146"/>
              <a:gd name="T67" fmla="*/ 98 h 135"/>
              <a:gd name="T68" fmla="*/ 39 w 146"/>
              <a:gd name="T69" fmla="*/ 115 h 135"/>
              <a:gd name="T70" fmla="*/ 56 w 146"/>
              <a:gd name="T71" fmla="*/ 98 h 135"/>
              <a:gd name="T72" fmla="*/ 66 w 146"/>
              <a:gd name="T73" fmla="*/ 98 h 135"/>
              <a:gd name="T74" fmla="*/ 74 w 146"/>
              <a:gd name="T75" fmla="*/ 115 h 135"/>
              <a:gd name="T76" fmla="*/ 74 w 146"/>
              <a:gd name="T77" fmla="*/ 99 h 135"/>
              <a:gd name="T78" fmla="*/ 146 w 146"/>
              <a:gd name="T79" fmla="*/ 99 h 135"/>
              <a:gd name="T80" fmla="*/ 94 w 146"/>
              <a:gd name="T81" fmla="*/ 103 h 135"/>
              <a:gd name="T82" fmla="*/ 129 w 146"/>
              <a:gd name="T83" fmla="*/ 7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 h="135">
                <a:moveTo>
                  <a:pt x="77" y="126"/>
                </a:moveTo>
                <a:cubicBezTo>
                  <a:pt x="0" y="126"/>
                  <a:pt x="0" y="126"/>
                  <a:pt x="0" y="126"/>
                </a:cubicBezTo>
                <a:cubicBezTo>
                  <a:pt x="0" y="15"/>
                  <a:pt x="0" y="15"/>
                  <a:pt x="0" y="15"/>
                </a:cubicBezTo>
                <a:cubicBezTo>
                  <a:pt x="14" y="15"/>
                  <a:pt x="14" y="15"/>
                  <a:pt x="14" y="15"/>
                </a:cubicBezTo>
                <a:moveTo>
                  <a:pt x="122" y="59"/>
                </a:moveTo>
                <a:cubicBezTo>
                  <a:pt x="122" y="15"/>
                  <a:pt x="122" y="15"/>
                  <a:pt x="122" y="15"/>
                </a:cubicBezTo>
                <a:cubicBezTo>
                  <a:pt x="108" y="15"/>
                  <a:pt x="108" y="15"/>
                  <a:pt x="108" y="15"/>
                </a:cubicBezTo>
                <a:moveTo>
                  <a:pt x="91" y="15"/>
                </a:moveTo>
                <a:cubicBezTo>
                  <a:pt x="31" y="15"/>
                  <a:pt x="31" y="15"/>
                  <a:pt x="31" y="15"/>
                </a:cubicBezTo>
                <a:moveTo>
                  <a:pt x="0" y="40"/>
                </a:moveTo>
                <a:cubicBezTo>
                  <a:pt x="122" y="40"/>
                  <a:pt x="122" y="40"/>
                  <a:pt x="122" y="40"/>
                </a:cubicBezTo>
                <a:moveTo>
                  <a:pt x="31" y="22"/>
                </a:moveTo>
                <a:cubicBezTo>
                  <a:pt x="31" y="8"/>
                  <a:pt x="31" y="8"/>
                  <a:pt x="31" y="8"/>
                </a:cubicBezTo>
                <a:cubicBezTo>
                  <a:pt x="31" y="4"/>
                  <a:pt x="27" y="0"/>
                  <a:pt x="23" y="0"/>
                </a:cubicBezTo>
                <a:cubicBezTo>
                  <a:pt x="23" y="0"/>
                  <a:pt x="23" y="0"/>
                  <a:pt x="23" y="0"/>
                </a:cubicBezTo>
                <a:cubicBezTo>
                  <a:pt x="18" y="0"/>
                  <a:pt x="14" y="4"/>
                  <a:pt x="14" y="8"/>
                </a:cubicBezTo>
                <a:cubicBezTo>
                  <a:pt x="14" y="22"/>
                  <a:pt x="14" y="22"/>
                  <a:pt x="14" y="22"/>
                </a:cubicBezTo>
                <a:cubicBezTo>
                  <a:pt x="14" y="27"/>
                  <a:pt x="18" y="31"/>
                  <a:pt x="23" y="31"/>
                </a:cubicBezTo>
                <a:cubicBezTo>
                  <a:pt x="23" y="31"/>
                  <a:pt x="23" y="31"/>
                  <a:pt x="23" y="31"/>
                </a:cubicBezTo>
                <a:cubicBezTo>
                  <a:pt x="27" y="31"/>
                  <a:pt x="31" y="27"/>
                  <a:pt x="31" y="22"/>
                </a:cubicBezTo>
                <a:close/>
                <a:moveTo>
                  <a:pt x="100" y="31"/>
                </a:moveTo>
                <a:cubicBezTo>
                  <a:pt x="100" y="31"/>
                  <a:pt x="100" y="31"/>
                  <a:pt x="100" y="31"/>
                </a:cubicBezTo>
                <a:cubicBezTo>
                  <a:pt x="105" y="31"/>
                  <a:pt x="108" y="27"/>
                  <a:pt x="108" y="22"/>
                </a:cubicBezTo>
                <a:cubicBezTo>
                  <a:pt x="108" y="8"/>
                  <a:pt x="108" y="8"/>
                  <a:pt x="108" y="8"/>
                </a:cubicBezTo>
                <a:cubicBezTo>
                  <a:pt x="108" y="4"/>
                  <a:pt x="105" y="0"/>
                  <a:pt x="100" y="0"/>
                </a:cubicBezTo>
                <a:cubicBezTo>
                  <a:pt x="100" y="0"/>
                  <a:pt x="100" y="0"/>
                  <a:pt x="100" y="0"/>
                </a:cubicBezTo>
                <a:cubicBezTo>
                  <a:pt x="95" y="0"/>
                  <a:pt x="91" y="4"/>
                  <a:pt x="91" y="8"/>
                </a:cubicBezTo>
                <a:cubicBezTo>
                  <a:pt x="91" y="22"/>
                  <a:pt x="91" y="22"/>
                  <a:pt x="91" y="22"/>
                </a:cubicBezTo>
                <a:cubicBezTo>
                  <a:pt x="91" y="27"/>
                  <a:pt x="95" y="31"/>
                  <a:pt x="100" y="31"/>
                </a:cubicBezTo>
                <a:close/>
                <a:moveTo>
                  <a:pt x="29" y="49"/>
                </a:moveTo>
                <a:cubicBezTo>
                  <a:pt x="12" y="49"/>
                  <a:pt x="12" y="49"/>
                  <a:pt x="12" y="49"/>
                </a:cubicBezTo>
                <a:cubicBezTo>
                  <a:pt x="12" y="66"/>
                  <a:pt x="12" y="66"/>
                  <a:pt x="12" y="66"/>
                </a:cubicBezTo>
                <a:cubicBezTo>
                  <a:pt x="29" y="66"/>
                  <a:pt x="29" y="66"/>
                  <a:pt x="29" y="66"/>
                </a:cubicBezTo>
                <a:lnTo>
                  <a:pt x="29" y="49"/>
                </a:lnTo>
                <a:close/>
                <a:moveTo>
                  <a:pt x="56" y="49"/>
                </a:moveTo>
                <a:cubicBezTo>
                  <a:pt x="39" y="49"/>
                  <a:pt x="39" y="49"/>
                  <a:pt x="39" y="49"/>
                </a:cubicBezTo>
                <a:cubicBezTo>
                  <a:pt x="39" y="66"/>
                  <a:pt x="39" y="66"/>
                  <a:pt x="39" y="66"/>
                </a:cubicBezTo>
                <a:cubicBezTo>
                  <a:pt x="56" y="66"/>
                  <a:pt x="56" y="66"/>
                  <a:pt x="56" y="66"/>
                </a:cubicBezTo>
                <a:lnTo>
                  <a:pt x="56" y="49"/>
                </a:lnTo>
                <a:close/>
                <a:moveTo>
                  <a:pt x="83" y="49"/>
                </a:moveTo>
                <a:cubicBezTo>
                  <a:pt x="66" y="49"/>
                  <a:pt x="66" y="49"/>
                  <a:pt x="66" y="49"/>
                </a:cubicBezTo>
                <a:cubicBezTo>
                  <a:pt x="66" y="66"/>
                  <a:pt x="66" y="66"/>
                  <a:pt x="66" y="66"/>
                </a:cubicBezTo>
                <a:cubicBezTo>
                  <a:pt x="83" y="66"/>
                  <a:pt x="83" y="66"/>
                  <a:pt x="83" y="66"/>
                </a:cubicBezTo>
                <a:lnTo>
                  <a:pt x="83" y="49"/>
                </a:lnTo>
                <a:close/>
                <a:moveTo>
                  <a:pt x="110" y="60"/>
                </a:moveTo>
                <a:cubicBezTo>
                  <a:pt x="110" y="49"/>
                  <a:pt x="110" y="49"/>
                  <a:pt x="110" y="49"/>
                </a:cubicBezTo>
                <a:cubicBezTo>
                  <a:pt x="93" y="49"/>
                  <a:pt x="93" y="49"/>
                  <a:pt x="93" y="49"/>
                </a:cubicBezTo>
                <a:cubicBezTo>
                  <a:pt x="93" y="63"/>
                  <a:pt x="93" y="63"/>
                  <a:pt x="93" y="63"/>
                </a:cubicBezTo>
                <a:moveTo>
                  <a:pt x="29" y="73"/>
                </a:moveTo>
                <a:cubicBezTo>
                  <a:pt x="12" y="73"/>
                  <a:pt x="12" y="73"/>
                  <a:pt x="12" y="73"/>
                </a:cubicBezTo>
                <a:cubicBezTo>
                  <a:pt x="12" y="90"/>
                  <a:pt x="12" y="90"/>
                  <a:pt x="12" y="90"/>
                </a:cubicBezTo>
                <a:cubicBezTo>
                  <a:pt x="29" y="90"/>
                  <a:pt x="29" y="90"/>
                  <a:pt x="29" y="90"/>
                </a:cubicBezTo>
                <a:lnTo>
                  <a:pt x="29" y="73"/>
                </a:lnTo>
                <a:close/>
                <a:moveTo>
                  <a:pt x="56" y="73"/>
                </a:moveTo>
                <a:cubicBezTo>
                  <a:pt x="39" y="73"/>
                  <a:pt x="39" y="73"/>
                  <a:pt x="39" y="73"/>
                </a:cubicBezTo>
                <a:cubicBezTo>
                  <a:pt x="39" y="90"/>
                  <a:pt x="39" y="90"/>
                  <a:pt x="39" y="90"/>
                </a:cubicBezTo>
                <a:cubicBezTo>
                  <a:pt x="56" y="90"/>
                  <a:pt x="56" y="90"/>
                  <a:pt x="56" y="90"/>
                </a:cubicBezTo>
                <a:lnTo>
                  <a:pt x="56" y="73"/>
                </a:lnTo>
                <a:close/>
                <a:moveTo>
                  <a:pt x="81" y="73"/>
                </a:moveTo>
                <a:cubicBezTo>
                  <a:pt x="66" y="73"/>
                  <a:pt x="66" y="73"/>
                  <a:pt x="66" y="73"/>
                </a:cubicBezTo>
                <a:cubicBezTo>
                  <a:pt x="66" y="90"/>
                  <a:pt x="66" y="90"/>
                  <a:pt x="66" y="90"/>
                </a:cubicBezTo>
                <a:cubicBezTo>
                  <a:pt x="72" y="90"/>
                  <a:pt x="72" y="90"/>
                  <a:pt x="72" y="90"/>
                </a:cubicBezTo>
                <a:moveTo>
                  <a:pt x="29" y="98"/>
                </a:moveTo>
                <a:cubicBezTo>
                  <a:pt x="12" y="98"/>
                  <a:pt x="12" y="98"/>
                  <a:pt x="12" y="98"/>
                </a:cubicBezTo>
                <a:cubicBezTo>
                  <a:pt x="12" y="115"/>
                  <a:pt x="12" y="115"/>
                  <a:pt x="12" y="115"/>
                </a:cubicBezTo>
                <a:cubicBezTo>
                  <a:pt x="29" y="115"/>
                  <a:pt x="29" y="115"/>
                  <a:pt x="29" y="115"/>
                </a:cubicBezTo>
                <a:lnTo>
                  <a:pt x="29" y="98"/>
                </a:lnTo>
                <a:close/>
                <a:moveTo>
                  <a:pt x="56" y="98"/>
                </a:moveTo>
                <a:cubicBezTo>
                  <a:pt x="39" y="98"/>
                  <a:pt x="39" y="98"/>
                  <a:pt x="39" y="98"/>
                </a:cubicBezTo>
                <a:cubicBezTo>
                  <a:pt x="39" y="115"/>
                  <a:pt x="39" y="115"/>
                  <a:pt x="39" y="115"/>
                </a:cubicBezTo>
                <a:cubicBezTo>
                  <a:pt x="56" y="115"/>
                  <a:pt x="56" y="115"/>
                  <a:pt x="56" y="115"/>
                </a:cubicBezTo>
                <a:lnTo>
                  <a:pt x="56" y="98"/>
                </a:lnTo>
                <a:close/>
                <a:moveTo>
                  <a:pt x="72" y="98"/>
                </a:moveTo>
                <a:cubicBezTo>
                  <a:pt x="66" y="98"/>
                  <a:pt x="66" y="98"/>
                  <a:pt x="66" y="98"/>
                </a:cubicBezTo>
                <a:cubicBezTo>
                  <a:pt x="66" y="115"/>
                  <a:pt x="66" y="115"/>
                  <a:pt x="66" y="115"/>
                </a:cubicBezTo>
                <a:cubicBezTo>
                  <a:pt x="74" y="115"/>
                  <a:pt x="74" y="115"/>
                  <a:pt x="74" y="115"/>
                </a:cubicBezTo>
                <a:moveTo>
                  <a:pt x="110" y="64"/>
                </a:moveTo>
                <a:cubicBezTo>
                  <a:pt x="90" y="64"/>
                  <a:pt x="74" y="80"/>
                  <a:pt x="74" y="99"/>
                </a:cubicBezTo>
                <a:cubicBezTo>
                  <a:pt x="74" y="119"/>
                  <a:pt x="90" y="135"/>
                  <a:pt x="110" y="135"/>
                </a:cubicBezTo>
                <a:cubicBezTo>
                  <a:pt x="130" y="135"/>
                  <a:pt x="146" y="119"/>
                  <a:pt x="146" y="99"/>
                </a:cubicBezTo>
                <a:cubicBezTo>
                  <a:pt x="146" y="80"/>
                  <a:pt x="130" y="64"/>
                  <a:pt x="110" y="64"/>
                </a:cubicBezTo>
                <a:close/>
                <a:moveTo>
                  <a:pt x="94" y="103"/>
                </a:moveTo>
                <a:cubicBezTo>
                  <a:pt x="109" y="121"/>
                  <a:pt x="109" y="121"/>
                  <a:pt x="109" y="121"/>
                </a:cubicBezTo>
                <a:cubicBezTo>
                  <a:pt x="129" y="78"/>
                  <a:pt x="129" y="78"/>
                  <a:pt x="129" y="78"/>
                </a:cubicBezTo>
              </a:path>
            </a:pathLst>
          </a:custGeom>
          <a:noFill/>
          <a:ln w="19050" cap="rnd">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ru-RU" sz="1350"/>
          </a:p>
        </p:txBody>
      </p:sp>
      <p:sp>
        <p:nvSpPr>
          <p:cNvPr id="43" name="CuadroTexto 42">
            <a:extLst>
              <a:ext uri="{FF2B5EF4-FFF2-40B4-BE49-F238E27FC236}">
                <a16:creationId xmlns:a16="http://schemas.microsoft.com/office/drawing/2014/main" id="{0DEC0935-BE84-FD52-0524-0EB222ABFE09}"/>
              </a:ext>
            </a:extLst>
          </p:cNvPr>
          <p:cNvSpPr txBox="1"/>
          <p:nvPr/>
        </p:nvSpPr>
        <p:spPr>
          <a:xfrm>
            <a:off x="7159498" y="1707057"/>
            <a:ext cx="1710605" cy="507831"/>
          </a:xfrm>
          <a:prstGeom prst="rect">
            <a:avLst/>
          </a:prstGeom>
          <a:noFill/>
        </p:spPr>
        <p:txBody>
          <a:bodyPr wrap="square">
            <a:spAutoFit/>
          </a:bodyPr>
          <a:lstStyle/>
          <a:p>
            <a:pPr algn="ctr" fontAlgn="ctr"/>
            <a:r>
              <a:rPr lang="es-CL" sz="1350" b="1">
                <a:solidFill>
                  <a:schemeClr val="tx2"/>
                </a:solidFill>
                <a:latin typeface="Calibri" panose="020F0502020204030204" pitchFamily="34" charset="0"/>
                <a:cs typeface="Calibri" panose="020F0502020204030204" pitchFamily="34" charset="0"/>
              </a:rPr>
              <a:t>Toda Reclamación debe:</a:t>
            </a:r>
          </a:p>
        </p:txBody>
      </p:sp>
      <p:sp>
        <p:nvSpPr>
          <p:cNvPr id="44" name="CuadroTexto 43">
            <a:extLst>
              <a:ext uri="{FF2B5EF4-FFF2-40B4-BE49-F238E27FC236}">
                <a16:creationId xmlns:a16="http://schemas.microsoft.com/office/drawing/2014/main" id="{EC9AABBC-BDE1-F65D-F11B-05A5C8FDFB57}"/>
              </a:ext>
            </a:extLst>
          </p:cNvPr>
          <p:cNvSpPr txBox="1"/>
          <p:nvPr/>
        </p:nvSpPr>
        <p:spPr>
          <a:xfrm>
            <a:off x="6905540" y="4335639"/>
            <a:ext cx="2899953" cy="1338828"/>
          </a:xfrm>
          <a:prstGeom prst="rect">
            <a:avLst/>
          </a:prstGeom>
          <a:noFill/>
          <a:ln>
            <a:solidFill>
              <a:schemeClr val="accent2"/>
            </a:solidFill>
            <a:prstDash val="dashDot"/>
          </a:ln>
        </p:spPr>
        <p:txBody>
          <a:bodyPr wrap="square">
            <a:spAutoFit/>
          </a:bodyPr>
          <a:lstStyle/>
          <a:p>
            <a:pPr algn="ctr" fontAlgn="ctr"/>
            <a:endParaRPr lang="es-CL" sz="1350" b="1">
              <a:solidFill>
                <a:schemeClr val="tx2"/>
              </a:solidFill>
              <a:latin typeface="Calibri" panose="020F0502020204030204" pitchFamily="34" charset="0"/>
              <a:cs typeface="Calibri" panose="020F0502020204030204" pitchFamily="34" charset="0"/>
            </a:endParaRPr>
          </a:p>
          <a:p>
            <a:pPr algn="ctr" fontAlgn="ctr"/>
            <a:r>
              <a:rPr lang="es-CL" sz="1350" b="1">
                <a:solidFill>
                  <a:schemeClr val="tx2"/>
                </a:solidFill>
                <a:latin typeface="Calibri" panose="020F0502020204030204" pitchFamily="34" charset="0"/>
                <a:cs typeface="Calibri" panose="020F0502020204030204" pitchFamily="34" charset="0"/>
              </a:rPr>
              <a:t>“La empresa tiene la </a:t>
            </a:r>
            <a:r>
              <a:rPr lang="es-CL" sz="1350" b="1">
                <a:solidFill>
                  <a:schemeClr val="accent2"/>
                </a:solidFill>
                <a:latin typeface="Calibri" panose="020F0502020204030204" pitchFamily="34" charset="0"/>
                <a:cs typeface="Calibri" panose="020F0502020204030204" pitchFamily="34" charset="0"/>
              </a:rPr>
              <a:t>obligación</a:t>
            </a:r>
            <a:r>
              <a:rPr lang="es-CL" sz="1350" b="1">
                <a:solidFill>
                  <a:schemeClr val="tx2"/>
                </a:solidFill>
                <a:latin typeface="Calibri" panose="020F0502020204030204" pitchFamily="34" charset="0"/>
                <a:cs typeface="Calibri" panose="020F0502020204030204" pitchFamily="34" charset="0"/>
              </a:rPr>
              <a:t> normativa de recibir su reclamo y entregar un numero de registro para su posterior seguimiento”</a:t>
            </a:r>
          </a:p>
          <a:p>
            <a:pPr algn="ctr" fontAlgn="ctr"/>
            <a:endParaRPr lang="es-CL" sz="1350" b="1">
              <a:solidFill>
                <a:schemeClr val="tx2"/>
              </a:solidFill>
              <a:latin typeface="Calibri" panose="020F0502020204030204" pitchFamily="34" charset="0"/>
              <a:cs typeface="Calibri" panose="020F0502020204030204" pitchFamily="34" charset="0"/>
            </a:endParaRPr>
          </a:p>
        </p:txBody>
      </p:sp>
      <p:sp>
        <p:nvSpPr>
          <p:cNvPr id="45" name="CuadroTexto 44">
            <a:extLst>
              <a:ext uri="{FF2B5EF4-FFF2-40B4-BE49-F238E27FC236}">
                <a16:creationId xmlns:a16="http://schemas.microsoft.com/office/drawing/2014/main" id="{FCC88688-6377-368C-34DA-63BB6AEF0D37}"/>
              </a:ext>
            </a:extLst>
          </p:cNvPr>
          <p:cNvSpPr txBox="1"/>
          <p:nvPr/>
        </p:nvSpPr>
        <p:spPr>
          <a:xfrm>
            <a:off x="4453070" y="5751014"/>
            <a:ext cx="1887914" cy="473206"/>
          </a:xfrm>
          <a:prstGeom prst="rect">
            <a:avLst/>
          </a:prstGeom>
          <a:noFill/>
        </p:spPr>
        <p:txBody>
          <a:bodyPr wrap="square">
            <a:spAutoFit/>
          </a:bodyPr>
          <a:lstStyle/>
          <a:p>
            <a:pPr algn="ctr" fontAlgn="ctr"/>
            <a:r>
              <a:rPr lang="es-CL" sz="825" b="1">
                <a:solidFill>
                  <a:schemeClr val="tx2"/>
                </a:solidFill>
                <a:latin typeface="Calibri" panose="020F0502020204030204" pitchFamily="34" charset="0"/>
                <a:cs typeface="Calibri" panose="020F0502020204030204" pitchFamily="34" charset="0"/>
              </a:rPr>
              <a:t>Debe: Tener disponible todos los antecedentes del caso y presentar el reclamo en la SEC</a:t>
            </a:r>
          </a:p>
        </p:txBody>
      </p:sp>
      <p:sp>
        <p:nvSpPr>
          <p:cNvPr id="46" name="Google Shape;259;p17">
            <a:extLst>
              <a:ext uri="{FF2B5EF4-FFF2-40B4-BE49-F238E27FC236}">
                <a16:creationId xmlns:a16="http://schemas.microsoft.com/office/drawing/2014/main" id="{D29EE42B-F25C-EE78-D12C-D76DDE14C8CB}"/>
              </a:ext>
            </a:extLst>
          </p:cNvPr>
          <p:cNvSpPr/>
          <p:nvPr/>
        </p:nvSpPr>
        <p:spPr>
          <a:xfrm>
            <a:off x="4321340" y="5738864"/>
            <a:ext cx="2417187" cy="498547"/>
          </a:xfrm>
          <a:custGeom>
            <a:avLst/>
            <a:gdLst/>
            <a:ahLst/>
            <a:cxnLst/>
            <a:rect l="l" t="t" r="r" b="b"/>
            <a:pathLst>
              <a:path w="547" h="93" extrusionOk="0">
                <a:moveTo>
                  <a:pt x="459" y="12"/>
                </a:moveTo>
                <a:cubicBezTo>
                  <a:pt x="455" y="13"/>
                  <a:pt x="478" y="13"/>
                  <a:pt x="475" y="14"/>
                </a:cubicBezTo>
                <a:cubicBezTo>
                  <a:pt x="474" y="14"/>
                  <a:pt x="474" y="14"/>
                  <a:pt x="473" y="15"/>
                </a:cubicBezTo>
                <a:cubicBezTo>
                  <a:pt x="473" y="15"/>
                  <a:pt x="473" y="15"/>
                  <a:pt x="473" y="15"/>
                </a:cubicBezTo>
                <a:cubicBezTo>
                  <a:pt x="474" y="15"/>
                  <a:pt x="474" y="15"/>
                  <a:pt x="475" y="15"/>
                </a:cubicBezTo>
                <a:cubicBezTo>
                  <a:pt x="480" y="15"/>
                  <a:pt x="459" y="15"/>
                  <a:pt x="464" y="16"/>
                </a:cubicBezTo>
                <a:cubicBezTo>
                  <a:pt x="465" y="16"/>
                  <a:pt x="465" y="16"/>
                  <a:pt x="466" y="16"/>
                </a:cubicBezTo>
                <a:cubicBezTo>
                  <a:pt x="466" y="16"/>
                  <a:pt x="466" y="16"/>
                  <a:pt x="466" y="17"/>
                </a:cubicBezTo>
                <a:cubicBezTo>
                  <a:pt x="465" y="17"/>
                  <a:pt x="465" y="17"/>
                  <a:pt x="464" y="17"/>
                </a:cubicBezTo>
                <a:cubicBezTo>
                  <a:pt x="460" y="18"/>
                  <a:pt x="482" y="18"/>
                  <a:pt x="477" y="18"/>
                </a:cubicBezTo>
                <a:cubicBezTo>
                  <a:pt x="476" y="18"/>
                  <a:pt x="475" y="18"/>
                  <a:pt x="475" y="19"/>
                </a:cubicBezTo>
                <a:cubicBezTo>
                  <a:pt x="475" y="20"/>
                  <a:pt x="474" y="20"/>
                  <a:pt x="474" y="20"/>
                </a:cubicBezTo>
                <a:cubicBezTo>
                  <a:pt x="473" y="20"/>
                  <a:pt x="472" y="20"/>
                  <a:pt x="471" y="21"/>
                </a:cubicBezTo>
                <a:cubicBezTo>
                  <a:pt x="459" y="23"/>
                  <a:pt x="471" y="24"/>
                  <a:pt x="459" y="25"/>
                </a:cubicBezTo>
                <a:cubicBezTo>
                  <a:pt x="457" y="25"/>
                  <a:pt x="456" y="26"/>
                  <a:pt x="455" y="27"/>
                </a:cubicBezTo>
                <a:cubicBezTo>
                  <a:pt x="456" y="27"/>
                  <a:pt x="458" y="27"/>
                  <a:pt x="459" y="27"/>
                </a:cubicBezTo>
                <a:cubicBezTo>
                  <a:pt x="464" y="26"/>
                  <a:pt x="469" y="26"/>
                  <a:pt x="473" y="26"/>
                </a:cubicBezTo>
                <a:cubicBezTo>
                  <a:pt x="483" y="25"/>
                  <a:pt x="468" y="25"/>
                  <a:pt x="477" y="25"/>
                </a:cubicBezTo>
                <a:cubicBezTo>
                  <a:pt x="478" y="25"/>
                  <a:pt x="478" y="25"/>
                  <a:pt x="479" y="25"/>
                </a:cubicBezTo>
                <a:cubicBezTo>
                  <a:pt x="479" y="25"/>
                  <a:pt x="479" y="25"/>
                  <a:pt x="479" y="26"/>
                </a:cubicBezTo>
                <a:cubicBezTo>
                  <a:pt x="478" y="26"/>
                  <a:pt x="478" y="26"/>
                  <a:pt x="477" y="26"/>
                </a:cubicBezTo>
                <a:cubicBezTo>
                  <a:pt x="473" y="27"/>
                  <a:pt x="474" y="28"/>
                  <a:pt x="470" y="28"/>
                </a:cubicBezTo>
                <a:cubicBezTo>
                  <a:pt x="460" y="29"/>
                  <a:pt x="467" y="30"/>
                  <a:pt x="457" y="31"/>
                </a:cubicBezTo>
                <a:cubicBezTo>
                  <a:pt x="447" y="32"/>
                  <a:pt x="452" y="33"/>
                  <a:pt x="442" y="33"/>
                </a:cubicBezTo>
                <a:cubicBezTo>
                  <a:pt x="432" y="34"/>
                  <a:pt x="422" y="26"/>
                  <a:pt x="413" y="27"/>
                </a:cubicBezTo>
                <a:cubicBezTo>
                  <a:pt x="411" y="28"/>
                  <a:pt x="410" y="28"/>
                  <a:pt x="408" y="28"/>
                </a:cubicBezTo>
                <a:cubicBezTo>
                  <a:pt x="408" y="28"/>
                  <a:pt x="408" y="28"/>
                  <a:pt x="408" y="29"/>
                </a:cubicBezTo>
                <a:cubicBezTo>
                  <a:pt x="409" y="29"/>
                  <a:pt x="410" y="28"/>
                  <a:pt x="411" y="28"/>
                </a:cubicBezTo>
                <a:cubicBezTo>
                  <a:pt x="415" y="28"/>
                  <a:pt x="419" y="27"/>
                  <a:pt x="422" y="27"/>
                </a:cubicBezTo>
                <a:cubicBezTo>
                  <a:pt x="427" y="26"/>
                  <a:pt x="432" y="26"/>
                  <a:pt x="437" y="25"/>
                </a:cubicBezTo>
                <a:cubicBezTo>
                  <a:pt x="441" y="25"/>
                  <a:pt x="445" y="34"/>
                  <a:pt x="449" y="34"/>
                </a:cubicBezTo>
                <a:cubicBezTo>
                  <a:pt x="455" y="34"/>
                  <a:pt x="446" y="33"/>
                  <a:pt x="452" y="32"/>
                </a:cubicBezTo>
                <a:cubicBezTo>
                  <a:pt x="459" y="32"/>
                  <a:pt x="465" y="32"/>
                  <a:pt x="471" y="32"/>
                </a:cubicBezTo>
                <a:cubicBezTo>
                  <a:pt x="472" y="31"/>
                  <a:pt x="472" y="32"/>
                  <a:pt x="473" y="32"/>
                </a:cubicBezTo>
                <a:cubicBezTo>
                  <a:pt x="473" y="32"/>
                  <a:pt x="473" y="32"/>
                  <a:pt x="473" y="32"/>
                </a:cubicBezTo>
                <a:cubicBezTo>
                  <a:pt x="472" y="33"/>
                  <a:pt x="472" y="33"/>
                  <a:pt x="471" y="33"/>
                </a:cubicBezTo>
                <a:cubicBezTo>
                  <a:pt x="469" y="34"/>
                  <a:pt x="476" y="34"/>
                  <a:pt x="473" y="34"/>
                </a:cubicBezTo>
                <a:cubicBezTo>
                  <a:pt x="472" y="34"/>
                  <a:pt x="471" y="35"/>
                  <a:pt x="471" y="36"/>
                </a:cubicBezTo>
                <a:cubicBezTo>
                  <a:pt x="472" y="36"/>
                  <a:pt x="472" y="36"/>
                  <a:pt x="473" y="36"/>
                </a:cubicBezTo>
                <a:cubicBezTo>
                  <a:pt x="478" y="36"/>
                  <a:pt x="465" y="36"/>
                  <a:pt x="470" y="35"/>
                </a:cubicBezTo>
                <a:cubicBezTo>
                  <a:pt x="471" y="35"/>
                  <a:pt x="489" y="35"/>
                  <a:pt x="489" y="36"/>
                </a:cubicBezTo>
                <a:cubicBezTo>
                  <a:pt x="491" y="37"/>
                  <a:pt x="492" y="36"/>
                  <a:pt x="494" y="36"/>
                </a:cubicBezTo>
                <a:cubicBezTo>
                  <a:pt x="494" y="36"/>
                  <a:pt x="495" y="37"/>
                  <a:pt x="495" y="37"/>
                </a:cubicBezTo>
                <a:cubicBezTo>
                  <a:pt x="495" y="37"/>
                  <a:pt x="495" y="37"/>
                  <a:pt x="495" y="37"/>
                </a:cubicBezTo>
                <a:cubicBezTo>
                  <a:pt x="494" y="38"/>
                  <a:pt x="498" y="38"/>
                  <a:pt x="497" y="38"/>
                </a:cubicBezTo>
                <a:cubicBezTo>
                  <a:pt x="487" y="39"/>
                  <a:pt x="492" y="41"/>
                  <a:pt x="482" y="42"/>
                </a:cubicBezTo>
                <a:cubicBezTo>
                  <a:pt x="464" y="43"/>
                  <a:pt x="470" y="43"/>
                  <a:pt x="446" y="42"/>
                </a:cubicBezTo>
                <a:cubicBezTo>
                  <a:pt x="444" y="43"/>
                  <a:pt x="425" y="39"/>
                  <a:pt x="424" y="39"/>
                </a:cubicBezTo>
                <a:cubicBezTo>
                  <a:pt x="424" y="39"/>
                  <a:pt x="425" y="39"/>
                  <a:pt x="425" y="39"/>
                </a:cubicBezTo>
                <a:cubicBezTo>
                  <a:pt x="431" y="39"/>
                  <a:pt x="439" y="45"/>
                  <a:pt x="445" y="44"/>
                </a:cubicBezTo>
                <a:cubicBezTo>
                  <a:pt x="450" y="44"/>
                  <a:pt x="451" y="47"/>
                  <a:pt x="455" y="46"/>
                </a:cubicBezTo>
                <a:cubicBezTo>
                  <a:pt x="465" y="46"/>
                  <a:pt x="475" y="45"/>
                  <a:pt x="485" y="44"/>
                </a:cubicBezTo>
                <a:cubicBezTo>
                  <a:pt x="486" y="44"/>
                  <a:pt x="487" y="45"/>
                  <a:pt x="489" y="45"/>
                </a:cubicBezTo>
                <a:cubicBezTo>
                  <a:pt x="489" y="45"/>
                  <a:pt x="489" y="45"/>
                  <a:pt x="490" y="45"/>
                </a:cubicBezTo>
                <a:cubicBezTo>
                  <a:pt x="492" y="45"/>
                  <a:pt x="495" y="44"/>
                  <a:pt x="497" y="44"/>
                </a:cubicBezTo>
                <a:cubicBezTo>
                  <a:pt x="501" y="44"/>
                  <a:pt x="490" y="43"/>
                  <a:pt x="494" y="43"/>
                </a:cubicBezTo>
                <a:cubicBezTo>
                  <a:pt x="494" y="43"/>
                  <a:pt x="495" y="43"/>
                  <a:pt x="496" y="43"/>
                </a:cubicBezTo>
                <a:cubicBezTo>
                  <a:pt x="496" y="43"/>
                  <a:pt x="496" y="44"/>
                  <a:pt x="496" y="44"/>
                </a:cubicBezTo>
                <a:cubicBezTo>
                  <a:pt x="495" y="44"/>
                  <a:pt x="494" y="44"/>
                  <a:pt x="494" y="44"/>
                </a:cubicBezTo>
                <a:cubicBezTo>
                  <a:pt x="491" y="45"/>
                  <a:pt x="504" y="45"/>
                  <a:pt x="501" y="46"/>
                </a:cubicBezTo>
                <a:cubicBezTo>
                  <a:pt x="495" y="47"/>
                  <a:pt x="476" y="48"/>
                  <a:pt x="471" y="49"/>
                </a:cubicBezTo>
                <a:cubicBezTo>
                  <a:pt x="466" y="49"/>
                  <a:pt x="462" y="50"/>
                  <a:pt x="457" y="50"/>
                </a:cubicBezTo>
                <a:cubicBezTo>
                  <a:pt x="460" y="50"/>
                  <a:pt x="463" y="50"/>
                  <a:pt x="466" y="50"/>
                </a:cubicBezTo>
                <a:cubicBezTo>
                  <a:pt x="472" y="49"/>
                  <a:pt x="478" y="49"/>
                  <a:pt x="483" y="48"/>
                </a:cubicBezTo>
                <a:cubicBezTo>
                  <a:pt x="484" y="48"/>
                  <a:pt x="485" y="48"/>
                  <a:pt x="486" y="48"/>
                </a:cubicBezTo>
                <a:cubicBezTo>
                  <a:pt x="486" y="49"/>
                  <a:pt x="486" y="49"/>
                  <a:pt x="486" y="49"/>
                </a:cubicBezTo>
                <a:cubicBezTo>
                  <a:pt x="484" y="49"/>
                  <a:pt x="483" y="50"/>
                  <a:pt x="482" y="50"/>
                </a:cubicBezTo>
                <a:cubicBezTo>
                  <a:pt x="471" y="51"/>
                  <a:pt x="473" y="43"/>
                  <a:pt x="462" y="45"/>
                </a:cubicBezTo>
                <a:cubicBezTo>
                  <a:pt x="454" y="46"/>
                  <a:pt x="446" y="47"/>
                  <a:pt x="438" y="48"/>
                </a:cubicBezTo>
                <a:cubicBezTo>
                  <a:pt x="435" y="48"/>
                  <a:pt x="432" y="49"/>
                  <a:pt x="429" y="49"/>
                </a:cubicBezTo>
                <a:cubicBezTo>
                  <a:pt x="430" y="49"/>
                  <a:pt x="431" y="49"/>
                  <a:pt x="432" y="49"/>
                </a:cubicBezTo>
                <a:cubicBezTo>
                  <a:pt x="435" y="49"/>
                  <a:pt x="437" y="48"/>
                  <a:pt x="440" y="49"/>
                </a:cubicBezTo>
                <a:cubicBezTo>
                  <a:pt x="442" y="50"/>
                  <a:pt x="444" y="49"/>
                  <a:pt x="445" y="49"/>
                </a:cubicBezTo>
                <a:cubicBezTo>
                  <a:pt x="443" y="49"/>
                  <a:pt x="454" y="48"/>
                  <a:pt x="477" y="46"/>
                </a:cubicBezTo>
                <a:cubicBezTo>
                  <a:pt x="482" y="45"/>
                  <a:pt x="474" y="54"/>
                  <a:pt x="480" y="53"/>
                </a:cubicBezTo>
                <a:cubicBezTo>
                  <a:pt x="481" y="53"/>
                  <a:pt x="495" y="43"/>
                  <a:pt x="496" y="45"/>
                </a:cubicBezTo>
                <a:cubicBezTo>
                  <a:pt x="468" y="51"/>
                  <a:pt x="451" y="52"/>
                  <a:pt x="446" y="53"/>
                </a:cubicBezTo>
                <a:cubicBezTo>
                  <a:pt x="448" y="53"/>
                  <a:pt x="450" y="53"/>
                  <a:pt x="452" y="54"/>
                </a:cubicBezTo>
                <a:cubicBezTo>
                  <a:pt x="445" y="56"/>
                  <a:pt x="500" y="56"/>
                  <a:pt x="493" y="58"/>
                </a:cubicBezTo>
                <a:cubicBezTo>
                  <a:pt x="494" y="58"/>
                  <a:pt x="494" y="58"/>
                  <a:pt x="495" y="58"/>
                </a:cubicBezTo>
                <a:cubicBezTo>
                  <a:pt x="502" y="58"/>
                  <a:pt x="486" y="57"/>
                  <a:pt x="494" y="56"/>
                </a:cubicBezTo>
                <a:cubicBezTo>
                  <a:pt x="500" y="55"/>
                  <a:pt x="454" y="54"/>
                  <a:pt x="460" y="54"/>
                </a:cubicBezTo>
                <a:cubicBezTo>
                  <a:pt x="460" y="54"/>
                  <a:pt x="461" y="54"/>
                  <a:pt x="462" y="54"/>
                </a:cubicBezTo>
                <a:cubicBezTo>
                  <a:pt x="462" y="54"/>
                  <a:pt x="462" y="54"/>
                  <a:pt x="462" y="54"/>
                </a:cubicBezTo>
                <a:cubicBezTo>
                  <a:pt x="461" y="55"/>
                  <a:pt x="499" y="55"/>
                  <a:pt x="498" y="55"/>
                </a:cubicBezTo>
                <a:cubicBezTo>
                  <a:pt x="495" y="56"/>
                  <a:pt x="493" y="56"/>
                  <a:pt x="490" y="57"/>
                </a:cubicBezTo>
                <a:cubicBezTo>
                  <a:pt x="482" y="58"/>
                  <a:pt x="511" y="60"/>
                  <a:pt x="503" y="62"/>
                </a:cubicBezTo>
                <a:cubicBezTo>
                  <a:pt x="502" y="62"/>
                  <a:pt x="501" y="62"/>
                  <a:pt x="501" y="62"/>
                </a:cubicBezTo>
                <a:cubicBezTo>
                  <a:pt x="501" y="64"/>
                  <a:pt x="499" y="64"/>
                  <a:pt x="498" y="64"/>
                </a:cubicBezTo>
                <a:cubicBezTo>
                  <a:pt x="494" y="65"/>
                  <a:pt x="496" y="66"/>
                  <a:pt x="493" y="67"/>
                </a:cubicBezTo>
                <a:cubicBezTo>
                  <a:pt x="489" y="68"/>
                  <a:pt x="499" y="68"/>
                  <a:pt x="496" y="69"/>
                </a:cubicBezTo>
                <a:cubicBezTo>
                  <a:pt x="494" y="69"/>
                  <a:pt x="491" y="70"/>
                  <a:pt x="489" y="70"/>
                </a:cubicBezTo>
                <a:cubicBezTo>
                  <a:pt x="493" y="70"/>
                  <a:pt x="485" y="69"/>
                  <a:pt x="489" y="69"/>
                </a:cubicBezTo>
                <a:cubicBezTo>
                  <a:pt x="494" y="68"/>
                  <a:pt x="499" y="67"/>
                  <a:pt x="504" y="67"/>
                </a:cubicBezTo>
                <a:cubicBezTo>
                  <a:pt x="505" y="67"/>
                  <a:pt x="506" y="67"/>
                  <a:pt x="507" y="67"/>
                </a:cubicBezTo>
                <a:cubicBezTo>
                  <a:pt x="507" y="67"/>
                  <a:pt x="507" y="67"/>
                  <a:pt x="507" y="67"/>
                </a:cubicBezTo>
                <a:cubicBezTo>
                  <a:pt x="506" y="68"/>
                  <a:pt x="505" y="68"/>
                  <a:pt x="505" y="68"/>
                </a:cubicBezTo>
                <a:cubicBezTo>
                  <a:pt x="502" y="69"/>
                  <a:pt x="498" y="69"/>
                  <a:pt x="495" y="70"/>
                </a:cubicBezTo>
                <a:cubicBezTo>
                  <a:pt x="493" y="70"/>
                  <a:pt x="492" y="71"/>
                  <a:pt x="490" y="71"/>
                </a:cubicBezTo>
                <a:cubicBezTo>
                  <a:pt x="491" y="71"/>
                  <a:pt x="491" y="71"/>
                  <a:pt x="492" y="71"/>
                </a:cubicBezTo>
                <a:cubicBezTo>
                  <a:pt x="500" y="70"/>
                  <a:pt x="509" y="69"/>
                  <a:pt x="518" y="68"/>
                </a:cubicBezTo>
                <a:cubicBezTo>
                  <a:pt x="519" y="68"/>
                  <a:pt x="519" y="68"/>
                  <a:pt x="520" y="68"/>
                </a:cubicBezTo>
                <a:cubicBezTo>
                  <a:pt x="520" y="68"/>
                  <a:pt x="520" y="68"/>
                  <a:pt x="520" y="69"/>
                </a:cubicBezTo>
                <a:cubicBezTo>
                  <a:pt x="519" y="69"/>
                  <a:pt x="519" y="69"/>
                  <a:pt x="518" y="69"/>
                </a:cubicBezTo>
                <a:cubicBezTo>
                  <a:pt x="510" y="71"/>
                  <a:pt x="528" y="72"/>
                  <a:pt x="521" y="74"/>
                </a:cubicBezTo>
                <a:cubicBezTo>
                  <a:pt x="518" y="74"/>
                  <a:pt x="514" y="75"/>
                  <a:pt x="511" y="77"/>
                </a:cubicBezTo>
                <a:cubicBezTo>
                  <a:pt x="510" y="79"/>
                  <a:pt x="521" y="79"/>
                  <a:pt x="520" y="80"/>
                </a:cubicBezTo>
                <a:cubicBezTo>
                  <a:pt x="514" y="80"/>
                  <a:pt x="529" y="81"/>
                  <a:pt x="523" y="81"/>
                </a:cubicBezTo>
                <a:cubicBezTo>
                  <a:pt x="518" y="81"/>
                  <a:pt x="527" y="83"/>
                  <a:pt x="521" y="84"/>
                </a:cubicBezTo>
                <a:cubicBezTo>
                  <a:pt x="522" y="84"/>
                  <a:pt x="522" y="84"/>
                  <a:pt x="522" y="84"/>
                </a:cubicBezTo>
                <a:cubicBezTo>
                  <a:pt x="529" y="84"/>
                  <a:pt x="522" y="84"/>
                  <a:pt x="528" y="84"/>
                </a:cubicBezTo>
                <a:cubicBezTo>
                  <a:pt x="533" y="83"/>
                  <a:pt x="539" y="83"/>
                  <a:pt x="544" y="82"/>
                </a:cubicBezTo>
                <a:cubicBezTo>
                  <a:pt x="545" y="82"/>
                  <a:pt x="546" y="83"/>
                  <a:pt x="547" y="83"/>
                </a:cubicBezTo>
                <a:cubicBezTo>
                  <a:pt x="547" y="83"/>
                  <a:pt x="547" y="83"/>
                  <a:pt x="547" y="83"/>
                </a:cubicBezTo>
                <a:cubicBezTo>
                  <a:pt x="546" y="84"/>
                  <a:pt x="545" y="84"/>
                  <a:pt x="544" y="84"/>
                </a:cubicBezTo>
                <a:cubicBezTo>
                  <a:pt x="540" y="85"/>
                  <a:pt x="536" y="85"/>
                  <a:pt x="532" y="85"/>
                </a:cubicBezTo>
                <a:cubicBezTo>
                  <a:pt x="531" y="86"/>
                  <a:pt x="530" y="86"/>
                  <a:pt x="530" y="86"/>
                </a:cubicBezTo>
                <a:cubicBezTo>
                  <a:pt x="530" y="86"/>
                  <a:pt x="530" y="86"/>
                  <a:pt x="530" y="86"/>
                </a:cubicBezTo>
                <a:cubicBezTo>
                  <a:pt x="531" y="86"/>
                  <a:pt x="533" y="86"/>
                  <a:pt x="535" y="86"/>
                </a:cubicBezTo>
                <a:cubicBezTo>
                  <a:pt x="535" y="87"/>
                  <a:pt x="535" y="87"/>
                  <a:pt x="535" y="87"/>
                </a:cubicBezTo>
                <a:cubicBezTo>
                  <a:pt x="534" y="87"/>
                  <a:pt x="533" y="88"/>
                  <a:pt x="532" y="88"/>
                </a:cubicBezTo>
                <a:cubicBezTo>
                  <a:pt x="525" y="89"/>
                  <a:pt x="530" y="90"/>
                  <a:pt x="523" y="91"/>
                </a:cubicBezTo>
                <a:cubicBezTo>
                  <a:pt x="513" y="91"/>
                  <a:pt x="503" y="92"/>
                  <a:pt x="493" y="92"/>
                </a:cubicBezTo>
                <a:cubicBezTo>
                  <a:pt x="484" y="92"/>
                  <a:pt x="320" y="92"/>
                  <a:pt x="310" y="92"/>
                </a:cubicBezTo>
                <a:cubicBezTo>
                  <a:pt x="300" y="92"/>
                  <a:pt x="289" y="92"/>
                  <a:pt x="279" y="92"/>
                </a:cubicBezTo>
                <a:cubicBezTo>
                  <a:pt x="272" y="92"/>
                  <a:pt x="265" y="92"/>
                  <a:pt x="258" y="92"/>
                </a:cubicBezTo>
                <a:cubicBezTo>
                  <a:pt x="255" y="92"/>
                  <a:pt x="252" y="92"/>
                  <a:pt x="249" y="92"/>
                </a:cubicBezTo>
                <a:cubicBezTo>
                  <a:pt x="248" y="92"/>
                  <a:pt x="247" y="92"/>
                  <a:pt x="245" y="92"/>
                </a:cubicBezTo>
                <a:cubicBezTo>
                  <a:pt x="244" y="92"/>
                  <a:pt x="243" y="92"/>
                  <a:pt x="242" y="92"/>
                </a:cubicBezTo>
                <a:cubicBezTo>
                  <a:pt x="241" y="92"/>
                  <a:pt x="240" y="92"/>
                  <a:pt x="240" y="92"/>
                </a:cubicBezTo>
                <a:cubicBezTo>
                  <a:pt x="239" y="91"/>
                  <a:pt x="239" y="92"/>
                  <a:pt x="238" y="92"/>
                </a:cubicBezTo>
                <a:cubicBezTo>
                  <a:pt x="237" y="91"/>
                  <a:pt x="237" y="91"/>
                  <a:pt x="236" y="92"/>
                </a:cubicBezTo>
                <a:cubicBezTo>
                  <a:pt x="236" y="92"/>
                  <a:pt x="236" y="92"/>
                  <a:pt x="236" y="92"/>
                </a:cubicBezTo>
                <a:cubicBezTo>
                  <a:pt x="235" y="92"/>
                  <a:pt x="235" y="92"/>
                  <a:pt x="234" y="92"/>
                </a:cubicBezTo>
                <a:cubicBezTo>
                  <a:pt x="234" y="91"/>
                  <a:pt x="233" y="91"/>
                  <a:pt x="232" y="92"/>
                </a:cubicBezTo>
                <a:cubicBezTo>
                  <a:pt x="225" y="92"/>
                  <a:pt x="217" y="92"/>
                  <a:pt x="210" y="92"/>
                </a:cubicBezTo>
                <a:cubicBezTo>
                  <a:pt x="210" y="91"/>
                  <a:pt x="210" y="91"/>
                  <a:pt x="210" y="91"/>
                </a:cubicBezTo>
                <a:cubicBezTo>
                  <a:pt x="209" y="91"/>
                  <a:pt x="209" y="90"/>
                  <a:pt x="208" y="90"/>
                </a:cubicBezTo>
                <a:cubicBezTo>
                  <a:pt x="205" y="90"/>
                  <a:pt x="202" y="90"/>
                  <a:pt x="198" y="90"/>
                </a:cubicBezTo>
                <a:cubicBezTo>
                  <a:pt x="195" y="90"/>
                  <a:pt x="191" y="90"/>
                  <a:pt x="188" y="90"/>
                </a:cubicBezTo>
                <a:cubicBezTo>
                  <a:pt x="188" y="90"/>
                  <a:pt x="188" y="89"/>
                  <a:pt x="188" y="89"/>
                </a:cubicBezTo>
                <a:cubicBezTo>
                  <a:pt x="235" y="89"/>
                  <a:pt x="281" y="89"/>
                  <a:pt x="328" y="89"/>
                </a:cubicBezTo>
                <a:cubicBezTo>
                  <a:pt x="328" y="89"/>
                  <a:pt x="328" y="89"/>
                  <a:pt x="328" y="88"/>
                </a:cubicBezTo>
                <a:cubicBezTo>
                  <a:pt x="269" y="88"/>
                  <a:pt x="223" y="88"/>
                  <a:pt x="164" y="88"/>
                </a:cubicBezTo>
                <a:cubicBezTo>
                  <a:pt x="167" y="88"/>
                  <a:pt x="156" y="89"/>
                  <a:pt x="158" y="89"/>
                </a:cubicBezTo>
                <a:cubicBezTo>
                  <a:pt x="165" y="89"/>
                  <a:pt x="172" y="89"/>
                  <a:pt x="179" y="89"/>
                </a:cubicBezTo>
                <a:cubicBezTo>
                  <a:pt x="181" y="89"/>
                  <a:pt x="181" y="90"/>
                  <a:pt x="180" y="92"/>
                </a:cubicBezTo>
                <a:cubicBezTo>
                  <a:pt x="180" y="91"/>
                  <a:pt x="180" y="91"/>
                  <a:pt x="179" y="90"/>
                </a:cubicBezTo>
                <a:cubicBezTo>
                  <a:pt x="179" y="91"/>
                  <a:pt x="179" y="91"/>
                  <a:pt x="179" y="92"/>
                </a:cubicBezTo>
                <a:cubicBezTo>
                  <a:pt x="178" y="91"/>
                  <a:pt x="178" y="91"/>
                  <a:pt x="177" y="90"/>
                </a:cubicBezTo>
                <a:cubicBezTo>
                  <a:pt x="177" y="91"/>
                  <a:pt x="177" y="91"/>
                  <a:pt x="177" y="92"/>
                </a:cubicBezTo>
                <a:cubicBezTo>
                  <a:pt x="176" y="91"/>
                  <a:pt x="176" y="91"/>
                  <a:pt x="175" y="90"/>
                </a:cubicBezTo>
                <a:cubicBezTo>
                  <a:pt x="175" y="91"/>
                  <a:pt x="175" y="91"/>
                  <a:pt x="175" y="92"/>
                </a:cubicBezTo>
                <a:cubicBezTo>
                  <a:pt x="174" y="91"/>
                  <a:pt x="174" y="91"/>
                  <a:pt x="174" y="90"/>
                </a:cubicBezTo>
                <a:cubicBezTo>
                  <a:pt x="173" y="91"/>
                  <a:pt x="173" y="91"/>
                  <a:pt x="173" y="92"/>
                </a:cubicBezTo>
                <a:cubicBezTo>
                  <a:pt x="172" y="91"/>
                  <a:pt x="172" y="91"/>
                  <a:pt x="172" y="91"/>
                </a:cubicBezTo>
                <a:cubicBezTo>
                  <a:pt x="171" y="92"/>
                  <a:pt x="171" y="91"/>
                  <a:pt x="170" y="91"/>
                </a:cubicBezTo>
                <a:cubicBezTo>
                  <a:pt x="169" y="93"/>
                  <a:pt x="169" y="91"/>
                  <a:pt x="168" y="90"/>
                </a:cubicBezTo>
                <a:cubicBezTo>
                  <a:pt x="168" y="91"/>
                  <a:pt x="168" y="91"/>
                  <a:pt x="167" y="92"/>
                </a:cubicBezTo>
                <a:cubicBezTo>
                  <a:pt x="167" y="91"/>
                  <a:pt x="167" y="91"/>
                  <a:pt x="166" y="90"/>
                </a:cubicBezTo>
                <a:cubicBezTo>
                  <a:pt x="166" y="91"/>
                  <a:pt x="166" y="91"/>
                  <a:pt x="166" y="92"/>
                </a:cubicBezTo>
                <a:cubicBezTo>
                  <a:pt x="165" y="91"/>
                  <a:pt x="165" y="91"/>
                  <a:pt x="164" y="90"/>
                </a:cubicBezTo>
                <a:cubicBezTo>
                  <a:pt x="164" y="91"/>
                  <a:pt x="164" y="91"/>
                  <a:pt x="164" y="92"/>
                </a:cubicBezTo>
                <a:cubicBezTo>
                  <a:pt x="163" y="91"/>
                  <a:pt x="163" y="91"/>
                  <a:pt x="162" y="90"/>
                </a:cubicBezTo>
                <a:cubicBezTo>
                  <a:pt x="162" y="91"/>
                  <a:pt x="162" y="91"/>
                  <a:pt x="162" y="92"/>
                </a:cubicBezTo>
                <a:cubicBezTo>
                  <a:pt x="161" y="91"/>
                  <a:pt x="161" y="90"/>
                  <a:pt x="161" y="90"/>
                </a:cubicBezTo>
                <a:cubicBezTo>
                  <a:pt x="161" y="90"/>
                  <a:pt x="160" y="90"/>
                  <a:pt x="160" y="90"/>
                </a:cubicBezTo>
                <a:cubicBezTo>
                  <a:pt x="160" y="91"/>
                  <a:pt x="160" y="91"/>
                  <a:pt x="160" y="91"/>
                </a:cubicBezTo>
                <a:cubicBezTo>
                  <a:pt x="158" y="90"/>
                  <a:pt x="157" y="90"/>
                  <a:pt x="156" y="91"/>
                </a:cubicBezTo>
                <a:cubicBezTo>
                  <a:pt x="156" y="91"/>
                  <a:pt x="168" y="90"/>
                  <a:pt x="168" y="90"/>
                </a:cubicBezTo>
                <a:cubicBezTo>
                  <a:pt x="167" y="90"/>
                  <a:pt x="166" y="90"/>
                  <a:pt x="164" y="90"/>
                </a:cubicBezTo>
                <a:cubicBezTo>
                  <a:pt x="159" y="89"/>
                  <a:pt x="154" y="89"/>
                  <a:pt x="149" y="89"/>
                </a:cubicBezTo>
                <a:cubicBezTo>
                  <a:pt x="141" y="89"/>
                  <a:pt x="163" y="88"/>
                  <a:pt x="155" y="88"/>
                </a:cubicBezTo>
                <a:cubicBezTo>
                  <a:pt x="147" y="88"/>
                  <a:pt x="139" y="88"/>
                  <a:pt x="132" y="87"/>
                </a:cubicBezTo>
                <a:cubicBezTo>
                  <a:pt x="131" y="87"/>
                  <a:pt x="131" y="87"/>
                  <a:pt x="131" y="87"/>
                </a:cubicBezTo>
                <a:cubicBezTo>
                  <a:pt x="133" y="86"/>
                  <a:pt x="134" y="86"/>
                  <a:pt x="136" y="86"/>
                </a:cubicBezTo>
                <a:cubicBezTo>
                  <a:pt x="138" y="86"/>
                  <a:pt x="140" y="86"/>
                  <a:pt x="142" y="86"/>
                </a:cubicBezTo>
                <a:cubicBezTo>
                  <a:pt x="143" y="86"/>
                  <a:pt x="143" y="86"/>
                  <a:pt x="144" y="86"/>
                </a:cubicBezTo>
                <a:cubicBezTo>
                  <a:pt x="143" y="86"/>
                  <a:pt x="143" y="86"/>
                  <a:pt x="142" y="86"/>
                </a:cubicBezTo>
                <a:cubicBezTo>
                  <a:pt x="137" y="85"/>
                  <a:pt x="132" y="85"/>
                  <a:pt x="127" y="85"/>
                </a:cubicBezTo>
                <a:cubicBezTo>
                  <a:pt x="118" y="85"/>
                  <a:pt x="109" y="84"/>
                  <a:pt x="100" y="84"/>
                </a:cubicBezTo>
                <a:cubicBezTo>
                  <a:pt x="94" y="84"/>
                  <a:pt x="88" y="84"/>
                  <a:pt x="83" y="83"/>
                </a:cubicBezTo>
                <a:cubicBezTo>
                  <a:pt x="80" y="83"/>
                  <a:pt x="77" y="83"/>
                  <a:pt x="74" y="83"/>
                </a:cubicBezTo>
                <a:cubicBezTo>
                  <a:pt x="71" y="83"/>
                  <a:pt x="54" y="83"/>
                  <a:pt x="51" y="83"/>
                </a:cubicBezTo>
                <a:cubicBezTo>
                  <a:pt x="50" y="83"/>
                  <a:pt x="49" y="83"/>
                  <a:pt x="49" y="83"/>
                </a:cubicBezTo>
                <a:cubicBezTo>
                  <a:pt x="49" y="82"/>
                  <a:pt x="49" y="82"/>
                  <a:pt x="49" y="82"/>
                </a:cubicBezTo>
                <a:cubicBezTo>
                  <a:pt x="50" y="82"/>
                  <a:pt x="52" y="82"/>
                  <a:pt x="53" y="82"/>
                </a:cubicBezTo>
                <a:cubicBezTo>
                  <a:pt x="61" y="82"/>
                  <a:pt x="81" y="82"/>
                  <a:pt x="88" y="82"/>
                </a:cubicBezTo>
                <a:cubicBezTo>
                  <a:pt x="93" y="82"/>
                  <a:pt x="99" y="81"/>
                  <a:pt x="104" y="81"/>
                </a:cubicBezTo>
                <a:cubicBezTo>
                  <a:pt x="122" y="82"/>
                  <a:pt x="140" y="82"/>
                  <a:pt x="158" y="83"/>
                </a:cubicBezTo>
                <a:cubicBezTo>
                  <a:pt x="176" y="83"/>
                  <a:pt x="164" y="83"/>
                  <a:pt x="182" y="83"/>
                </a:cubicBezTo>
                <a:cubicBezTo>
                  <a:pt x="215" y="83"/>
                  <a:pt x="237" y="83"/>
                  <a:pt x="270" y="82"/>
                </a:cubicBezTo>
                <a:cubicBezTo>
                  <a:pt x="288" y="82"/>
                  <a:pt x="302" y="82"/>
                  <a:pt x="320" y="81"/>
                </a:cubicBezTo>
                <a:cubicBezTo>
                  <a:pt x="321" y="81"/>
                  <a:pt x="322" y="80"/>
                  <a:pt x="322" y="80"/>
                </a:cubicBezTo>
                <a:cubicBezTo>
                  <a:pt x="323" y="80"/>
                  <a:pt x="323" y="80"/>
                  <a:pt x="324" y="80"/>
                </a:cubicBezTo>
                <a:cubicBezTo>
                  <a:pt x="324" y="80"/>
                  <a:pt x="324" y="80"/>
                  <a:pt x="324" y="80"/>
                </a:cubicBezTo>
                <a:cubicBezTo>
                  <a:pt x="312" y="80"/>
                  <a:pt x="301" y="80"/>
                  <a:pt x="289" y="81"/>
                </a:cubicBezTo>
                <a:cubicBezTo>
                  <a:pt x="285" y="81"/>
                  <a:pt x="281" y="81"/>
                  <a:pt x="278" y="81"/>
                </a:cubicBezTo>
                <a:cubicBezTo>
                  <a:pt x="270" y="81"/>
                  <a:pt x="263" y="81"/>
                  <a:pt x="256" y="81"/>
                </a:cubicBezTo>
                <a:cubicBezTo>
                  <a:pt x="252" y="81"/>
                  <a:pt x="247" y="81"/>
                  <a:pt x="242" y="81"/>
                </a:cubicBezTo>
                <a:cubicBezTo>
                  <a:pt x="240" y="81"/>
                  <a:pt x="238" y="81"/>
                  <a:pt x="236" y="81"/>
                </a:cubicBezTo>
                <a:cubicBezTo>
                  <a:pt x="234" y="81"/>
                  <a:pt x="232" y="81"/>
                  <a:pt x="230" y="81"/>
                </a:cubicBezTo>
                <a:cubicBezTo>
                  <a:pt x="227" y="81"/>
                  <a:pt x="224" y="81"/>
                  <a:pt x="222" y="81"/>
                </a:cubicBezTo>
                <a:cubicBezTo>
                  <a:pt x="219" y="81"/>
                  <a:pt x="216" y="82"/>
                  <a:pt x="213" y="82"/>
                </a:cubicBezTo>
                <a:cubicBezTo>
                  <a:pt x="213" y="82"/>
                  <a:pt x="212" y="82"/>
                  <a:pt x="211" y="82"/>
                </a:cubicBezTo>
                <a:cubicBezTo>
                  <a:pt x="210" y="82"/>
                  <a:pt x="209" y="81"/>
                  <a:pt x="209" y="81"/>
                </a:cubicBezTo>
                <a:cubicBezTo>
                  <a:pt x="208" y="82"/>
                  <a:pt x="207" y="81"/>
                  <a:pt x="207" y="81"/>
                </a:cubicBezTo>
                <a:cubicBezTo>
                  <a:pt x="206" y="83"/>
                  <a:pt x="205" y="82"/>
                  <a:pt x="205" y="81"/>
                </a:cubicBezTo>
                <a:cubicBezTo>
                  <a:pt x="204" y="83"/>
                  <a:pt x="204" y="81"/>
                  <a:pt x="203" y="81"/>
                </a:cubicBezTo>
                <a:cubicBezTo>
                  <a:pt x="203" y="81"/>
                  <a:pt x="203" y="82"/>
                  <a:pt x="202" y="82"/>
                </a:cubicBezTo>
                <a:cubicBezTo>
                  <a:pt x="202" y="82"/>
                  <a:pt x="202" y="81"/>
                  <a:pt x="201" y="81"/>
                </a:cubicBezTo>
                <a:cubicBezTo>
                  <a:pt x="201" y="81"/>
                  <a:pt x="201" y="82"/>
                  <a:pt x="200" y="82"/>
                </a:cubicBezTo>
                <a:cubicBezTo>
                  <a:pt x="200" y="82"/>
                  <a:pt x="200" y="81"/>
                  <a:pt x="199" y="81"/>
                </a:cubicBezTo>
                <a:cubicBezTo>
                  <a:pt x="199" y="81"/>
                  <a:pt x="199" y="82"/>
                  <a:pt x="199" y="82"/>
                </a:cubicBezTo>
                <a:cubicBezTo>
                  <a:pt x="198" y="82"/>
                  <a:pt x="198" y="81"/>
                  <a:pt x="197" y="81"/>
                </a:cubicBezTo>
                <a:cubicBezTo>
                  <a:pt x="197" y="83"/>
                  <a:pt x="196" y="81"/>
                  <a:pt x="195" y="81"/>
                </a:cubicBezTo>
                <a:cubicBezTo>
                  <a:pt x="195" y="81"/>
                  <a:pt x="195" y="81"/>
                  <a:pt x="194" y="81"/>
                </a:cubicBezTo>
                <a:cubicBezTo>
                  <a:pt x="194" y="81"/>
                  <a:pt x="194" y="81"/>
                  <a:pt x="193" y="81"/>
                </a:cubicBezTo>
                <a:cubicBezTo>
                  <a:pt x="192" y="81"/>
                  <a:pt x="192" y="81"/>
                  <a:pt x="191" y="81"/>
                </a:cubicBezTo>
                <a:cubicBezTo>
                  <a:pt x="190" y="81"/>
                  <a:pt x="189" y="81"/>
                  <a:pt x="188" y="81"/>
                </a:cubicBezTo>
                <a:cubicBezTo>
                  <a:pt x="186" y="81"/>
                  <a:pt x="185" y="81"/>
                  <a:pt x="183" y="81"/>
                </a:cubicBezTo>
                <a:cubicBezTo>
                  <a:pt x="182" y="81"/>
                  <a:pt x="180" y="81"/>
                  <a:pt x="179" y="81"/>
                </a:cubicBezTo>
                <a:cubicBezTo>
                  <a:pt x="177" y="81"/>
                  <a:pt x="176" y="81"/>
                  <a:pt x="174" y="81"/>
                </a:cubicBezTo>
                <a:cubicBezTo>
                  <a:pt x="173" y="81"/>
                  <a:pt x="171" y="81"/>
                  <a:pt x="169" y="81"/>
                </a:cubicBezTo>
                <a:cubicBezTo>
                  <a:pt x="168" y="81"/>
                  <a:pt x="166" y="81"/>
                  <a:pt x="165" y="82"/>
                </a:cubicBezTo>
                <a:cubicBezTo>
                  <a:pt x="162" y="82"/>
                  <a:pt x="160" y="82"/>
                  <a:pt x="158" y="81"/>
                </a:cubicBezTo>
                <a:cubicBezTo>
                  <a:pt x="157" y="81"/>
                  <a:pt x="156" y="81"/>
                  <a:pt x="155" y="81"/>
                </a:cubicBezTo>
                <a:cubicBezTo>
                  <a:pt x="154" y="81"/>
                  <a:pt x="167" y="81"/>
                  <a:pt x="166" y="81"/>
                </a:cubicBezTo>
                <a:cubicBezTo>
                  <a:pt x="165" y="81"/>
                  <a:pt x="164" y="81"/>
                  <a:pt x="162" y="81"/>
                </a:cubicBezTo>
                <a:cubicBezTo>
                  <a:pt x="162" y="81"/>
                  <a:pt x="161" y="81"/>
                  <a:pt x="160" y="81"/>
                </a:cubicBezTo>
                <a:cubicBezTo>
                  <a:pt x="159" y="81"/>
                  <a:pt x="158" y="81"/>
                  <a:pt x="157" y="81"/>
                </a:cubicBezTo>
                <a:cubicBezTo>
                  <a:pt x="156" y="81"/>
                  <a:pt x="155" y="81"/>
                  <a:pt x="154" y="81"/>
                </a:cubicBezTo>
                <a:cubicBezTo>
                  <a:pt x="153" y="81"/>
                  <a:pt x="152" y="81"/>
                  <a:pt x="151" y="81"/>
                </a:cubicBezTo>
                <a:cubicBezTo>
                  <a:pt x="150" y="82"/>
                  <a:pt x="150" y="81"/>
                  <a:pt x="149" y="81"/>
                </a:cubicBezTo>
                <a:cubicBezTo>
                  <a:pt x="149" y="81"/>
                  <a:pt x="149" y="81"/>
                  <a:pt x="148" y="81"/>
                </a:cubicBezTo>
                <a:cubicBezTo>
                  <a:pt x="148" y="81"/>
                  <a:pt x="148" y="81"/>
                  <a:pt x="147" y="81"/>
                </a:cubicBezTo>
                <a:cubicBezTo>
                  <a:pt x="147" y="81"/>
                  <a:pt x="147" y="81"/>
                  <a:pt x="146" y="81"/>
                </a:cubicBezTo>
                <a:cubicBezTo>
                  <a:pt x="146" y="81"/>
                  <a:pt x="145" y="80"/>
                  <a:pt x="145" y="81"/>
                </a:cubicBezTo>
                <a:cubicBezTo>
                  <a:pt x="144" y="80"/>
                  <a:pt x="143" y="81"/>
                  <a:pt x="142" y="81"/>
                </a:cubicBezTo>
                <a:cubicBezTo>
                  <a:pt x="142" y="81"/>
                  <a:pt x="141" y="81"/>
                  <a:pt x="141" y="81"/>
                </a:cubicBezTo>
                <a:cubicBezTo>
                  <a:pt x="140" y="81"/>
                  <a:pt x="140" y="81"/>
                  <a:pt x="139" y="81"/>
                </a:cubicBezTo>
                <a:cubicBezTo>
                  <a:pt x="139" y="81"/>
                  <a:pt x="139" y="81"/>
                  <a:pt x="139" y="81"/>
                </a:cubicBezTo>
                <a:cubicBezTo>
                  <a:pt x="139" y="81"/>
                  <a:pt x="138" y="81"/>
                  <a:pt x="138" y="80"/>
                </a:cubicBezTo>
                <a:cubicBezTo>
                  <a:pt x="138" y="81"/>
                  <a:pt x="137" y="81"/>
                  <a:pt x="137" y="82"/>
                </a:cubicBezTo>
                <a:cubicBezTo>
                  <a:pt x="137" y="81"/>
                  <a:pt x="137" y="81"/>
                  <a:pt x="136" y="80"/>
                </a:cubicBezTo>
                <a:cubicBezTo>
                  <a:pt x="136" y="81"/>
                  <a:pt x="136" y="81"/>
                  <a:pt x="135" y="81"/>
                </a:cubicBezTo>
                <a:cubicBezTo>
                  <a:pt x="135" y="81"/>
                  <a:pt x="135" y="80"/>
                  <a:pt x="134" y="80"/>
                </a:cubicBezTo>
                <a:cubicBezTo>
                  <a:pt x="134" y="81"/>
                  <a:pt x="134" y="81"/>
                  <a:pt x="133" y="81"/>
                </a:cubicBezTo>
                <a:cubicBezTo>
                  <a:pt x="133" y="81"/>
                  <a:pt x="133" y="80"/>
                  <a:pt x="133" y="80"/>
                </a:cubicBezTo>
                <a:cubicBezTo>
                  <a:pt x="132" y="80"/>
                  <a:pt x="132" y="81"/>
                  <a:pt x="132" y="81"/>
                </a:cubicBezTo>
                <a:cubicBezTo>
                  <a:pt x="131" y="81"/>
                  <a:pt x="131" y="80"/>
                  <a:pt x="131" y="80"/>
                </a:cubicBezTo>
                <a:cubicBezTo>
                  <a:pt x="130" y="80"/>
                  <a:pt x="130" y="81"/>
                  <a:pt x="130" y="81"/>
                </a:cubicBezTo>
                <a:cubicBezTo>
                  <a:pt x="129" y="81"/>
                  <a:pt x="129" y="80"/>
                  <a:pt x="129" y="80"/>
                </a:cubicBezTo>
                <a:cubicBezTo>
                  <a:pt x="128" y="80"/>
                  <a:pt x="159" y="81"/>
                  <a:pt x="159" y="81"/>
                </a:cubicBezTo>
                <a:cubicBezTo>
                  <a:pt x="158" y="81"/>
                  <a:pt x="158" y="80"/>
                  <a:pt x="158" y="80"/>
                </a:cubicBezTo>
                <a:cubicBezTo>
                  <a:pt x="157" y="80"/>
                  <a:pt x="157" y="81"/>
                  <a:pt x="157" y="81"/>
                </a:cubicBezTo>
                <a:cubicBezTo>
                  <a:pt x="156" y="80"/>
                  <a:pt x="156" y="80"/>
                  <a:pt x="155" y="81"/>
                </a:cubicBezTo>
                <a:cubicBezTo>
                  <a:pt x="154" y="80"/>
                  <a:pt x="154" y="80"/>
                  <a:pt x="153" y="80"/>
                </a:cubicBezTo>
                <a:cubicBezTo>
                  <a:pt x="151" y="80"/>
                  <a:pt x="150" y="80"/>
                  <a:pt x="148" y="80"/>
                </a:cubicBezTo>
                <a:cubicBezTo>
                  <a:pt x="144" y="79"/>
                  <a:pt x="140" y="79"/>
                  <a:pt x="136" y="79"/>
                </a:cubicBezTo>
                <a:cubicBezTo>
                  <a:pt x="127" y="79"/>
                  <a:pt x="118" y="79"/>
                  <a:pt x="109" y="78"/>
                </a:cubicBezTo>
                <a:cubicBezTo>
                  <a:pt x="102" y="78"/>
                  <a:pt x="95" y="78"/>
                  <a:pt x="89" y="78"/>
                </a:cubicBezTo>
                <a:cubicBezTo>
                  <a:pt x="84" y="77"/>
                  <a:pt x="80" y="77"/>
                  <a:pt x="76" y="77"/>
                </a:cubicBezTo>
                <a:cubicBezTo>
                  <a:pt x="75" y="77"/>
                  <a:pt x="75" y="77"/>
                  <a:pt x="75" y="77"/>
                </a:cubicBezTo>
                <a:cubicBezTo>
                  <a:pt x="75" y="76"/>
                  <a:pt x="75" y="76"/>
                  <a:pt x="76" y="76"/>
                </a:cubicBezTo>
                <a:cubicBezTo>
                  <a:pt x="79" y="76"/>
                  <a:pt x="82" y="76"/>
                  <a:pt x="86" y="76"/>
                </a:cubicBezTo>
                <a:cubicBezTo>
                  <a:pt x="92" y="76"/>
                  <a:pt x="99" y="76"/>
                  <a:pt x="106" y="77"/>
                </a:cubicBezTo>
                <a:cubicBezTo>
                  <a:pt x="110" y="77"/>
                  <a:pt x="114" y="77"/>
                  <a:pt x="118" y="77"/>
                </a:cubicBezTo>
                <a:cubicBezTo>
                  <a:pt x="108" y="76"/>
                  <a:pt x="84" y="75"/>
                  <a:pt x="73" y="75"/>
                </a:cubicBezTo>
                <a:cubicBezTo>
                  <a:pt x="68" y="75"/>
                  <a:pt x="62" y="75"/>
                  <a:pt x="56" y="75"/>
                </a:cubicBezTo>
                <a:cubicBezTo>
                  <a:pt x="56" y="75"/>
                  <a:pt x="56" y="74"/>
                  <a:pt x="55" y="74"/>
                </a:cubicBezTo>
                <a:cubicBezTo>
                  <a:pt x="56" y="74"/>
                  <a:pt x="56" y="74"/>
                  <a:pt x="56" y="74"/>
                </a:cubicBezTo>
                <a:cubicBezTo>
                  <a:pt x="58" y="73"/>
                  <a:pt x="59" y="73"/>
                  <a:pt x="61" y="73"/>
                </a:cubicBezTo>
                <a:cubicBezTo>
                  <a:pt x="65" y="73"/>
                  <a:pt x="69" y="72"/>
                  <a:pt x="73" y="72"/>
                </a:cubicBezTo>
                <a:cubicBezTo>
                  <a:pt x="92" y="72"/>
                  <a:pt x="105" y="69"/>
                  <a:pt x="107" y="69"/>
                </a:cubicBezTo>
                <a:cubicBezTo>
                  <a:pt x="142" y="70"/>
                  <a:pt x="144" y="71"/>
                  <a:pt x="179" y="71"/>
                </a:cubicBezTo>
                <a:cubicBezTo>
                  <a:pt x="228" y="72"/>
                  <a:pt x="279" y="70"/>
                  <a:pt x="330" y="70"/>
                </a:cubicBezTo>
                <a:cubicBezTo>
                  <a:pt x="331" y="70"/>
                  <a:pt x="329" y="71"/>
                  <a:pt x="330" y="71"/>
                </a:cubicBezTo>
                <a:cubicBezTo>
                  <a:pt x="330" y="71"/>
                  <a:pt x="330" y="71"/>
                  <a:pt x="330" y="70"/>
                </a:cubicBezTo>
                <a:cubicBezTo>
                  <a:pt x="325" y="70"/>
                  <a:pt x="321" y="70"/>
                  <a:pt x="316" y="70"/>
                </a:cubicBezTo>
                <a:cubicBezTo>
                  <a:pt x="311" y="71"/>
                  <a:pt x="307" y="71"/>
                  <a:pt x="302" y="71"/>
                </a:cubicBezTo>
                <a:cubicBezTo>
                  <a:pt x="288" y="71"/>
                  <a:pt x="273" y="71"/>
                  <a:pt x="258" y="71"/>
                </a:cubicBezTo>
                <a:cubicBezTo>
                  <a:pt x="251" y="71"/>
                  <a:pt x="243" y="72"/>
                  <a:pt x="236" y="72"/>
                </a:cubicBezTo>
                <a:cubicBezTo>
                  <a:pt x="226" y="72"/>
                  <a:pt x="217" y="72"/>
                  <a:pt x="207" y="71"/>
                </a:cubicBezTo>
                <a:cubicBezTo>
                  <a:pt x="202" y="71"/>
                  <a:pt x="197" y="71"/>
                  <a:pt x="192" y="71"/>
                </a:cubicBezTo>
                <a:cubicBezTo>
                  <a:pt x="188" y="71"/>
                  <a:pt x="183" y="71"/>
                  <a:pt x="179" y="71"/>
                </a:cubicBezTo>
                <a:cubicBezTo>
                  <a:pt x="175" y="71"/>
                  <a:pt x="171" y="71"/>
                  <a:pt x="167" y="71"/>
                </a:cubicBezTo>
                <a:cubicBezTo>
                  <a:pt x="164" y="71"/>
                  <a:pt x="161" y="71"/>
                  <a:pt x="159" y="71"/>
                </a:cubicBezTo>
                <a:cubicBezTo>
                  <a:pt x="156" y="71"/>
                  <a:pt x="154" y="71"/>
                  <a:pt x="152" y="71"/>
                </a:cubicBezTo>
                <a:cubicBezTo>
                  <a:pt x="150" y="71"/>
                  <a:pt x="148" y="71"/>
                  <a:pt x="146" y="71"/>
                </a:cubicBezTo>
                <a:cubicBezTo>
                  <a:pt x="143" y="71"/>
                  <a:pt x="141" y="71"/>
                  <a:pt x="139" y="71"/>
                </a:cubicBezTo>
                <a:cubicBezTo>
                  <a:pt x="137" y="71"/>
                  <a:pt x="136" y="71"/>
                  <a:pt x="134" y="71"/>
                </a:cubicBezTo>
                <a:cubicBezTo>
                  <a:pt x="133" y="71"/>
                  <a:pt x="131" y="71"/>
                  <a:pt x="130" y="71"/>
                </a:cubicBezTo>
                <a:cubicBezTo>
                  <a:pt x="129" y="71"/>
                  <a:pt x="128" y="71"/>
                  <a:pt x="127" y="71"/>
                </a:cubicBezTo>
                <a:cubicBezTo>
                  <a:pt x="126" y="71"/>
                  <a:pt x="125" y="71"/>
                  <a:pt x="124" y="71"/>
                </a:cubicBezTo>
                <a:cubicBezTo>
                  <a:pt x="124" y="71"/>
                  <a:pt x="123" y="71"/>
                  <a:pt x="122" y="71"/>
                </a:cubicBezTo>
                <a:cubicBezTo>
                  <a:pt x="121" y="71"/>
                  <a:pt x="120" y="70"/>
                  <a:pt x="119" y="70"/>
                </a:cubicBezTo>
                <a:cubicBezTo>
                  <a:pt x="118" y="70"/>
                  <a:pt x="118" y="71"/>
                  <a:pt x="117" y="71"/>
                </a:cubicBezTo>
                <a:cubicBezTo>
                  <a:pt x="116" y="71"/>
                  <a:pt x="146" y="70"/>
                  <a:pt x="145" y="70"/>
                </a:cubicBezTo>
                <a:cubicBezTo>
                  <a:pt x="144" y="70"/>
                  <a:pt x="143" y="71"/>
                  <a:pt x="142" y="71"/>
                </a:cubicBezTo>
                <a:cubicBezTo>
                  <a:pt x="141" y="71"/>
                  <a:pt x="139" y="70"/>
                  <a:pt x="138" y="70"/>
                </a:cubicBezTo>
                <a:cubicBezTo>
                  <a:pt x="135" y="71"/>
                  <a:pt x="132" y="70"/>
                  <a:pt x="129" y="70"/>
                </a:cubicBezTo>
                <a:cubicBezTo>
                  <a:pt x="127" y="70"/>
                  <a:pt x="125" y="70"/>
                  <a:pt x="123" y="70"/>
                </a:cubicBezTo>
                <a:cubicBezTo>
                  <a:pt x="120" y="70"/>
                  <a:pt x="116" y="69"/>
                  <a:pt x="112" y="69"/>
                </a:cubicBezTo>
                <a:cubicBezTo>
                  <a:pt x="109" y="69"/>
                  <a:pt x="105" y="68"/>
                  <a:pt x="102" y="68"/>
                </a:cubicBezTo>
                <a:cubicBezTo>
                  <a:pt x="95" y="68"/>
                  <a:pt x="98" y="68"/>
                  <a:pt x="92" y="67"/>
                </a:cubicBezTo>
                <a:cubicBezTo>
                  <a:pt x="85" y="67"/>
                  <a:pt x="79" y="67"/>
                  <a:pt x="72" y="67"/>
                </a:cubicBezTo>
                <a:cubicBezTo>
                  <a:pt x="64" y="67"/>
                  <a:pt x="56" y="66"/>
                  <a:pt x="47" y="66"/>
                </a:cubicBezTo>
                <a:cubicBezTo>
                  <a:pt x="47" y="66"/>
                  <a:pt x="47" y="66"/>
                  <a:pt x="46" y="66"/>
                </a:cubicBezTo>
                <a:cubicBezTo>
                  <a:pt x="46" y="65"/>
                  <a:pt x="47" y="65"/>
                  <a:pt x="47" y="65"/>
                </a:cubicBezTo>
                <a:cubicBezTo>
                  <a:pt x="57" y="65"/>
                  <a:pt x="67" y="65"/>
                  <a:pt x="77" y="65"/>
                </a:cubicBezTo>
                <a:cubicBezTo>
                  <a:pt x="85" y="65"/>
                  <a:pt x="85" y="66"/>
                  <a:pt x="93" y="65"/>
                </a:cubicBezTo>
                <a:cubicBezTo>
                  <a:pt x="94" y="65"/>
                  <a:pt x="94" y="65"/>
                  <a:pt x="94" y="65"/>
                </a:cubicBezTo>
                <a:cubicBezTo>
                  <a:pt x="92" y="64"/>
                  <a:pt x="98" y="64"/>
                  <a:pt x="95" y="64"/>
                </a:cubicBezTo>
                <a:cubicBezTo>
                  <a:pt x="84" y="64"/>
                  <a:pt x="72" y="63"/>
                  <a:pt x="60" y="63"/>
                </a:cubicBezTo>
                <a:cubicBezTo>
                  <a:pt x="58" y="63"/>
                  <a:pt x="56" y="63"/>
                  <a:pt x="55" y="62"/>
                </a:cubicBezTo>
                <a:cubicBezTo>
                  <a:pt x="55" y="62"/>
                  <a:pt x="55" y="62"/>
                  <a:pt x="55" y="62"/>
                </a:cubicBezTo>
                <a:cubicBezTo>
                  <a:pt x="66" y="61"/>
                  <a:pt x="78" y="61"/>
                  <a:pt x="89" y="61"/>
                </a:cubicBezTo>
                <a:cubicBezTo>
                  <a:pt x="101" y="61"/>
                  <a:pt x="103" y="61"/>
                  <a:pt x="115" y="62"/>
                </a:cubicBezTo>
                <a:cubicBezTo>
                  <a:pt x="115" y="61"/>
                  <a:pt x="115" y="61"/>
                  <a:pt x="115" y="61"/>
                </a:cubicBezTo>
                <a:cubicBezTo>
                  <a:pt x="90" y="59"/>
                  <a:pt x="42" y="59"/>
                  <a:pt x="17" y="58"/>
                </a:cubicBezTo>
                <a:cubicBezTo>
                  <a:pt x="17" y="57"/>
                  <a:pt x="17" y="57"/>
                  <a:pt x="17" y="57"/>
                </a:cubicBezTo>
                <a:cubicBezTo>
                  <a:pt x="51" y="57"/>
                  <a:pt x="77" y="58"/>
                  <a:pt x="111" y="59"/>
                </a:cubicBezTo>
                <a:cubicBezTo>
                  <a:pt x="111" y="58"/>
                  <a:pt x="111" y="58"/>
                  <a:pt x="111" y="58"/>
                </a:cubicBezTo>
                <a:cubicBezTo>
                  <a:pt x="87" y="57"/>
                  <a:pt x="72" y="56"/>
                  <a:pt x="49" y="55"/>
                </a:cubicBezTo>
                <a:cubicBezTo>
                  <a:pt x="49" y="55"/>
                  <a:pt x="49" y="55"/>
                  <a:pt x="49" y="55"/>
                </a:cubicBezTo>
                <a:cubicBezTo>
                  <a:pt x="61" y="54"/>
                  <a:pt x="65" y="54"/>
                  <a:pt x="78" y="54"/>
                </a:cubicBezTo>
                <a:cubicBezTo>
                  <a:pt x="78" y="54"/>
                  <a:pt x="78" y="53"/>
                  <a:pt x="78" y="53"/>
                </a:cubicBezTo>
                <a:cubicBezTo>
                  <a:pt x="77" y="53"/>
                  <a:pt x="76" y="53"/>
                  <a:pt x="76" y="53"/>
                </a:cubicBezTo>
                <a:cubicBezTo>
                  <a:pt x="67" y="53"/>
                  <a:pt x="68" y="52"/>
                  <a:pt x="60" y="52"/>
                </a:cubicBezTo>
                <a:cubicBezTo>
                  <a:pt x="53" y="52"/>
                  <a:pt x="45" y="52"/>
                  <a:pt x="38" y="51"/>
                </a:cubicBezTo>
                <a:cubicBezTo>
                  <a:pt x="38" y="51"/>
                  <a:pt x="37" y="51"/>
                  <a:pt x="36" y="51"/>
                </a:cubicBezTo>
                <a:cubicBezTo>
                  <a:pt x="36" y="51"/>
                  <a:pt x="36" y="50"/>
                  <a:pt x="37" y="50"/>
                </a:cubicBezTo>
                <a:cubicBezTo>
                  <a:pt x="61" y="51"/>
                  <a:pt x="77" y="51"/>
                  <a:pt x="102" y="51"/>
                </a:cubicBezTo>
                <a:cubicBezTo>
                  <a:pt x="102" y="51"/>
                  <a:pt x="102" y="51"/>
                  <a:pt x="102" y="51"/>
                </a:cubicBezTo>
                <a:cubicBezTo>
                  <a:pt x="100" y="51"/>
                  <a:pt x="98" y="51"/>
                  <a:pt x="96" y="50"/>
                </a:cubicBezTo>
                <a:cubicBezTo>
                  <a:pt x="86" y="50"/>
                  <a:pt x="76" y="50"/>
                  <a:pt x="65" y="49"/>
                </a:cubicBezTo>
                <a:cubicBezTo>
                  <a:pt x="51" y="49"/>
                  <a:pt x="45" y="48"/>
                  <a:pt x="30" y="47"/>
                </a:cubicBezTo>
                <a:cubicBezTo>
                  <a:pt x="29" y="47"/>
                  <a:pt x="28" y="47"/>
                  <a:pt x="28" y="47"/>
                </a:cubicBezTo>
                <a:cubicBezTo>
                  <a:pt x="28" y="46"/>
                  <a:pt x="28" y="46"/>
                  <a:pt x="28" y="46"/>
                </a:cubicBezTo>
                <a:cubicBezTo>
                  <a:pt x="39" y="46"/>
                  <a:pt x="51" y="47"/>
                  <a:pt x="62" y="47"/>
                </a:cubicBezTo>
                <a:cubicBezTo>
                  <a:pt x="68" y="47"/>
                  <a:pt x="64" y="47"/>
                  <a:pt x="70" y="47"/>
                </a:cubicBezTo>
                <a:cubicBezTo>
                  <a:pt x="71" y="47"/>
                  <a:pt x="72" y="47"/>
                  <a:pt x="73" y="46"/>
                </a:cubicBezTo>
                <a:cubicBezTo>
                  <a:pt x="73" y="46"/>
                  <a:pt x="73" y="46"/>
                  <a:pt x="73" y="46"/>
                </a:cubicBezTo>
                <a:cubicBezTo>
                  <a:pt x="73" y="46"/>
                  <a:pt x="72" y="46"/>
                  <a:pt x="72" y="46"/>
                </a:cubicBezTo>
                <a:cubicBezTo>
                  <a:pt x="67" y="45"/>
                  <a:pt x="62" y="46"/>
                  <a:pt x="57" y="44"/>
                </a:cubicBezTo>
                <a:cubicBezTo>
                  <a:pt x="55" y="44"/>
                  <a:pt x="62" y="44"/>
                  <a:pt x="60" y="44"/>
                </a:cubicBezTo>
                <a:cubicBezTo>
                  <a:pt x="59" y="44"/>
                  <a:pt x="57" y="43"/>
                  <a:pt x="56" y="43"/>
                </a:cubicBezTo>
                <a:cubicBezTo>
                  <a:pt x="56" y="43"/>
                  <a:pt x="56" y="43"/>
                  <a:pt x="56" y="43"/>
                </a:cubicBezTo>
                <a:cubicBezTo>
                  <a:pt x="84" y="42"/>
                  <a:pt x="104" y="44"/>
                  <a:pt x="132" y="44"/>
                </a:cubicBezTo>
                <a:cubicBezTo>
                  <a:pt x="132" y="44"/>
                  <a:pt x="132" y="44"/>
                  <a:pt x="131" y="44"/>
                </a:cubicBezTo>
                <a:cubicBezTo>
                  <a:pt x="121" y="43"/>
                  <a:pt x="110" y="43"/>
                  <a:pt x="99" y="42"/>
                </a:cubicBezTo>
                <a:cubicBezTo>
                  <a:pt x="94" y="42"/>
                  <a:pt x="88" y="42"/>
                  <a:pt x="82" y="42"/>
                </a:cubicBezTo>
                <a:cubicBezTo>
                  <a:pt x="82" y="42"/>
                  <a:pt x="82" y="41"/>
                  <a:pt x="81" y="41"/>
                </a:cubicBezTo>
                <a:cubicBezTo>
                  <a:pt x="81" y="41"/>
                  <a:pt x="82" y="41"/>
                  <a:pt x="82" y="41"/>
                </a:cubicBezTo>
                <a:cubicBezTo>
                  <a:pt x="87" y="41"/>
                  <a:pt x="93" y="41"/>
                  <a:pt x="99" y="41"/>
                </a:cubicBezTo>
                <a:cubicBezTo>
                  <a:pt x="99" y="41"/>
                  <a:pt x="99" y="40"/>
                  <a:pt x="99" y="40"/>
                </a:cubicBezTo>
                <a:cubicBezTo>
                  <a:pt x="69" y="39"/>
                  <a:pt x="49" y="38"/>
                  <a:pt x="20" y="36"/>
                </a:cubicBezTo>
                <a:cubicBezTo>
                  <a:pt x="20" y="36"/>
                  <a:pt x="20" y="36"/>
                  <a:pt x="20" y="36"/>
                </a:cubicBezTo>
                <a:cubicBezTo>
                  <a:pt x="44" y="35"/>
                  <a:pt x="58" y="36"/>
                  <a:pt x="82" y="37"/>
                </a:cubicBezTo>
                <a:cubicBezTo>
                  <a:pt x="79" y="36"/>
                  <a:pt x="77" y="36"/>
                  <a:pt x="74" y="36"/>
                </a:cubicBezTo>
                <a:cubicBezTo>
                  <a:pt x="62" y="36"/>
                  <a:pt x="60" y="36"/>
                  <a:pt x="48" y="35"/>
                </a:cubicBezTo>
                <a:cubicBezTo>
                  <a:pt x="47" y="35"/>
                  <a:pt x="46" y="35"/>
                  <a:pt x="45" y="35"/>
                </a:cubicBezTo>
                <a:cubicBezTo>
                  <a:pt x="45" y="35"/>
                  <a:pt x="45" y="34"/>
                  <a:pt x="45" y="34"/>
                </a:cubicBezTo>
                <a:cubicBezTo>
                  <a:pt x="62" y="33"/>
                  <a:pt x="69" y="35"/>
                  <a:pt x="85" y="34"/>
                </a:cubicBezTo>
                <a:cubicBezTo>
                  <a:pt x="85" y="34"/>
                  <a:pt x="85" y="34"/>
                  <a:pt x="84" y="34"/>
                </a:cubicBezTo>
                <a:cubicBezTo>
                  <a:pt x="72" y="33"/>
                  <a:pt x="69" y="33"/>
                  <a:pt x="57" y="32"/>
                </a:cubicBezTo>
                <a:cubicBezTo>
                  <a:pt x="49" y="32"/>
                  <a:pt x="41" y="32"/>
                  <a:pt x="33" y="31"/>
                </a:cubicBezTo>
                <a:cubicBezTo>
                  <a:pt x="33" y="31"/>
                  <a:pt x="32" y="31"/>
                  <a:pt x="32" y="31"/>
                </a:cubicBezTo>
                <a:cubicBezTo>
                  <a:pt x="33" y="30"/>
                  <a:pt x="33" y="30"/>
                  <a:pt x="34" y="30"/>
                </a:cubicBezTo>
                <a:cubicBezTo>
                  <a:pt x="37" y="30"/>
                  <a:pt x="40" y="30"/>
                  <a:pt x="43" y="30"/>
                </a:cubicBezTo>
                <a:cubicBezTo>
                  <a:pt x="53" y="30"/>
                  <a:pt x="55" y="30"/>
                  <a:pt x="65" y="31"/>
                </a:cubicBezTo>
                <a:cubicBezTo>
                  <a:pt x="93" y="31"/>
                  <a:pt x="120" y="28"/>
                  <a:pt x="148" y="28"/>
                </a:cubicBezTo>
                <a:cubicBezTo>
                  <a:pt x="179" y="29"/>
                  <a:pt x="213" y="30"/>
                  <a:pt x="245" y="29"/>
                </a:cubicBezTo>
                <a:cubicBezTo>
                  <a:pt x="260" y="28"/>
                  <a:pt x="271" y="31"/>
                  <a:pt x="286" y="30"/>
                </a:cubicBezTo>
                <a:cubicBezTo>
                  <a:pt x="289" y="30"/>
                  <a:pt x="294" y="30"/>
                  <a:pt x="296" y="30"/>
                </a:cubicBezTo>
                <a:cubicBezTo>
                  <a:pt x="292" y="30"/>
                  <a:pt x="288" y="30"/>
                  <a:pt x="283" y="30"/>
                </a:cubicBezTo>
                <a:cubicBezTo>
                  <a:pt x="241" y="30"/>
                  <a:pt x="200" y="30"/>
                  <a:pt x="158" y="29"/>
                </a:cubicBezTo>
                <a:cubicBezTo>
                  <a:pt x="135" y="28"/>
                  <a:pt x="112" y="27"/>
                  <a:pt x="89" y="27"/>
                </a:cubicBezTo>
                <a:cubicBezTo>
                  <a:pt x="70" y="26"/>
                  <a:pt x="39" y="25"/>
                  <a:pt x="21" y="25"/>
                </a:cubicBezTo>
                <a:cubicBezTo>
                  <a:pt x="17" y="25"/>
                  <a:pt x="13" y="24"/>
                  <a:pt x="10" y="24"/>
                </a:cubicBezTo>
                <a:cubicBezTo>
                  <a:pt x="9" y="24"/>
                  <a:pt x="9" y="24"/>
                  <a:pt x="8" y="23"/>
                </a:cubicBezTo>
                <a:cubicBezTo>
                  <a:pt x="8" y="23"/>
                  <a:pt x="0" y="23"/>
                  <a:pt x="0" y="23"/>
                </a:cubicBezTo>
                <a:cubicBezTo>
                  <a:pt x="0" y="23"/>
                  <a:pt x="1" y="23"/>
                  <a:pt x="1" y="23"/>
                </a:cubicBezTo>
                <a:cubicBezTo>
                  <a:pt x="5" y="23"/>
                  <a:pt x="9" y="23"/>
                  <a:pt x="13" y="23"/>
                </a:cubicBezTo>
                <a:cubicBezTo>
                  <a:pt x="31" y="23"/>
                  <a:pt x="49" y="23"/>
                  <a:pt x="67" y="23"/>
                </a:cubicBezTo>
                <a:cubicBezTo>
                  <a:pt x="92" y="23"/>
                  <a:pt x="133" y="22"/>
                  <a:pt x="157" y="23"/>
                </a:cubicBezTo>
                <a:cubicBezTo>
                  <a:pt x="187" y="24"/>
                  <a:pt x="229" y="22"/>
                  <a:pt x="258" y="25"/>
                </a:cubicBezTo>
                <a:cubicBezTo>
                  <a:pt x="261" y="24"/>
                  <a:pt x="257" y="25"/>
                  <a:pt x="259" y="25"/>
                </a:cubicBezTo>
                <a:cubicBezTo>
                  <a:pt x="259" y="25"/>
                  <a:pt x="259" y="25"/>
                  <a:pt x="258" y="25"/>
                </a:cubicBezTo>
                <a:cubicBezTo>
                  <a:pt x="240" y="24"/>
                  <a:pt x="223" y="24"/>
                  <a:pt x="205" y="24"/>
                </a:cubicBezTo>
                <a:cubicBezTo>
                  <a:pt x="189" y="23"/>
                  <a:pt x="173" y="23"/>
                  <a:pt x="157" y="23"/>
                </a:cubicBezTo>
                <a:cubicBezTo>
                  <a:pt x="135" y="22"/>
                  <a:pt x="91" y="21"/>
                  <a:pt x="68" y="20"/>
                </a:cubicBezTo>
                <a:cubicBezTo>
                  <a:pt x="60" y="20"/>
                  <a:pt x="51" y="19"/>
                  <a:pt x="42" y="19"/>
                </a:cubicBezTo>
                <a:cubicBezTo>
                  <a:pt x="38" y="19"/>
                  <a:pt x="34" y="17"/>
                  <a:pt x="30" y="17"/>
                </a:cubicBezTo>
                <a:cubicBezTo>
                  <a:pt x="30" y="17"/>
                  <a:pt x="29" y="17"/>
                  <a:pt x="29" y="17"/>
                </a:cubicBezTo>
                <a:cubicBezTo>
                  <a:pt x="29" y="17"/>
                  <a:pt x="29" y="17"/>
                  <a:pt x="29" y="17"/>
                </a:cubicBezTo>
                <a:cubicBezTo>
                  <a:pt x="32" y="16"/>
                  <a:pt x="36" y="16"/>
                  <a:pt x="39" y="16"/>
                </a:cubicBezTo>
                <a:cubicBezTo>
                  <a:pt x="39" y="16"/>
                  <a:pt x="39" y="16"/>
                  <a:pt x="39" y="16"/>
                </a:cubicBezTo>
                <a:cubicBezTo>
                  <a:pt x="33" y="16"/>
                  <a:pt x="26" y="15"/>
                  <a:pt x="20" y="15"/>
                </a:cubicBezTo>
                <a:cubicBezTo>
                  <a:pt x="20" y="15"/>
                  <a:pt x="20" y="14"/>
                  <a:pt x="20" y="14"/>
                </a:cubicBezTo>
                <a:cubicBezTo>
                  <a:pt x="46" y="14"/>
                  <a:pt x="95" y="15"/>
                  <a:pt x="121" y="16"/>
                </a:cubicBezTo>
                <a:cubicBezTo>
                  <a:pt x="118" y="15"/>
                  <a:pt x="115" y="15"/>
                  <a:pt x="112" y="15"/>
                </a:cubicBezTo>
                <a:cubicBezTo>
                  <a:pt x="96" y="14"/>
                  <a:pt x="57" y="14"/>
                  <a:pt x="41" y="13"/>
                </a:cubicBezTo>
                <a:cubicBezTo>
                  <a:pt x="35" y="13"/>
                  <a:pt x="29" y="12"/>
                  <a:pt x="23" y="12"/>
                </a:cubicBezTo>
                <a:cubicBezTo>
                  <a:pt x="22" y="12"/>
                  <a:pt x="22" y="12"/>
                  <a:pt x="22" y="11"/>
                </a:cubicBezTo>
                <a:cubicBezTo>
                  <a:pt x="22" y="11"/>
                  <a:pt x="22" y="11"/>
                  <a:pt x="23" y="11"/>
                </a:cubicBezTo>
                <a:cubicBezTo>
                  <a:pt x="24" y="11"/>
                  <a:pt x="26" y="11"/>
                  <a:pt x="27" y="11"/>
                </a:cubicBezTo>
                <a:cubicBezTo>
                  <a:pt x="33" y="11"/>
                  <a:pt x="38" y="11"/>
                  <a:pt x="43" y="11"/>
                </a:cubicBezTo>
                <a:cubicBezTo>
                  <a:pt x="47" y="11"/>
                  <a:pt x="51" y="11"/>
                  <a:pt x="54" y="11"/>
                </a:cubicBezTo>
                <a:cubicBezTo>
                  <a:pt x="53" y="11"/>
                  <a:pt x="51" y="11"/>
                  <a:pt x="49" y="11"/>
                </a:cubicBezTo>
                <a:cubicBezTo>
                  <a:pt x="49" y="11"/>
                  <a:pt x="49" y="10"/>
                  <a:pt x="49" y="10"/>
                </a:cubicBezTo>
                <a:cubicBezTo>
                  <a:pt x="62" y="10"/>
                  <a:pt x="98" y="10"/>
                  <a:pt x="111" y="11"/>
                </a:cubicBezTo>
                <a:cubicBezTo>
                  <a:pt x="125" y="11"/>
                  <a:pt x="138" y="11"/>
                  <a:pt x="151" y="12"/>
                </a:cubicBezTo>
                <a:cubicBezTo>
                  <a:pt x="151" y="12"/>
                  <a:pt x="151" y="16"/>
                  <a:pt x="151" y="16"/>
                </a:cubicBezTo>
                <a:cubicBezTo>
                  <a:pt x="118" y="14"/>
                  <a:pt x="63" y="9"/>
                  <a:pt x="30" y="7"/>
                </a:cubicBezTo>
                <a:cubicBezTo>
                  <a:pt x="30" y="7"/>
                  <a:pt x="30" y="7"/>
                  <a:pt x="30" y="6"/>
                </a:cubicBezTo>
                <a:cubicBezTo>
                  <a:pt x="34" y="6"/>
                  <a:pt x="38" y="6"/>
                  <a:pt x="43" y="6"/>
                </a:cubicBezTo>
                <a:cubicBezTo>
                  <a:pt x="43" y="6"/>
                  <a:pt x="43" y="6"/>
                  <a:pt x="43" y="6"/>
                </a:cubicBezTo>
                <a:cubicBezTo>
                  <a:pt x="42" y="5"/>
                  <a:pt x="41" y="5"/>
                  <a:pt x="40" y="5"/>
                </a:cubicBezTo>
                <a:cubicBezTo>
                  <a:pt x="40" y="5"/>
                  <a:pt x="40" y="5"/>
                  <a:pt x="40" y="4"/>
                </a:cubicBezTo>
                <a:cubicBezTo>
                  <a:pt x="87" y="5"/>
                  <a:pt x="156" y="12"/>
                  <a:pt x="203" y="13"/>
                </a:cubicBezTo>
                <a:cubicBezTo>
                  <a:pt x="185" y="12"/>
                  <a:pt x="168" y="11"/>
                  <a:pt x="150" y="10"/>
                </a:cubicBezTo>
                <a:cubicBezTo>
                  <a:pt x="132" y="10"/>
                  <a:pt x="92" y="4"/>
                  <a:pt x="75" y="3"/>
                </a:cubicBezTo>
                <a:cubicBezTo>
                  <a:pt x="57" y="2"/>
                  <a:pt x="39" y="1"/>
                  <a:pt x="22" y="1"/>
                </a:cubicBezTo>
                <a:cubicBezTo>
                  <a:pt x="22" y="0"/>
                  <a:pt x="22" y="0"/>
                  <a:pt x="22" y="0"/>
                </a:cubicBezTo>
                <a:cubicBezTo>
                  <a:pt x="22" y="0"/>
                  <a:pt x="22" y="0"/>
                  <a:pt x="23" y="0"/>
                </a:cubicBezTo>
                <a:cubicBezTo>
                  <a:pt x="28" y="0"/>
                  <a:pt x="34" y="0"/>
                  <a:pt x="40" y="0"/>
                </a:cubicBezTo>
                <a:cubicBezTo>
                  <a:pt x="58" y="1"/>
                  <a:pt x="99" y="1"/>
                  <a:pt x="118" y="2"/>
                </a:cubicBezTo>
                <a:cubicBezTo>
                  <a:pt x="138" y="3"/>
                  <a:pt x="159" y="8"/>
                  <a:pt x="179" y="9"/>
                </a:cubicBezTo>
                <a:cubicBezTo>
                  <a:pt x="199" y="10"/>
                  <a:pt x="218" y="10"/>
                  <a:pt x="238" y="10"/>
                </a:cubicBezTo>
                <a:cubicBezTo>
                  <a:pt x="255" y="10"/>
                  <a:pt x="271" y="12"/>
                  <a:pt x="288" y="13"/>
                </a:cubicBezTo>
                <a:cubicBezTo>
                  <a:pt x="311" y="13"/>
                  <a:pt x="335" y="13"/>
                  <a:pt x="359" y="13"/>
                </a:cubicBezTo>
                <a:cubicBezTo>
                  <a:pt x="360" y="13"/>
                  <a:pt x="362" y="13"/>
                  <a:pt x="364" y="12"/>
                </a:cubicBezTo>
                <a:cubicBezTo>
                  <a:pt x="365" y="12"/>
                  <a:pt x="365" y="12"/>
                  <a:pt x="366" y="12"/>
                </a:cubicBezTo>
                <a:cubicBezTo>
                  <a:pt x="366" y="13"/>
                  <a:pt x="367" y="13"/>
                  <a:pt x="368" y="13"/>
                </a:cubicBezTo>
                <a:cubicBezTo>
                  <a:pt x="369" y="13"/>
                  <a:pt x="371" y="13"/>
                  <a:pt x="372" y="13"/>
                </a:cubicBezTo>
                <a:cubicBezTo>
                  <a:pt x="388" y="13"/>
                  <a:pt x="403" y="12"/>
                  <a:pt x="419" y="12"/>
                </a:cubicBezTo>
                <a:cubicBezTo>
                  <a:pt x="431" y="11"/>
                  <a:pt x="443" y="12"/>
                  <a:pt x="455" y="12"/>
                </a:cubicBezTo>
                <a:lnTo>
                  <a:pt x="459" y="12"/>
                </a:lnTo>
                <a:close/>
                <a:moveTo>
                  <a:pt x="212" y="13"/>
                </a:moveTo>
                <a:cubicBezTo>
                  <a:pt x="212" y="13"/>
                  <a:pt x="212" y="13"/>
                  <a:pt x="212" y="13"/>
                </a:cubicBezTo>
                <a:cubicBezTo>
                  <a:pt x="201" y="13"/>
                  <a:pt x="189" y="12"/>
                  <a:pt x="178" y="12"/>
                </a:cubicBezTo>
                <a:cubicBezTo>
                  <a:pt x="178" y="12"/>
                  <a:pt x="178" y="12"/>
                  <a:pt x="178" y="12"/>
                </a:cubicBezTo>
                <a:cubicBezTo>
                  <a:pt x="189" y="13"/>
                  <a:pt x="201" y="13"/>
                  <a:pt x="212" y="13"/>
                </a:cubicBezTo>
                <a:close/>
                <a:moveTo>
                  <a:pt x="167" y="12"/>
                </a:moveTo>
                <a:cubicBezTo>
                  <a:pt x="167" y="12"/>
                  <a:pt x="167" y="12"/>
                  <a:pt x="167" y="12"/>
                </a:cubicBezTo>
                <a:cubicBezTo>
                  <a:pt x="170" y="12"/>
                  <a:pt x="173" y="12"/>
                  <a:pt x="176" y="12"/>
                </a:cubicBezTo>
                <a:cubicBezTo>
                  <a:pt x="176" y="12"/>
                  <a:pt x="176" y="12"/>
                  <a:pt x="176" y="12"/>
                </a:cubicBezTo>
                <a:cubicBezTo>
                  <a:pt x="173" y="12"/>
                  <a:pt x="170" y="12"/>
                  <a:pt x="167" y="12"/>
                </a:cubicBezTo>
                <a:close/>
              </a:path>
            </a:pathLst>
          </a:custGeom>
          <a:solidFill>
            <a:schemeClr val="bg1">
              <a:lumMod val="85000"/>
              <a:alpha val="42000"/>
            </a:schemeClr>
          </a:solidFill>
          <a:ln>
            <a:noFill/>
          </a:ln>
        </p:spPr>
        <p:txBody>
          <a:bodyPr spcFirstLastPara="1" wrap="square" lIns="68569" tIns="34275" rIns="68569" bIns="34275" anchor="t" anchorCtr="0">
            <a:noAutofit/>
          </a:bodyPr>
          <a:lstStyle/>
          <a:p>
            <a:pPr>
              <a:buClr>
                <a:srgbClr val="000000"/>
              </a:buClr>
            </a:pPr>
            <a:endParaRPr sz="1350" kern="0">
              <a:solidFill>
                <a:srgbClr val="000000"/>
              </a:solidFill>
              <a:latin typeface="Calibri"/>
              <a:ea typeface="Calibri"/>
              <a:cs typeface="Calibri"/>
              <a:sym typeface="Calibri"/>
            </a:endParaRPr>
          </a:p>
        </p:txBody>
      </p:sp>
      <p:sp>
        <p:nvSpPr>
          <p:cNvPr id="53" name="CuadroTexto 52">
            <a:extLst>
              <a:ext uri="{FF2B5EF4-FFF2-40B4-BE49-F238E27FC236}">
                <a16:creationId xmlns:a16="http://schemas.microsoft.com/office/drawing/2014/main" id="{D123A0F1-9D9F-3E5A-A310-4D1468B9BEA5}"/>
              </a:ext>
            </a:extLst>
          </p:cNvPr>
          <p:cNvSpPr txBox="1"/>
          <p:nvPr/>
        </p:nvSpPr>
        <p:spPr>
          <a:xfrm>
            <a:off x="570437" y="995166"/>
            <a:ext cx="11157106" cy="646331"/>
          </a:xfrm>
          <a:prstGeom prst="rect">
            <a:avLst/>
          </a:prstGeom>
          <a:noFill/>
        </p:spPr>
        <p:txBody>
          <a:bodyPr wrap="square">
            <a:spAutoFit/>
          </a:bodyPr>
          <a:lstStyle/>
          <a:p>
            <a:pPr algn="just">
              <a:defRPr/>
            </a:pPr>
            <a:r>
              <a:rPr lang="es-ES" sz="1800">
                <a:solidFill>
                  <a:schemeClr val="accent1">
                    <a:lumMod val="50000"/>
                  </a:schemeClr>
                </a:solidFill>
              </a:rPr>
              <a:t>Las empresas tienen la </a:t>
            </a:r>
            <a:r>
              <a:rPr lang="es-ES" sz="1800">
                <a:solidFill>
                  <a:schemeClr val="accent2"/>
                </a:solidFill>
              </a:rPr>
              <a:t>obligación de dar una primera respuesta </a:t>
            </a:r>
            <a:r>
              <a:rPr lang="es-ES" sz="1800">
                <a:solidFill>
                  <a:schemeClr val="accent1">
                    <a:lumMod val="50000"/>
                  </a:schemeClr>
                </a:solidFill>
              </a:rPr>
              <a:t>a los reclamos de sus clientes en un </a:t>
            </a:r>
            <a:r>
              <a:rPr lang="es-ES" sz="1800">
                <a:solidFill>
                  <a:schemeClr val="accent2"/>
                </a:solidFill>
              </a:rPr>
              <a:t>plazo máximo de 30 días.</a:t>
            </a:r>
            <a:r>
              <a:rPr lang="es-ES" sz="1800">
                <a:solidFill>
                  <a:schemeClr val="accent1">
                    <a:lumMod val="50000"/>
                  </a:schemeClr>
                </a:solidFill>
              </a:rPr>
              <a:t> En caso de desacuerdo el afectado puede recurrir a la SEC.</a:t>
            </a:r>
          </a:p>
        </p:txBody>
      </p:sp>
      <p:sp>
        <p:nvSpPr>
          <p:cNvPr id="54" name="Marcador de texto 2">
            <a:extLst>
              <a:ext uri="{FF2B5EF4-FFF2-40B4-BE49-F238E27FC236}">
                <a16:creationId xmlns:a16="http://schemas.microsoft.com/office/drawing/2014/main" id="{01730E8D-5F91-D68A-029A-DA9B5F5BFE19}"/>
              </a:ext>
            </a:extLst>
          </p:cNvPr>
          <p:cNvSpPr txBox="1">
            <a:spLocks noChangeArrowheads="1"/>
          </p:cNvSpPr>
          <p:nvPr/>
        </p:nvSpPr>
        <p:spPr bwMode="auto">
          <a:xfrm>
            <a:off x="545326" y="357773"/>
            <a:ext cx="9482272" cy="360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lvl="0">
              <a:spcBef>
                <a:spcPts val="0"/>
              </a:spcBef>
              <a:buNone/>
            </a:pPr>
            <a:r>
              <a:rPr lang="es-419" sz="1800" b="1">
                <a:solidFill>
                  <a:srgbClr val="0B4581"/>
                </a:solidFill>
                <a:latin typeface="Calibri" panose="020F0502020204030204" pitchFamily="34" charset="0"/>
                <a:cs typeface="Calibri" panose="020F0502020204030204" pitchFamily="34" charset="0"/>
                <a:sym typeface="Montserrat Black"/>
              </a:rPr>
              <a:t>RECLAMOS INDUSTRIA ELECTRICA </a:t>
            </a:r>
            <a:endParaRPr lang="es-ES" sz="1800" b="1">
              <a:solidFill>
                <a:srgbClr val="0B458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572668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5EFEE-9791-ACF0-3819-5BBFAD38C325}"/>
            </a:ext>
          </a:extLst>
        </p:cNvPr>
        <p:cNvGrpSpPr/>
        <p:nvPr/>
      </p:nvGrpSpPr>
      <p:grpSpPr>
        <a:xfrm>
          <a:off x="0" y="0"/>
          <a:ext cx="0" cy="0"/>
          <a:chOff x="0" y="0"/>
          <a:chExt cx="0" cy="0"/>
        </a:xfrm>
      </p:grpSpPr>
      <p:pic>
        <p:nvPicPr>
          <p:cNvPr id="11" name="Imagen 10" descr="Texto  El contenido generado por IA puede ser incorrecto.">
            <a:extLst>
              <a:ext uri="{FF2B5EF4-FFF2-40B4-BE49-F238E27FC236}">
                <a16:creationId xmlns:a16="http://schemas.microsoft.com/office/drawing/2014/main" id="{741F4DDE-7F77-A692-1507-8E42E32A136F}"/>
              </a:ext>
            </a:extLst>
          </p:cNvPr>
          <p:cNvPicPr>
            <a:picLocks noChangeAspect="1"/>
          </p:cNvPicPr>
          <p:nvPr/>
        </p:nvPicPr>
        <p:blipFill>
          <a:blip r:embed="rId3"/>
          <a:stretch>
            <a:fillRect/>
          </a:stretch>
        </p:blipFill>
        <p:spPr>
          <a:xfrm>
            <a:off x="10272402" y="195733"/>
            <a:ext cx="1656075" cy="555160"/>
          </a:xfrm>
          <a:prstGeom prst="rect">
            <a:avLst/>
          </a:prstGeom>
        </p:spPr>
      </p:pic>
      <p:sp>
        <p:nvSpPr>
          <p:cNvPr id="3" name="Subtítulo 2">
            <a:extLst>
              <a:ext uri="{FF2B5EF4-FFF2-40B4-BE49-F238E27FC236}">
                <a16:creationId xmlns:a16="http://schemas.microsoft.com/office/drawing/2014/main" id="{9D85825C-D5DB-52FE-E7A9-6AF330B05388}"/>
              </a:ext>
            </a:extLst>
          </p:cNvPr>
          <p:cNvSpPr txBox="1">
            <a:spLocks/>
          </p:cNvSpPr>
          <p:nvPr/>
        </p:nvSpPr>
        <p:spPr>
          <a:xfrm>
            <a:off x="502519" y="1733380"/>
            <a:ext cx="4587651" cy="4075258"/>
          </a:xfrm>
          <a:prstGeom prst="rect">
            <a:avLst/>
          </a:prstGeom>
        </p:spPr>
        <p:txBody>
          <a:bodyPr lIns="51435" tIns="25718" rIns="51435" bIns="25718" anchor="t"/>
          <a:lstStyle>
            <a:lvl1pPr marL="0" indent="0" algn="ctr" defTabSz="457200" rtl="0" eaLnBrk="1" latinLnBrk="0" hangingPunct="1">
              <a:spcBef>
                <a:spcPct val="20000"/>
              </a:spcBef>
              <a:buFont typeface="Arial"/>
              <a:buNone/>
              <a:defRPr sz="3200" kern="1200">
                <a:solidFill>
                  <a:schemeClr val="tx1">
                    <a:tint val="75000"/>
                  </a:schemeClr>
                </a:solidFill>
                <a:latin typeface="+mn-lt"/>
                <a:ea typeface="+mn-ea"/>
                <a:cs typeface="+mn-cs"/>
              </a:defRPr>
            </a:lvl1pPr>
            <a:lvl2pPr marL="457200" indent="0" algn="ctr" defTabSz="457200" rtl="0" eaLnBrk="1" latinLnBrk="0" hangingPunct="1">
              <a:spcBef>
                <a:spcPct val="20000"/>
              </a:spcBef>
              <a:buFont typeface="Arial"/>
              <a:buNone/>
              <a:defRPr sz="2800" kern="1200">
                <a:solidFill>
                  <a:schemeClr val="tx1">
                    <a:tint val="75000"/>
                  </a:schemeClr>
                </a:solidFill>
                <a:latin typeface="+mn-lt"/>
                <a:ea typeface="+mn-ea"/>
                <a:cs typeface="+mn-cs"/>
              </a:defRPr>
            </a:lvl2pPr>
            <a:lvl3pPr marL="914400" indent="0" algn="ctr" defTabSz="457200" rtl="0" eaLnBrk="1" latinLnBrk="0" hangingPunct="1">
              <a:spcBef>
                <a:spcPct val="20000"/>
              </a:spcBef>
              <a:buFont typeface="Arial"/>
              <a:buNone/>
              <a:defRPr sz="2400" kern="1200">
                <a:solidFill>
                  <a:schemeClr val="tx1">
                    <a:tint val="75000"/>
                  </a:schemeClr>
                </a:solidFill>
                <a:latin typeface="+mn-lt"/>
                <a:ea typeface="+mn-ea"/>
                <a:cs typeface="+mn-cs"/>
              </a:defRPr>
            </a:lvl3pPr>
            <a:lvl4pPr marL="1371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4pPr>
            <a:lvl5pPr marL="18288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algn="just">
              <a:defRPr/>
            </a:pPr>
            <a:endParaRPr lang="es-ES" sz="1600" dirty="0">
              <a:solidFill>
                <a:schemeClr val="accent1">
                  <a:lumMod val="50000"/>
                </a:schemeClr>
              </a:solidFill>
            </a:endParaRPr>
          </a:p>
          <a:p>
            <a:pPr algn="just">
              <a:defRPr/>
            </a:pPr>
            <a:r>
              <a:rPr lang="es-ES" sz="1600" dirty="0">
                <a:solidFill>
                  <a:schemeClr val="accent1">
                    <a:lumMod val="50000"/>
                  </a:schemeClr>
                </a:solidFill>
              </a:rPr>
              <a:t>En este contexto, durante el año 2024 se registraron 9.000 reclamos asociados a interrupciones de suministro eléctrico, mientras que en el año 2025 dicha cifra disminuyó a 4.600 reclamos, reflejando una reducción aproximada del 48,9%.</a:t>
            </a:r>
          </a:p>
          <a:p>
            <a:pPr algn="just">
              <a:defRPr/>
            </a:pPr>
            <a:endParaRPr lang="es-ES" sz="1600" dirty="0">
              <a:solidFill>
                <a:schemeClr val="accent1">
                  <a:lumMod val="50000"/>
                </a:schemeClr>
              </a:solidFill>
            </a:endParaRPr>
          </a:p>
          <a:p>
            <a:pPr algn="just">
              <a:defRPr/>
            </a:pPr>
            <a:r>
              <a:rPr lang="es-ES" sz="1600" dirty="0">
                <a:solidFill>
                  <a:schemeClr val="accent1">
                    <a:lumMod val="50000"/>
                  </a:schemeClr>
                </a:solidFill>
              </a:rPr>
              <a:t>Por otra parte, los reclamos asociados a otras materias del sector eléctrico alcanzaron 2.341 ingresos durante 2024 y 2.434 en 2025, evidenciando un leve incremento cercano en comparación con el período anterior.</a:t>
            </a:r>
          </a:p>
          <a:p>
            <a:pPr algn="just">
              <a:defRPr/>
            </a:pPr>
            <a:endParaRPr lang="es-ES" sz="1600" dirty="0">
              <a:solidFill>
                <a:srgbClr val="FF0000"/>
              </a:solidFill>
              <a:ea typeface="Calibri"/>
              <a:cs typeface="Calibri"/>
            </a:endParaRPr>
          </a:p>
          <a:p>
            <a:pPr algn="just">
              <a:spcAft>
                <a:spcPts val="450"/>
              </a:spcAft>
              <a:defRPr/>
            </a:pPr>
            <a:endParaRPr lang="es-ES" sz="1600" dirty="0">
              <a:solidFill>
                <a:srgbClr val="FF0000"/>
              </a:solidFill>
              <a:ea typeface="Calibri"/>
              <a:cs typeface="Calibri"/>
            </a:endParaRPr>
          </a:p>
        </p:txBody>
      </p:sp>
      <p:sp>
        <p:nvSpPr>
          <p:cNvPr id="16" name="Marcador de texto 2">
            <a:extLst>
              <a:ext uri="{FF2B5EF4-FFF2-40B4-BE49-F238E27FC236}">
                <a16:creationId xmlns:a16="http://schemas.microsoft.com/office/drawing/2014/main" id="{C4B31928-1477-4FE5-18A1-4F36E3CC0489}"/>
              </a:ext>
            </a:extLst>
          </p:cNvPr>
          <p:cNvSpPr txBox="1">
            <a:spLocks noChangeArrowheads="1"/>
          </p:cNvSpPr>
          <p:nvPr/>
        </p:nvSpPr>
        <p:spPr bwMode="auto">
          <a:xfrm>
            <a:off x="502519" y="546774"/>
            <a:ext cx="9482272" cy="360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lvl="0">
              <a:spcBef>
                <a:spcPts val="0"/>
              </a:spcBef>
              <a:buNone/>
            </a:pPr>
            <a:r>
              <a:rPr lang="es-419" sz="1800" b="1">
                <a:solidFill>
                  <a:srgbClr val="0B4581"/>
                </a:solidFill>
                <a:latin typeface="Calibri" panose="020F0502020204030204" pitchFamily="34" charset="0"/>
                <a:cs typeface="Calibri" panose="020F0502020204030204" pitchFamily="34" charset="0"/>
                <a:sym typeface="Montserrat Black"/>
              </a:rPr>
              <a:t>RECLAMOS INDUSTRIA ELECTRICA PRESENTADOS A LA SEC </a:t>
            </a:r>
            <a:endParaRPr lang="es-ES" sz="1800" b="1">
              <a:solidFill>
                <a:srgbClr val="0B4581"/>
              </a:solidFill>
              <a:latin typeface="Calibri" panose="020F0502020204030204" pitchFamily="34" charset="0"/>
              <a:cs typeface="Calibri" panose="020F0502020204030204" pitchFamily="34" charset="0"/>
            </a:endParaRPr>
          </a:p>
        </p:txBody>
      </p:sp>
      <p:pic>
        <p:nvPicPr>
          <p:cNvPr id="10" name="Imagen 9">
            <a:extLst>
              <a:ext uri="{FF2B5EF4-FFF2-40B4-BE49-F238E27FC236}">
                <a16:creationId xmlns:a16="http://schemas.microsoft.com/office/drawing/2014/main" id="{DC1A8FD7-2B2A-82D0-1794-894C0FC232FA}"/>
              </a:ext>
            </a:extLst>
          </p:cNvPr>
          <p:cNvPicPr>
            <a:picLocks noChangeAspect="1"/>
          </p:cNvPicPr>
          <p:nvPr/>
        </p:nvPicPr>
        <p:blipFill>
          <a:blip r:embed="rId4"/>
          <a:stretch>
            <a:fillRect/>
          </a:stretch>
        </p:blipFill>
        <p:spPr>
          <a:xfrm>
            <a:off x="5312119" y="4036236"/>
            <a:ext cx="3181794" cy="1864622"/>
          </a:xfrm>
          <a:prstGeom prst="rect">
            <a:avLst/>
          </a:prstGeom>
        </p:spPr>
      </p:pic>
      <p:pic>
        <p:nvPicPr>
          <p:cNvPr id="15" name="Imagen 14">
            <a:extLst>
              <a:ext uri="{FF2B5EF4-FFF2-40B4-BE49-F238E27FC236}">
                <a16:creationId xmlns:a16="http://schemas.microsoft.com/office/drawing/2014/main" id="{73ACB884-9646-1A0F-CEB4-B92B842D5E3C}"/>
              </a:ext>
            </a:extLst>
          </p:cNvPr>
          <p:cNvPicPr>
            <a:picLocks noChangeAspect="1"/>
          </p:cNvPicPr>
          <p:nvPr/>
        </p:nvPicPr>
        <p:blipFill>
          <a:blip r:embed="rId5"/>
          <a:stretch>
            <a:fillRect/>
          </a:stretch>
        </p:blipFill>
        <p:spPr>
          <a:xfrm>
            <a:off x="8493913" y="3786013"/>
            <a:ext cx="3515216" cy="2114845"/>
          </a:xfrm>
          <a:prstGeom prst="rect">
            <a:avLst/>
          </a:prstGeom>
        </p:spPr>
      </p:pic>
      <p:pic>
        <p:nvPicPr>
          <p:cNvPr id="19" name="Imagen 18">
            <a:extLst>
              <a:ext uri="{FF2B5EF4-FFF2-40B4-BE49-F238E27FC236}">
                <a16:creationId xmlns:a16="http://schemas.microsoft.com/office/drawing/2014/main" id="{FD50690E-E7DF-25BF-BF1F-3476F517CA3D}"/>
              </a:ext>
            </a:extLst>
          </p:cNvPr>
          <p:cNvPicPr>
            <a:picLocks noChangeAspect="1"/>
          </p:cNvPicPr>
          <p:nvPr/>
        </p:nvPicPr>
        <p:blipFill>
          <a:blip r:embed="rId6"/>
          <a:stretch>
            <a:fillRect/>
          </a:stretch>
        </p:blipFill>
        <p:spPr>
          <a:xfrm>
            <a:off x="5403057" y="1365524"/>
            <a:ext cx="3748563" cy="2212438"/>
          </a:xfrm>
          <a:prstGeom prst="rect">
            <a:avLst/>
          </a:prstGeom>
        </p:spPr>
      </p:pic>
      <p:pic>
        <p:nvPicPr>
          <p:cNvPr id="23" name="Imagen 22">
            <a:extLst>
              <a:ext uri="{FF2B5EF4-FFF2-40B4-BE49-F238E27FC236}">
                <a16:creationId xmlns:a16="http://schemas.microsoft.com/office/drawing/2014/main" id="{C7202CAE-55F0-49F6-595D-0436C78732AD}"/>
              </a:ext>
            </a:extLst>
          </p:cNvPr>
          <p:cNvPicPr>
            <a:picLocks noChangeAspect="1"/>
          </p:cNvPicPr>
          <p:nvPr/>
        </p:nvPicPr>
        <p:blipFill>
          <a:blip r:embed="rId7"/>
          <a:stretch>
            <a:fillRect/>
          </a:stretch>
        </p:blipFill>
        <p:spPr>
          <a:xfrm>
            <a:off x="9373569" y="1733380"/>
            <a:ext cx="2441926" cy="1500349"/>
          </a:xfrm>
          <a:prstGeom prst="rect">
            <a:avLst/>
          </a:prstGeom>
        </p:spPr>
      </p:pic>
    </p:spTree>
    <p:extLst>
      <p:ext uri="{BB962C8B-B14F-4D97-AF65-F5344CB8AC3E}">
        <p14:creationId xmlns:p14="http://schemas.microsoft.com/office/powerpoint/2010/main" val="18970499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7ED70-11F8-C0FD-85C5-659B1D7827BE}"/>
            </a:ext>
          </a:extLst>
        </p:cNvPr>
        <p:cNvGrpSpPr/>
        <p:nvPr/>
      </p:nvGrpSpPr>
      <p:grpSpPr>
        <a:xfrm>
          <a:off x="0" y="0"/>
          <a:ext cx="0" cy="0"/>
          <a:chOff x="0" y="0"/>
          <a:chExt cx="0" cy="0"/>
        </a:xfrm>
      </p:grpSpPr>
      <p:pic>
        <p:nvPicPr>
          <p:cNvPr id="11" name="Imagen 10" descr="Texto  El contenido generado por IA puede ser incorrecto.">
            <a:extLst>
              <a:ext uri="{FF2B5EF4-FFF2-40B4-BE49-F238E27FC236}">
                <a16:creationId xmlns:a16="http://schemas.microsoft.com/office/drawing/2014/main" id="{B65135CE-D278-EDED-32A7-45A9ECD2B4C2}"/>
              </a:ext>
            </a:extLst>
          </p:cNvPr>
          <p:cNvPicPr>
            <a:picLocks noChangeAspect="1"/>
          </p:cNvPicPr>
          <p:nvPr/>
        </p:nvPicPr>
        <p:blipFill>
          <a:blip r:embed="rId3"/>
          <a:stretch>
            <a:fillRect/>
          </a:stretch>
        </p:blipFill>
        <p:spPr>
          <a:xfrm>
            <a:off x="10272402" y="195733"/>
            <a:ext cx="1656075" cy="555160"/>
          </a:xfrm>
          <a:prstGeom prst="rect">
            <a:avLst/>
          </a:prstGeom>
        </p:spPr>
      </p:pic>
      <p:sp>
        <p:nvSpPr>
          <p:cNvPr id="7" name="Marcador de texto 2">
            <a:extLst>
              <a:ext uri="{FF2B5EF4-FFF2-40B4-BE49-F238E27FC236}">
                <a16:creationId xmlns:a16="http://schemas.microsoft.com/office/drawing/2014/main" id="{EFD77780-E8F3-EA95-DF5B-EEBDB0965C03}"/>
              </a:ext>
            </a:extLst>
          </p:cNvPr>
          <p:cNvSpPr txBox="1">
            <a:spLocks noChangeArrowheads="1"/>
          </p:cNvSpPr>
          <p:nvPr/>
        </p:nvSpPr>
        <p:spPr bwMode="auto">
          <a:xfrm>
            <a:off x="502519" y="546774"/>
            <a:ext cx="9482272" cy="360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lvl="0">
              <a:spcBef>
                <a:spcPts val="0"/>
              </a:spcBef>
              <a:buNone/>
            </a:pPr>
            <a:r>
              <a:rPr lang="es-419" sz="1800" b="1">
                <a:solidFill>
                  <a:srgbClr val="0B4581"/>
                </a:solidFill>
                <a:latin typeface="Calibri" panose="020F0502020204030204" pitchFamily="34" charset="0"/>
                <a:cs typeface="Calibri" panose="020F0502020204030204" pitchFamily="34" charset="0"/>
                <a:sym typeface="Montserrat Black"/>
              </a:rPr>
              <a:t>RECLAMOS INDUSTRIA DEL GAS </a:t>
            </a:r>
            <a:endParaRPr lang="es-ES" sz="1800" b="1">
              <a:solidFill>
                <a:srgbClr val="0B4581"/>
              </a:solidFill>
              <a:latin typeface="Calibri" panose="020F0502020204030204" pitchFamily="34" charset="0"/>
              <a:cs typeface="Calibri" panose="020F0502020204030204" pitchFamily="34" charset="0"/>
            </a:endParaRPr>
          </a:p>
        </p:txBody>
      </p:sp>
      <p:sp>
        <p:nvSpPr>
          <p:cNvPr id="4" name="Subtítulo 2">
            <a:extLst>
              <a:ext uri="{FF2B5EF4-FFF2-40B4-BE49-F238E27FC236}">
                <a16:creationId xmlns:a16="http://schemas.microsoft.com/office/drawing/2014/main" id="{4997D839-7817-F8FD-4F92-D7737C0AE2FB}"/>
              </a:ext>
            </a:extLst>
          </p:cNvPr>
          <p:cNvSpPr txBox="1">
            <a:spLocks noChangeArrowheads="1"/>
          </p:cNvSpPr>
          <p:nvPr/>
        </p:nvSpPr>
        <p:spPr bwMode="auto">
          <a:xfrm>
            <a:off x="287702" y="1324806"/>
            <a:ext cx="4449190" cy="4341476"/>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lIns="51435" tIns="25718" rIns="51435" bIns="25718" anchor="t"/>
          <a:lstStyle>
            <a:lvl1pPr defTabSz="457200">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defTabSz="4572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defTabSz="4572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defTabSz="4572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defTabSz="4572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just">
              <a:buNone/>
            </a:pPr>
            <a:endParaRPr lang="es-ES" sz="1600" dirty="0">
              <a:solidFill>
                <a:schemeClr val="accent1">
                  <a:lumMod val="50000"/>
                </a:schemeClr>
              </a:solidFill>
              <a:latin typeface="+mn-lt"/>
              <a:ea typeface="+mn-ea"/>
              <a:cs typeface="+mn-cs"/>
            </a:endParaRPr>
          </a:p>
          <a:p>
            <a:pPr algn="just">
              <a:buNone/>
            </a:pPr>
            <a:r>
              <a:rPr lang="es-ES" sz="1600" dirty="0">
                <a:solidFill>
                  <a:schemeClr val="accent1">
                    <a:lumMod val="50000"/>
                  </a:schemeClr>
                </a:solidFill>
                <a:latin typeface="+mn-lt"/>
                <a:ea typeface="+mn-ea"/>
                <a:cs typeface="+mn-cs"/>
              </a:rPr>
              <a:t>Para el caso del Gas de Red Natural, se observa una disminución significativa en la cantidad de reclamos, pasando de 284 en el año 2024 a 190 en el año 2025, lo que representa </a:t>
            </a:r>
            <a:r>
              <a:rPr lang="es-ES" sz="1600" dirty="0">
                <a:solidFill>
                  <a:schemeClr val="accent2"/>
                </a:solidFill>
                <a:latin typeface="+mn-lt"/>
                <a:ea typeface="+mn-ea"/>
                <a:cs typeface="+mn-cs"/>
              </a:rPr>
              <a:t>una reducción aproximada del 33,1%.</a:t>
            </a:r>
            <a:endParaRPr lang="en-US" sz="1600" dirty="0">
              <a:solidFill>
                <a:schemeClr val="accent2"/>
              </a:solidFill>
              <a:latin typeface="+mn-lt"/>
              <a:ea typeface="+mn-ea"/>
              <a:cs typeface="+mn-cs"/>
            </a:endParaRPr>
          </a:p>
          <a:p>
            <a:pPr algn="just">
              <a:buNone/>
            </a:pPr>
            <a:r>
              <a:rPr lang="es-ES" sz="1600" dirty="0">
                <a:solidFill>
                  <a:schemeClr val="accent1">
                    <a:lumMod val="50000"/>
                  </a:schemeClr>
                </a:solidFill>
                <a:latin typeface="+mn-lt"/>
                <a:ea typeface="+mn-ea"/>
                <a:cs typeface="+mn-cs"/>
              </a:rPr>
              <a:t>Asimismo, en el caso del Gas de Red GLP, también se evidencia una baja relevante, disminuyendo de 2.662 instalaciones en 2024 a 2.002 en 2025, equivalente a una </a:t>
            </a:r>
            <a:r>
              <a:rPr lang="es-ES" sz="1600" dirty="0">
                <a:solidFill>
                  <a:schemeClr val="accent2"/>
                </a:solidFill>
                <a:latin typeface="+mn-lt"/>
                <a:ea typeface="+mn-ea"/>
                <a:cs typeface="+mn-cs"/>
              </a:rPr>
              <a:t>reducción cercana al 24,8%.</a:t>
            </a:r>
          </a:p>
          <a:p>
            <a:pPr algn="just">
              <a:buNone/>
            </a:pPr>
            <a:r>
              <a:rPr lang="es-ES" sz="1600" dirty="0">
                <a:solidFill>
                  <a:schemeClr val="accent1">
                    <a:lumMod val="50000"/>
                  </a:schemeClr>
                </a:solidFill>
                <a:latin typeface="+mn-lt"/>
                <a:ea typeface="+mn-ea"/>
                <a:cs typeface="+mn-cs"/>
              </a:rPr>
              <a:t>En ambos casos, la disminución refleja una contracción importante respecto del período anterior, tanto en sistemas de Gas Natural como de Gas Licuado de Petróleo por red.</a:t>
            </a:r>
          </a:p>
          <a:p>
            <a:pPr algn="just">
              <a:lnSpc>
                <a:spcPct val="100000"/>
              </a:lnSpc>
              <a:spcBef>
                <a:spcPct val="20000"/>
              </a:spcBef>
              <a:buNone/>
            </a:pPr>
            <a:endParaRPr lang="es-ES" altLang="es-CL" sz="1400" kern="1200" dirty="0">
              <a:solidFill>
                <a:srgbClr val="FF0000"/>
              </a:solidFill>
              <a:latin typeface="Montserrat"/>
              <a:ea typeface="Verdana"/>
              <a:cs typeface="Arial"/>
            </a:endParaRPr>
          </a:p>
          <a:p>
            <a:pPr algn="just" eaLnBrk="1" hangingPunct="1">
              <a:lnSpc>
                <a:spcPct val="100000"/>
              </a:lnSpc>
              <a:spcBef>
                <a:spcPct val="20000"/>
              </a:spcBef>
              <a:buFont typeface="Arial" panose="020B0604020202020204" pitchFamily="34" charset="0"/>
              <a:buNone/>
            </a:pPr>
            <a:endParaRPr lang="es-ES" altLang="es-CL" sz="1400" kern="1200" dirty="0">
              <a:solidFill>
                <a:srgbClr val="3547C7"/>
              </a:solidFill>
              <a:latin typeface="Montserrat"/>
              <a:cs typeface="Arial"/>
            </a:endParaRPr>
          </a:p>
        </p:txBody>
      </p:sp>
      <p:pic>
        <p:nvPicPr>
          <p:cNvPr id="8" name="Imagen 7">
            <a:extLst>
              <a:ext uri="{FF2B5EF4-FFF2-40B4-BE49-F238E27FC236}">
                <a16:creationId xmlns:a16="http://schemas.microsoft.com/office/drawing/2014/main" id="{0ACADBB8-B6AC-11BA-A006-38FAE5658178}"/>
              </a:ext>
            </a:extLst>
          </p:cNvPr>
          <p:cNvPicPr>
            <a:picLocks noChangeAspect="1"/>
          </p:cNvPicPr>
          <p:nvPr/>
        </p:nvPicPr>
        <p:blipFill>
          <a:blip r:embed="rId4"/>
          <a:stretch>
            <a:fillRect/>
          </a:stretch>
        </p:blipFill>
        <p:spPr>
          <a:xfrm>
            <a:off x="4949129" y="1270139"/>
            <a:ext cx="2818712" cy="1783689"/>
          </a:xfrm>
          <a:prstGeom prst="rect">
            <a:avLst/>
          </a:prstGeom>
        </p:spPr>
      </p:pic>
      <p:pic>
        <p:nvPicPr>
          <p:cNvPr id="10" name="Imagen 9">
            <a:extLst>
              <a:ext uri="{FF2B5EF4-FFF2-40B4-BE49-F238E27FC236}">
                <a16:creationId xmlns:a16="http://schemas.microsoft.com/office/drawing/2014/main" id="{CDED53C5-C970-8F71-FD56-3AE9C522D6BC}"/>
              </a:ext>
            </a:extLst>
          </p:cNvPr>
          <p:cNvPicPr>
            <a:picLocks noChangeAspect="1"/>
          </p:cNvPicPr>
          <p:nvPr/>
        </p:nvPicPr>
        <p:blipFill>
          <a:blip r:embed="rId5"/>
          <a:stretch>
            <a:fillRect/>
          </a:stretch>
        </p:blipFill>
        <p:spPr>
          <a:xfrm>
            <a:off x="8165458" y="1216151"/>
            <a:ext cx="3023814" cy="1837677"/>
          </a:xfrm>
          <a:prstGeom prst="rect">
            <a:avLst/>
          </a:prstGeom>
        </p:spPr>
      </p:pic>
      <p:pic>
        <p:nvPicPr>
          <p:cNvPr id="13" name="Imagen 12">
            <a:extLst>
              <a:ext uri="{FF2B5EF4-FFF2-40B4-BE49-F238E27FC236}">
                <a16:creationId xmlns:a16="http://schemas.microsoft.com/office/drawing/2014/main" id="{43F134FF-67F0-BFF9-35B4-E3A5C04F5A7E}"/>
              </a:ext>
            </a:extLst>
          </p:cNvPr>
          <p:cNvPicPr>
            <a:picLocks noChangeAspect="1"/>
          </p:cNvPicPr>
          <p:nvPr/>
        </p:nvPicPr>
        <p:blipFill>
          <a:blip r:embed="rId6"/>
          <a:stretch>
            <a:fillRect/>
          </a:stretch>
        </p:blipFill>
        <p:spPr>
          <a:xfrm>
            <a:off x="4949129" y="3628755"/>
            <a:ext cx="3512595" cy="2172146"/>
          </a:xfrm>
          <a:prstGeom prst="rect">
            <a:avLst/>
          </a:prstGeom>
        </p:spPr>
      </p:pic>
      <p:pic>
        <p:nvPicPr>
          <p:cNvPr id="15" name="Imagen 14">
            <a:extLst>
              <a:ext uri="{FF2B5EF4-FFF2-40B4-BE49-F238E27FC236}">
                <a16:creationId xmlns:a16="http://schemas.microsoft.com/office/drawing/2014/main" id="{1FCD724A-A961-C4CD-4775-6C6D7ECAD23E}"/>
              </a:ext>
            </a:extLst>
          </p:cNvPr>
          <p:cNvPicPr>
            <a:picLocks noChangeAspect="1"/>
          </p:cNvPicPr>
          <p:nvPr/>
        </p:nvPicPr>
        <p:blipFill>
          <a:blip r:embed="rId7"/>
          <a:stretch>
            <a:fillRect/>
          </a:stretch>
        </p:blipFill>
        <p:spPr>
          <a:xfrm>
            <a:off x="8825017" y="3628755"/>
            <a:ext cx="2824703" cy="2172146"/>
          </a:xfrm>
          <a:prstGeom prst="rect">
            <a:avLst/>
          </a:prstGeom>
        </p:spPr>
      </p:pic>
    </p:spTree>
    <p:extLst>
      <p:ext uri="{BB962C8B-B14F-4D97-AF65-F5344CB8AC3E}">
        <p14:creationId xmlns:p14="http://schemas.microsoft.com/office/powerpoint/2010/main" val="3831798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833C82-EA52-5A8B-F12A-CB76AB3FECB7}"/>
            </a:ext>
          </a:extLst>
        </p:cNvPr>
        <p:cNvGrpSpPr/>
        <p:nvPr/>
      </p:nvGrpSpPr>
      <p:grpSpPr>
        <a:xfrm>
          <a:off x="0" y="0"/>
          <a:ext cx="0" cy="0"/>
          <a:chOff x="0" y="0"/>
          <a:chExt cx="0" cy="0"/>
        </a:xfrm>
      </p:grpSpPr>
      <p:pic>
        <p:nvPicPr>
          <p:cNvPr id="11" name="Imagen 10" descr="Texto  El contenido generado por IA puede ser incorrecto.">
            <a:extLst>
              <a:ext uri="{FF2B5EF4-FFF2-40B4-BE49-F238E27FC236}">
                <a16:creationId xmlns:a16="http://schemas.microsoft.com/office/drawing/2014/main" id="{ECE27C41-1BFF-541B-84B7-7AC2B6A2F4ED}"/>
              </a:ext>
            </a:extLst>
          </p:cNvPr>
          <p:cNvPicPr>
            <a:picLocks noChangeAspect="1"/>
          </p:cNvPicPr>
          <p:nvPr/>
        </p:nvPicPr>
        <p:blipFill>
          <a:blip r:embed="rId3"/>
          <a:stretch>
            <a:fillRect/>
          </a:stretch>
        </p:blipFill>
        <p:spPr>
          <a:xfrm>
            <a:off x="10272402" y="195733"/>
            <a:ext cx="1656075" cy="555160"/>
          </a:xfrm>
          <a:prstGeom prst="rect">
            <a:avLst/>
          </a:prstGeom>
        </p:spPr>
      </p:pic>
      <p:sp>
        <p:nvSpPr>
          <p:cNvPr id="7" name="Marcador de texto 2">
            <a:extLst>
              <a:ext uri="{FF2B5EF4-FFF2-40B4-BE49-F238E27FC236}">
                <a16:creationId xmlns:a16="http://schemas.microsoft.com/office/drawing/2014/main" id="{2C65580E-3ED2-2697-C36E-128A2DD69FD6}"/>
              </a:ext>
            </a:extLst>
          </p:cNvPr>
          <p:cNvSpPr txBox="1">
            <a:spLocks noChangeArrowheads="1"/>
          </p:cNvSpPr>
          <p:nvPr/>
        </p:nvSpPr>
        <p:spPr bwMode="auto">
          <a:xfrm>
            <a:off x="502519" y="546774"/>
            <a:ext cx="9482272" cy="360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lvl="0">
              <a:spcBef>
                <a:spcPts val="0"/>
              </a:spcBef>
              <a:buNone/>
            </a:pPr>
            <a:r>
              <a:rPr lang="es-419" sz="1800" b="1">
                <a:solidFill>
                  <a:srgbClr val="0B4581"/>
                </a:solidFill>
                <a:latin typeface="Calibri" panose="020F0502020204030204" pitchFamily="34" charset="0"/>
                <a:cs typeface="Calibri" panose="020F0502020204030204" pitchFamily="34" charset="0"/>
                <a:sym typeface="Montserrat Black"/>
              </a:rPr>
              <a:t>RECLAMOS INDUSTRIA DEL GAS </a:t>
            </a:r>
            <a:endParaRPr lang="es-ES" sz="1800" b="1">
              <a:solidFill>
                <a:srgbClr val="0B4581"/>
              </a:solidFill>
              <a:latin typeface="Calibri" panose="020F0502020204030204" pitchFamily="34" charset="0"/>
              <a:cs typeface="Calibri" panose="020F0502020204030204" pitchFamily="34" charset="0"/>
            </a:endParaRPr>
          </a:p>
        </p:txBody>
      </p:sp>
      <p:sp>
        <p:nvSpPr>
          <p:cNvPr id="2" name="Subtítulo 2">
            <a:extLst>
              <a:ext uri="{FF2B5EF4-FFF2-40B4-BE49-F238E27FC236}">
                <a16:creationId xmlns:a16="http://schemas.microsoft.com/office/drawing/2014/main" id="{912E44AE-A0A2-7F0E-5F2B-9C9654EC7B56}"/>
              </a:ext>
            </a:extLst>
          </p:cNvPr>
          <p:cNvSpPr txBox="1">
            <a:spLocks noChangeArrowheads="1"/>
          </p:cNvSpPr>
          <p:nvPr/>
        </p:nvSpPr>
        <p:spPr bwMode="auto">
          <a:xfrm>
            <a:off x="421308" y="1728635"/>
            <a:ext cx="4330574" cy="3471162"/>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lIns="51435" tIns="25718" rIns="51435" bIns="25718" anchor="t"/>
          <a:lstStyle>
            <a:lvl1pPr defTabSz="457200">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defTabSz="4572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defTabSz="4572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defTabSz="4572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defTabSz="4572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just">
              <a:buNone/>
            </a:pPr>
            <a:endParaRPr lang="es-ES" sz="1600" dirty="0">
              <a:solidFill>
                <a:schemeClr val="accent1">
                  <a:lumMod val="50000"/>
                </a:schemeClr>
              </a:solidFill>
              <a:latin typeface="+mn-lt"/>
              <a:ea typeface="+mn-ea"/>
              <a:cs typeface="+mn-cs"/>
            </a:endParaRPr>
          </a:p>
          <a:p>
            <a:pPr algn="just">
              <a:buNone/>
            </a:pPr>
            <a:r>
              <a:rPr lang="es-ES" sz="1600" dirty="0">
                <a:solidFill>
                  <a:schemeClr val="accent1">
                    <a:lumMod val="50000"/>
                  </a:schemeClr>
                </a:solidFill>
                <a:latin typeface="+mn-lt"/>
                <a:ea typeface="+mn-ea"/>
                <a:cs typeface="+mn-cs"/>
              </a:rPr>
              <a:t>Gas a Granel: los reclamos bajaron de 710 (2024) a 407 (2025), una </a:t>
            </a:r>
            <a:r>
              <a:rPr lang="es-ES" sz="1600" dirty="0">
                <a:solidFill>
                  <a:schemeClr val="accent2"/>
                </a:solidFill>
                <a:latin typeface="+mn-lt"/>
                <a:ea typeface="+mn-ea"/>
                <a:cs typeface="+mn-cs"/>
              </a:rPr>
              <a:t>reducción aproximada del 42,7%.</a:t>
            </a:r>
            <a:endParaRPr lang="en-US" sz="1600" dirty="0">
              <a:solidFill>
                <a:schemeClr val="accent2"/>
              </a:solidFill>
              <a:latin typeface="+mn-lt"/>
              <a:ea typeface="+mn-ea"/>
              <a:cs typeface="+mn-cs"/>
            </a:endParaRPr>
          </a:p>
          <a:p>
            <a:pPr algn="just">
              <a:buNone/>
            </a:pPr>
            <a:r>
              <a:rPr lang="es-ES" sz="1600" dirty="0">
                <a:solidFill>
                  <a:schemeClr val="accent1">
                    <a:lumMod val="50000"/>
                  </a:schemeClr>
                </a:solidFill>
                <a:latin typeface="+mn-lt"/>
                <a:ea typeface="+mn-ea"/>
                <a:cs typeface="+mn-cs"/>
              </a:rPr>
              <a:t>Gas Envasado: los reclamos aumentaron de 9.443 (2024) a 11.399 (2025), un </a:t>
            </a:r>
            <a:r>
              <a:rPr lang="es-ES" sz="1600" dirty="0">
                <a:solidFill>
                  <a:schemeClr val="accent2"/>
                </a:solidFill>
                <a:latin typeface="+mn-lt"/>
                <a:ea typeface="+mn-ea"/>
                <a:cs typeface="+mn-cs"/>
              </a:rPr>
              <a:t>alza cercana al 20,7%.</a:t>
            </a:r>
          </a:p>
          <a:p>
            <a:pPr algn="just">
              <a:buNone/>
            </a:pPr>
            <a:r>
              <a:rPr lang="es-ES" sz="1600" dirty="0">
                <a:solidFill>
                  <a:schemeClr val="accent1">
                    <a:lumMod val="50000"/>
                  </a:schemeClr>
                </a:solidFill>
                <a:latin typeface="+mn-lt"/>
                <a:ea typeface="+mn-ea"/>
                <a:cs typeface="+mn-cs"/>
              </a:rPr>
              <a:t>El principal motivo de reclamos en Gas Envasado es el atraso de entrega (72,6%), mientras que en Gas a Granel se distribuye entre atraso de entrega (35,4%), servicio (24,6%) y pagos (23,3%).</a:t>
            </a:r>
          </a:p>
          <a:p>
            <a:pPr algn="just">
              <a:lnSpc>
                <a:spcPct val="100000"/>
              </a:lnSpc>
              <a:spcBef>
                <a:spcPct val="20000"/>
              </a:spcBef>
              <a:buNone/>
            </a:pPr>
            <a:endParaRPr lang="es-ES" altLang="es-CL" sz="1400" kern="1200" dirty="0">
              <a:solidFill>
                <a:schemeClr val="tx1">
                  <a:lumMod val="95000"/>
                  <a:lumOff val="5000"/>
                </a:schemeClr>
              </a:solidFill>
              <a:latin typeface="Montserrat"/>
              <a:ea typeface="Verdana"/>
              <a:cs typeface="Arial"/>
            </a:endParaRPr>
          </a:p>
          <a:p>
            <a:pPr algn="just" eaLnBrk="1" hangingPunct="1">
              <a:lnSpc>
                <a:spcPct val="100000"/>
              </a:lnSpc>
              <a:spcBef>
                <a:spcPct val="20000"/>
              </a:spcBef>
              <a:buFont typeface="Arial" panose="020B0604020202020204" pitchFamily="34" charset="0"/>
              <a:buNone/>
            </a:pPr>
            <a:endParaRPr lang="es-ES" altLang="es-CL" sz="1400" kern="1200" dirty="0">
              <a:solidFill>
                <a:schemeClr val="tx1">
                  <a:lumMod val="95000"/>
                  <a:lumOff val="5000"/>
                </a:schemeClr>
              </a:solidFill>
              <a:latin typeface="Montserrat"/>
              <a:cs typeface="Arial"/>
            </a:endParaRPr>
          </a:p>
        </p:txBody>
      </p:sp>
      <p:pic>
        <p:nvPicPr>
          <p:cNvPr id="8" name="Imagen 7">
            <a:extLst>
              <a:ext uri="{FF2B5EF4-FFF2-40B4-BE49-F238E27FC236}">
                <a16:creationId xmlns:a16="http://schemas.microsoft.com/office/drawing/2014/main" id="{2C31CD8E-6F6D-864E-F1E9-1E4F30E16F3D}"/>
              </a:ext>
            </a:extLst>
          </p:cNvPr>
          <p:cNvPicPr>
            <a:picLocks noChangeAspect="1"/>
          </p:cNvPicPr>
          <p:nvPr/>
        </p:nvPicPr>
        <p:blipFill>
          <a:blip r:embed="rId4"/>
          <a:stretch>
            <a:fillRect/>
          </a:stretch>
        </p:blipFill>
        <p:spPr>
          <a:xfrm>
            <a:off x="5042319" y="1147333"/>
            <a:ext cx="3511465" cy="2281667"/>
          </a:xfrm>
          <a:prstGeom prst="rect">
            <a:avLst/>
          </a:prstGeom>
        </p:spPr>
      </p:pic>
      <p:pic>
        <p:nvPicPr>
          <p:cNvPr id="10" name="Imagen 9">
            <a:extLst>
              <a:ext uri="{FF2B5EF4-FFF2-40B4-BE49-F238E27FC236}">
                <a16:creationId xmlns:a16="http://schemas.microsoft.com/office/drawing/2014/main" id="{46F87B72-7E83-62BE-D044-6C061C2CFF3B}"/>
              </a:ext>
            </a:extLst>
          </p:cNvPr>
          <p:cNvPicPr>
            <a:picLocks noChangeAspect="1"/>
          </p:cNvPicPr>
          <p:nvPr/>
        </p:nvPicPr>
        <p:blipFill>
          <a:blip r:embed="rId5"/>
          <a:stretch>
            <a:fillRect/>
          </a:stretch>
        </p:blipFill>
        <p:spPr>
          <a:xfrm>
            <a:off x="8844221" y="1110312"/>
            <a:ext cx="2926471" cy="1898367"/>
          </a:xfrm>
          <a:prstGeom prst="rect">
            <a:avLst/>
          </a:prstGeom>
        </p:spPr>
      </p:pic>
      <p:pic>
        <p:nvPicPr>
          <p:cNvPr id="13" name="Imagen 12">
            <a:extLst>
              <a:ext uri="{FF2B5EF4-FFF2-40B4-BE49-F238E27FC236}">
                <a16:creationId xmlns:a16="http://schemas.microsoft.com/office/drawing/2014/main" id="{1BF38ED4-7F32-D71C-F00E-61EDE2C10394}"/>
              </a:ext>
            </a:extLst>
          </p:cNvPr>
          <p:cNvPicPr>
            <a:picLocks noChangeAspect="1"/>
          </p:cNvPicPr>
          <p:nvPr/>
        </p:nvPicPr>
        <p:blipFill>
          <a:blip r:embed="rId6"/>
          <a:stretch>
            <a:fillRect/>
          </a:stretch>
        </p:blipFill>
        <p:spPr>
          <a:xfrm>
            <a:off x="5034839" y="3514473"/>
            <a:ext cx="3314133" cy="2067120"/>
          </a:xfrm>
          <a:prstGeom prst="rect">
            <a:avLst/>
          </a:prstGeom>
        </p:spPr>
      </p:pic>
      <p:pic>
        <p:nvPicPr>
          <p:cNvPr id="15" name="Imagen 14">
            <a:extLst>
              <a:ext uri="{FF2B5EF4-FFF2-40B4-BE49-F238E27FC236}">
                <a16:creationId xmlns:a16="http://schemas.microsoft.com/office/drawing/2014/main" id="{8E94A7E2-3768-CF3E-D8F0-B09DF52C058A}"/>
              </a:ext>
            </a:extLst>
          </p:cNvPr>
          <p:cNvPicPr>
            <a:picLocks noChangeAspect="1"/>
          </p:cNvPicPr>
          <p:nvPr/>
        </p:nvPicPr>
        <p:blipFill>
          <a:blip r:embed="rId7"/>
          <a:stretch>
            <a:fillRect/>
          </a:stretch>
        </p:blipFill>
        <p:spPr>
          <a:xfrm>
            <a:off x="8117751" y="3548782"/>
            <a:ext cx="3652941" cy="2067120"/>
          </a:xfrm>
          <a:prstGeom prst="rect">
            <a:avLst/>
          </a:prstGeom>
        </p:spPr>
      </p:pic>
    </p:spTree>
    <p:extLst>
      <p:ext uri="{BB962C8B-B14F-4D97-AF65-F5344CB8AC3E}">
        <p14:creationId xmlns:p14="http://schemas.microsoft.com/office/powerpoint/2010/main" val="23562574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80160-F0D3-7134-B663-10D0DD3B8851}"/>
            </a:ext>
          </a:extLst>
        </p:cNvPr>
        <p:cNvGrpSpPr/>
        <p:nvPr/>
      </p:nvGrpSpPr>
      <p:grpSpPr>
        <a:xfrm>
          <a:off x="0" y="0"/>
          <a:ext cx="0" cy="0"/>
          <a:chOff x="0" y="0"/>
          <a:chExt cx="0" cy="0"/>
        </a:xfrm>
      </p:grpSpPr>
      <p:pic>
        <p:nvPicPr>
          <p:cNvPr id="11" name="Imagen 10" descr="Texto  El contenido generado por IA puede ser incorrecto.">
            <a:extLst>
              <a:ext uri="{FF2B5EF4-FFF2-40B4-BE49-F238E27FC236}">
                <a16:creationId xmlns:a16="http://schemas.microsoft.com/office/drawing/2014/main" id="{AF986570-29C6-15DA-6ED6-CFF3A6E95213}"/>
              </a:ext>
            </a:extLst>
          </p:cNvPr>
          <p:cNvPicPr>
            <a:picLocks noChangeAspect="1"/>
          </p:cNvPicPr>
          <p:nvPr/>
        </p:nvPicPr>
        <p:blipFill>
          <a:blip r:embed="rId3"/>
          <a:stretch>
            <a:fillRect/>
          </a:stretch>
        </p:blipFill>
        <p:spPr>
          <a:xfrm>
            <a:off x="10272402" y="195733"/>
            <a:ext cx="1656075" cy="555160"/>
          </a:xfrm>
          <a:prstGeom prst="rect">
            <a:avLst/>
          </a:prstGeom>
        </p:spPr>
      </p:pic>
      <p:sp>
        <p:nvSpPr>
          <p:cNvPr id="7" name="Marcador de texto 2">
            <a:extLst>
              <a:ext uri="{FF2B5EF4-FFF2-40B4-BE49-F238E27FC236}">
                <a16:creationId xmlns:a16="http://schemas.microsoft.com/office/drawing/2014/main" id="{8814F6D6-1796-7E14-DB97-A6809F0F1649}"/>
              </a:ext>
            </a:extLst>
          </p:cNvPr>
          <p:cNvSpPr txBox="1">
            <a:spLocks noChangeArrowheads="1"/>
          </p:cNvSpPr>
          <p:nvPr/>
        </p:nvSpPr>
        <p:spPr bwMode="auto">
          <a:xfrm>
            <a:off x="502519" y="546774"/>
            <a:ext cx="9482272" cy="360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lvl="0">
              <a:spcBef>
                <a:spcPts val="0"/>
              </a:spcBef>
              <a:buNone/>
            </a:pPr>
            <a:r>
              <a:rPr lang="es-419" sz="1800" b="1">
                <a:solidFill>
                  <a:srgbClr val="0B4581"/>
                </a:solidFill>
                <a:latin typeface="Calibri" panose="020F0502020204030204" pitchFamily="34" charset="0"/>
                <a:cs typeface="Calibri" panose="020F0502020204030204" pitchFamily="34" charset="0"/>
                <a:sym typeface="Montserrat Black"/>
              </a:rPr>
              <a:t>RECLAMOS INDUSTRIA DE COMBUSTIBLES PRESENTADOS EN SEC  </a:t>
            </a:r>
          </a:p>
          <a:p>
            <a:pPr lvl="0">
              <a:spcBef>
                <a:spcPts val="0"/>
              </a:spcBef>
              <a:buNone/>
            </a:pPr>
            <a:endParaRPr lang="es-ES" sz="1800" b="1">
              <a:solidFill>
                <a:srgbClr val="0B4581"/>
              </a:solidFill>
              <a:latin typeface="Calibri" panose="020F0502020204030204" pitchFamily="34" charset="0"/>
              <a:cs typeface="Calibri" panose="020F0502020204030204" pitchFamily="34" charset="0"/>
            </a:endParaRPr>
          </a:p>
        </p:txBody>
      </p:sp>
      <p:sp>
        <p:nvSpPr>
          <p:cNvPr id="4" name="Subtítulo 2">
            <a:extLst>
              <a:ext uri="{FF2B5EF4-FFF2-40B4-BE49-F238E27FC236}">
                <a16:creationId xmlns:a16="http://schemas.microsoft.com/office/drawing/2014/main" id="{B7C49AD6-0ACD-3F33-9E74-0A893B116EA0}"/>
              </a:ext>
            </a:extLst>
          </p:cNvPr>
          <p:cNvSpPr txBox="1">
            <a:spLocks noChangeArrowheads="1"/>
          </p:cNvSpPr>
          <p:nvPr/>
        </p:nvSpPr>
        <p:spPr bwMode="auto">
          <a:xfrm>
            <a:off x="566232" y="1703725"/>
            <a:ext cx="4677423" cy="4903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35" tIns="25718" rIns="51435" bIns="25718" anchor="t"/>
          <a:lstStyle>
            <a:lvl1pPr defTabSz="457200">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defTabSz="4572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defTabSz="4572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defTabSz="4572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defTabSz="4572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just">
              <a:buNone/>
            </a:pPr>
            <a:r>
              <a:rPr lang="es-ES" sz="1600" dirty="0">
                <a:solidFill>
                  <a:schemeClr val="accent1">
                    <a:lumMod val="50000"/>
                  </a:schemeClr>
                </a:solidFill>
                <a:latin typeface="+mn-lt"/>
                <a:ea typeface="+mn-ea"/>
                <a:cs typeface="+mn-cs"/>
              </a:rPr>
              <a:t>El monitoreo de los reclamos asociados al sector combustibles constituye un indicador relevante para evaluar la calidad del servicio y las condiciones de atención a los usuarios.</a:t>
            </a:r>
            <a:endParaRPr lang="en-US" sz="1600" dirty="0">
              <a:solidFill>
                <a:schemeClr val="accent1">
                  <a:lumMod val="50000"/>
                </a:schemeClr>
              </a:solidFill>
              <a:latin typeface="+mn-lt"/>
              <a:ea typeface="+mn-ea"/>
              <a:cs typeface="+mn-cs"/>
            </a:endParaRPr>
          </a:p>
          <a:p>
            <a:pPr algn="just">
              <a:buNone/>
            </a:pPr>
            <a:r>
              <a:rPr lang="es-ES" sz="1600" dirty="0">
                <a:solidFill>
                  <a:schemeClr val="accent1">
                    <a:lumMod val="50000"/>
                  </a:schemeClr>
                </a:solidFill>
                <a:latin typeface="+mn-lt"/>
                <a:ea typeface="+mn-ea"/>
                <a:cs typeface="+mn-cs"/>
              </a:rPr>
              <a:t>En este contexto, durante el año 2024 se registraron 304 reclamos, mientras que en el año 2025 la cifra disminuyó a 193, lo que representa una </a:t>
            </a:r>
            <a:r>
              <a:rPr lang="es-ES" sz="1600" dirty="0">
                <a:solidFill>
                  <a:schemeClr val="accent2"/>
                </a:solidFill>
                <a:latin typeface="+mn-lt"/>
                <a:ea typeface="+mn-ea"/>
                <a:cs typeface="+mn-cs"/>
              </a:rPr>
              <a:t>reducción aproximada del 36,5%.</a:t>
            </a:r>
          </a:p>
          <a:p>
            <a:pPr algn="just">
              <a:buNone/>
            </a:pPr>
            <a:r>
              <a:rPr lang="es-ES" sz="1600" dirty="0">
                <a:solidFill>
                  <a:schemeClr val="accent1">
                    <a:lumMod val="50000"/>
                  </a:schemeClr>
                </a:solidFill>
                <a:latin typeface="+mn-lt"/>
                <a:ea typeface="+mn-ea"/>
                <a:cs typeface="+mn-cs"/>
              </a:rPr>
              <a:t>La disminución observada en el último período evidencia una mejora en el comportamiento del indicador, reflejando una menor cantidad de situaciones reportadas por los usuarios respecto del año anterior. No obstante, resulta necesario mantener y fortalecer las acciones de fiscalización, control y seguimiento, con el objetivo de continuar mejorando los estándares de servicio y seguridad en el sector combustibles.</a:t>
            </a:r>
          </a:p>
          <a:p>
            <a:pPr algn="just">
              <a:lnSpc>
                <a:spcPct val="100000"/>
              </a:lnSpc>
              <a:spcBef>
                <a:spcPct val="20000"/>
              </a:spcBef>
              <a:buNone/>
            </a:pPr>
            <a:endParaRPr lang="es-ES" altLang="es-CL" sz="1600" dirty="0">
              <a:solidFill>
                <a:schemeClr val="accent1">
                  <a:lumMod val="50000"/>
                </a:schemeClr>
              </a:solidFill>
              <a:latin typeface="+mn-lt"/>
              <a:ea typeface="+mn-ea"/>
              <a:cs typeface="+mn-cs"/>
            </a:endParaRPr>
          </a:p>
          <a:p>
            <a:pPr algn="just" eaLnBrk="1" hangingPunct="1">
              <a:lnSpc>
                <a:spcPct val="100000"/>
              </a:lnSpc>
              <a:spcBef>
                <a:spcPct val="20000"/>
              </a:spcBef>
              <a:buFont typeface="Arial" panose="020B0604020202020204" pitchFamily="34" charset="0"/>
              <a:buNone/>
            </a:pPr>
            <a:endParaRPr lang="es-ES" altLang="es-CL" sz="1400" kern="1200" dirty="0">
              <a:solidFill>
                <a:schemeClr val="tx1"/>
              </a:solidFill>
              <a:latin typeface="Montserrat"/>
              <a:cs typeface="Arial"/>
            </a:endParaRPr>
          </a:p>
        </p:txBody>
      </p:sp>
      <p:pic>
        <p:nvPicPr>
          <p:cNvPr id="8" name="Imagen 7">
            <a:extLst>
              <a:ext uri="{FF2B5EF4-FFF2-40B4-BE49-F238E27FC236}">
                <a16:creationId xmlns:a16="http://schemas.microsoft.com/office/drawing/2014/main" id="{069DE12E-6D99-7CD2-09DC-22E84923B4EC}"/>
              </a:ext>
            </a:extLst>
          </p:cNvPr>
          <p:cNvPicPr>
            <a:picLocks noChangeAspect="1"/>
          </p:cNvPicPr>
          <p:nvPr/>
        </p:nvPicPr>
        <p:blipFill>
          <a:blip r:embed="rId4"/>
          <a:srcRect t="19894" r="20897"/>
          <a:stretch>
            <a:fillRect/>
          </a:stretch>
        </p:blipFill>
        <p:spPr>
          <a:xfrm>
            <a:off x="5243655" y="1407886"/>
            <a:ext cx="6215920" cy="2497191"/>
          </a:xfrm>
          <a:prstGeom prst="rect">
            <a:avLst/>
          </a:prstGeom>
        </p:spPr>
      </p:pic>
      <p:pic>
        <p:nvPicPr>
          <p:cNvPr id="10" name="Imagen 9">
            <a:extLst>
              <a:ext uri="{FF2B5EF4-FFF2-40B4-BE49-F238E27FC236}">
                <a16:creationId xmlns:a16="http://schemas.microsoft.com/office/drawing/2014/main" id="{4B7E96C2-3EEE-4A9C-4E75-7DF682966DC7}"/>
              </a:ext>
            </a:extLst>
          </p:cNvPr>
          <p:cNvPicPr>
            <a:picLocks noChangeAspect="1"/>
          </p:cNvPicPr>
          <p:nvPr/>
        </p:nvPicPr>
        <p:blipFill>
          <a:blip r:embed="rId5"/>
          <a:stretch>
            <a:fillRect/>
          </a:stretch>
        </p:blipFill>
        <p:spPr>
          <a:xfrm>
            <a:off x="10451896" y="1221385"/>
            <a:ext cx="1476581" cy="628738"/>
          </a:xfrm>
          <a:prstGeom prst="rect">
            <a:avLst/>
          </a:prstGeom>
        </p:spPr>
      </p:pic>
      <p:pic>
        <p:nvPicPr>
          <p:cNvPr id="13" name="Imagen 12">
            <a:extLst>
              <a:ext uri="{FF2B5EF4-FFF2-40B4-BE49-F238E27FC236}">
                <a16:creationId xmlns:a16="http://schemas.microsoft.com/office/drawing/2014/main" id="{951C42CF-D008-437F-73FC-F2BB4D9FA471}"/>
              </a:ext>
            </a:extLst>
          </p:cNvPr>
          <p:cNvPicPr>
            <a:picLocks noChangeAspect="1"/>
          </p:cNvPicPr>
          <p:nvPr/>
        </p:nvPicPr>
        <p:blipFill>
          <a:blip r:embed="rId6"/>
          <a:stretch>
            <a:fillRect/>
          </a:stretch>
        </p:blipFill>
        <p:spPr>
          <a:xfrm>
            <a:off x="5524502" y="4405713"/>
            <a:ext cx="2827113" cy="1557022"/>
          </a:xfrm>
          <a:prstGeom prst="rect">
            <a:avLst/>
          </a:prstGeom>
        </p:spPr>
      </p:pic>
      <p:pic>
        <p:nvPicPr>
          <p:cNvPr id="15" name="Imagen 14">
            <a:extLst>
              <a:ext uri="{FF2B5EF4-FFF2-40B4-BE49-F238E27FC236}">
                <a16:creationId xmlns:a16="http://schemas.microsoft.com/office/drawing/2014/main" id="{D4C508BF-909C-67FD-67EA-8E444AC58CAE}"/>
              </a:ext>
            </a:extLst>
          </p:cNvPr>
          <p:cNvPicPr>
            <a:picLocks noChangeAspect="1"/>
          </p:cNvPicPr>
          <p:nvPr/>
        </p:nvPicPr>
        <p:blipFill>
          <a:blip r:embed="rId7"/>
          <a:stretch>
            <a:fillRect/>
          </a:stretch>
        </p:blipFill>
        <p:spPr>
          <a:xfrm>
            <a:off x="8415328" y="4310183"/>
            <a:ext cx="3138926" cy="1748082"/>
          </a:xfrm>
          <a:prstGeom prst="rect">
            <a:avLst/>
          </a:prstGeom>
        </p:spPr>
      </p:pic>
    </p:spTree>
    <p:extLst>
      <p:ext uri="{BB962C8B-B14F-4D97-AF65-F5344CB8AC3E}">
        <p14:creationId xmlns:p14="http://schemas.microsoft.com/office/powerpoint/2010/main" val="206914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541A2-8F52-522E-6451-F9BD3C55FEF3}"/>
            </a:ext>
          </a:extLst>
        </p:cNvPr>
        <p:cNvGrpSpPr/>
        <p:nvPr/>
      </p:nvGrpSpPr>
      <p:grpSpPr>
        <a:xfrm>
          <a:off x="0" y="0"/>
          <a:ext cx="0" cy="0"/>
          <a:chOff x="0" y="0"/>
          <a:chExt cx="0" cy="0"/>
        </a:xfrm>
      </p:grpSpPr>
      <p:pic>
        <p:nvPicPr>
          <p:cNvPr id="11" name="Imagen 10" descr="Texto  El contenido generado por IA puede ser incorrecto.">
            <a:extLst>
              <a:ext uri="{FF2B5EF4-FFF2-40B4-BE49-F238E27FC236}">
                <a16:creationId xmlns:a16="http://schemas.microsoft.com/office/drawing/2014/main" id="{E9502764-9EFB-A343-FA2B-90172B765820}"/>
              </a:ext>
            </a:extLst>
          </p:cNvPr>
          <p:cNvPicPr>
            <a:picLocks noChangeAspect="1"/>
          </p:cNvPicPr>
          <p:nvPr/>
        </p:nvPicPr>
        <p:blipFill>
          <a:blip r:embed="rId3"/>
          <a:stretch>
            <a:fillRect/>
          </a:stretch>
        </p:blipFill>
        <p:spPr>
          <a:xfrm>
            <a:off x="10272402" y="195733"/>
            <a:ext cx="1656075" cy="555160"/>
          </a:xfrm>
          <a:prstGeom prst="rect">
            <a:avLst/>
          </a:prstGeom>
        </p:spPr>
      </p:pic>
      <p:sp>
        <p:nvSpPr>
          <p:cNvPr id="7" name="Marcador de texto 2">
            <a:extLst>
              <a:ext uri="{FF2B5EF4-FFF2-40B4-BE49-F238E27FC236}">
                <a16:creationId xmlns:a16="http://schemas.microsoft.com/office/drawing/2014/main" id="{4C7FC745-5FB6-54DF-87F6-840D1C17F368}"/>
              </a:ext>
            </a:extLst>
          </p:cNvPr>
          <p:cNvSpPr txBox="1">
            <a:spLocks noChangeArrowheads="1"/>
          </p:cNvSpPr>
          <p:nvPr/>
        </p:nvSpPr>
        <p:spPr bwMode="auto">
          <a:xfrm>
            <a:off x="502519" y="546774"/>
            <a:ext cx="9482272" cy="360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lvl="0">
              <a:spcBef>
                <a:spcPts val="0"/>
              </a:spcBef>
              <a:buNone/>
            </a:pPr>
            <a:r>
              <a:rPr lang="es-419" sz="1800" b="1" dirty="0">
                <a:solidFill>
                  <a:srgbClr val="0B4581"/>
                </a:solidFill>
                <a:latin typeface="Calibri" panose="020F0502020204030204" pitchFamily="34" charset="0"/>
                <a:cs typeface="Calibri" panose="020F0502020204030204" pitchFamily="34" charset="0"/>
                <a:sym typeface="Montserrat Black"/>
              </a:rPr>
              <a:t>CANALES DE ATENCIÓN CIUDADANA SEC  </a:t>
            </a:r>
            <a:endParaRPr lang="es-ES" sz="1800" b="1" dirty="0">
              <a:solidFill>
                <a:srgbClr val="0B4581"/>
              </a:solidFill>
              <a:latin typeface="Calibri" panose="020F0502020204030204" pitchFamily="34" charset="0"/>
              <a:cs typeface="Calibri" panose="020F0502020204030204" pitchFamily="34" charset="0"/>
            </a:endParaRPr>
          </a:p>
        </p:txBody>
      </p:sp>
      <p:sp>
        <p:nvSpPr>
          <p:cNvPr id="3" name="Rectangle 3">
            <a:extLst>
              <a:ext uri="{FF2B5EF4-FFF2-40B4-BE49-F238E27FC236}">
                <a16:creationId xmlns:a16="http://schemas.microsoft.com/office/drawing/2014/main" id="{C73B5CDF-8323-6D10-956C-3E4C06470ED7}"/>
              </a:ext>
            </a:extLst>
          </p:cNvPr>
          <p:cNvSpPr>
            <a:spLocks noChangeArrowheads="1"/>
          </p:cNvSpPr>
          <p:nvPr/>
        </p:nvSpPr>
        <p:spPr bwMode="auto">
          <a:xfrm>
            <a:off x="353298" y="1054448"/>
            <a:ext cx="7224120" cy="4749104"/>
          </a:xfrm>
          <a:prstGeom prst="rect">
            <a:avLst/>
          </a:prstGeom>
          <a:noFill/>
          <a:ln w="9525">
            <a:solidFill>
              <a:srgbClr val="FF9933"/>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s-MX" altLang="es-CL" sz="1600" dirty="0">
                <a:solidFill>
                  <a:srgbClr val="002060"/>
                </a:solidFill>
                <a:latin typeface="Arial" panose="020B0604020202020204" pitchFamily="34" charset="0"/>
                <a:ea typeface="ヒラギノ角ゴ Pro W3"/>
                <a:cs typeface="ヒラギノ角ゴ Pro W3"/>
              </a:rPr>
              <a:t>Call Center:   </a:t>
            </a:r>
            <a:r>
              <a:rPr lang="es-MX" altLang="es-CL" sz="1600" dirty="0">
                <a:solidFill>
                  <a:srgbClr val="FF9933"/>
                </a:solidFill>
                <a:latin typeface="Arial" panose="020B0604020202020204" pitchFamily="34" charset="0"/>
                <a:ea typeface="ヒラギノ角ゴ Pro W3"/>
                <a:cs typeface="ヒラギノ角ゴ Pro W3"/>
              </a:rPr>
              <a:t>600 0231360</a:t>
            </a:r>
          </a:p>
          <a:p>
            <a:pPr eaLnBrk="1" hangingPunct="1">
              <a:spcBef>
                <a:spcPct val="0"/>
              </a:spcBef>
              <a:buFontTx/>
              <a:buNone/>
            </a:pPr>
            <a:r>
              <a:rPr lang="es-MX" altLang="es-CL" sz="1600" dirty="0">
                <a:solidFill>
                  <a:srgbClr val="FF9933"/>
                </a:solidFill>
                <a:latin typeface="Arial" panose="020B0604020202020204" pitchFamily="34" charset="0"/>
                <a:ea typeface="ヒラギノ角ゴ Pro W3"/>
                <a:cs typeface="ヒラギノ角ゴ Pro W3"/>
              </a:rPr>
              <a:t>	      2 2428 55 20                                                </a:t>
            </a:r>
          </a:p>
          <a:p>
            <a:pPr eaLnBrk="1" hangingPunct="1">
              <a:spcBef>
                <a:spcPct val="0"/>
              </a:spcBef>
              <a:buFontTx/>
              <a:buNone/>
            </a:pPr>
            <a:endParaRPr lang="es-MX" altLang="es-CL" sz="1600" dirty="0">
              <a:solidFill>
                <a:srgbClr val="002060"/>
              </a:solidFill>
              <a:latin typeface="Arial" panose="020B0604020202020204" pitchFamily="34" charset="0"/>
            </a:endParaRPr>
          </a:p>
          <a:p>
            <a:pPr eaLnBrk="1" hangingPunct="1">
              <a:spcBef>
                <a:spcPct val="0"/>
              </a:spcBef>
              <a:buFontTx/>
              <a:buNone/>
            </a:pPr>
            <a:r>
              <a:rPr lang="es-MX" altLang="es-CL" sz="1600" dirty="0" err="1">
                <a:solidFill>
                  <a:srgbClr val="002060"/>
                </a:solidFill>
                <a:latin typeface="Arial" panose="020B0604020202020204" pitchFamily="34" charset="0"/>
              </a:rPr>
              <a:t>Whatsapp</a:t>
            </a:r>
            <a:r>
              <a:rPr lang="es-MX" altLang="es-CL" sz="1600" dirty="0">
                <a:solidFill>
                  <a:srgbClr val="002060"/>
                </a:solidFill>
                <a:latin typeface="Arial" panose="020B0604020202020204" pitchFamily="34" charset="0"/>
              </a:rPr>
              <a:t>: </a:t>
            </a:r>
            <a:r>
              <a:rPr lang="es-MX" altLang="es-CL" sz="1600" dirty="0">
                <a:solidFill>
                  <a:srgbClr val="000099"/>
                </a:solidFill>
                <a:latin typeface="Arial" panose="020B0604020202020204" pitchFamily="34" charset="0"/>
                <a:ea typeface="ヒラギノ角ゴ Pro W3"/>
                <a:cs typeface="ヒラギノ角ゴ Pro W3"/>
              </a:rPr>
              <a:t>   </a:t>
            </a:r>
            <a:r>
              <a:rPr lang="es-MX" altLang="es-CL" sz="1600" dirty="0">
                <a:solidFill>
                  <a:srgbClr val="FF9933"/>
                </a:solidFill>
                <a:latin typeface="Arial" panose="020B0604020202020204" pitchFamily="34" charset="0"/>
              </a:rPr>
              <a:t>+56 990000236    </a:t>
            </a:r>
          </a:p>
          <a:p>
            <a:pPr eaLnBrk="1" hangingPunct="1">
              <a:spcBef>
                <a:spcPct val="0"/>
              </a:spcBef>
              <a:buFontTx/>
              <a:buNone/>
            </a:pPr>
            <a:endParaRPr lang="es-MX" altLang="es-CL" sz="1600" dirty="0">
              <a:solidFill>
                <a:srgbClr val="FF9933"/>
              </a:solidFill>
              <a:latin typeface="Arial" panose="020B0604020202020204" pitchFamily="34" charset="0"/>
            </a:endParaRPr>
          </a:p>
          <a:p>
            <a:pPr eaLnBrk="1" hangingPunct="1">
              <a:spcBef>
                <a:spcPct val="0"/>
              </a:spcBef>
              <a:buFontTx/>
              <a:buNone/>
            </a:pPr>
            <a:r>
              <a:rPr lang="es-MX" altLang="es-CL" sz="1600" dirty="0">
                <a:solidFill>
                  <a:srgbClr val="002060"/>
                </a:solidFill>
                <a:latin typeface="Arial" panose="020B0604020202020204" pitchFamily="34" charset="0"/>
              </a:rPr>
              <a:t>Web SEC:     </a:t>
            </a:r>
            <a:r>
              <a:rPr lang="es-MX" altLang="es-CL" sz="1600" dirty="0">
                <a:solidFill>
                  <a:srgbClr val="FF9933"/>
                </a:solidFill>
                <a:latin typeface="Arial" panose="020B0604020202020204" pitchFamily="34" charset="0"/>
              </a:rPr>
              <a:t>www.sec.cl</a:t>
            </a:r>
          </a:p>
          <a:p>
            <a:pPr eaLnBrk="1" hangingPunct="1">
              <a:spcBef>
                <a:spcPct val="0"/>
              </a:spcBef>
              <a:buFontTx/>
              <a:buNone/>
            </a:pPr>
            <a:endParaRPr lang="es-MX" altLang="es-CL" sz="1600" dirty="0">
              <a:latin typeface="Arial" panose="020B0604020202020204" pitchFamily="34" charset="0"/>
              <a:ea typeface="ヒラギノ角ゴ Pro W3"/>
              <a:cs typeface="ヒラギノ角ゴ Pro W3"/>
            </a:endParaRPr>
          </a:p>
          <a:p>
            <a:pPr eaLnBrk="1" hangingPunct="1">
              <a:spcBef>
                <a:spcPct val="0"/>
              </a:spcBef>
              <a:buFontTx/>
              <a:buNone/>
            </a:pPr>
            <a:r>
              <a:rPr lang="es-MX" altLang="es-CL" sz="1600" dirty="0">
                <a:solidFill>
                  <a:srgbClr val="002060"/>
                </a:solidFill>
                <a:latin typeface="Arial" panose="020B0604020202020204" pitchFamily="34" charset="0"/>
              </a:rPr>
              <a:t>Apps:</a:t>
            </a:r>
            <a:r>
              <a:rPr lang="es-MX" altLang="es-CL" sz="1600" dirty="0">
                <a:latin typeface="Arial" panose="020B0604020202020204" pitchFamily="34" charset="0"/>
                <a:ea typeface="ヒラギノ角ゴ Pro W3"/>
                <a:cs typeface="ヒラギノ角ゴ Pro W3"/>
              </a:rPr>
              <a:t>	      </a:t>
            </a:r>
            <a:r>
              <a:rPr lang="es-MX" altLang="es-CL" sz="1600" dirty="0">
                <a:solidFill>
                  <a:srgbClr val="FF9933"/>
                </a:solidFill>
                <a:latin typeface="Arial" panose="020B0604020202020204" pitchFamily="34" charset="0"/>
              </a:rPr>
              <a:t>www.sec.cl</a:t>
            </a:r>
          </a:p>
          <a:p>
            <a:pPr eaLnBrk="1" hangingPunct="1">
              <a:spcBef>
                <a:spcPct val="0"/>
              </a:spcBef>
              <a:buFontTx/>
              <a:buNone/>
            </a:pPr>
            <a:endParaRPr lang="es-MX" altLang="es-CL" sz="1600" dirty="0">
              <a:latin typeface="Arial" panose="020B0604020202020204" pitchFamily="34" charset="0"/>
              <a:ea typeface="ヒラギノ角ゴ Pro W3"/>
              <a:cs typeface="ヒラギノ角ゴ Pro W3"/>
            </a:endParaRPr>
          </a:p>
          <a:p>
            <a:pPr eaLnBrk="1" hangingPunct="1">
              <a:spcBef>
                <a:spcPct val="0"/>
              </a:spcBef>
              <a:buFontTx/>
              <a:buNone/>
            </a:pPr>
            <a:r>
              <a:rPr lang="es-MX" altLang="es-CL" sz="1600" dirty="0">
                <a:solidFill>
                  <a:srgbClr val="002060"/>
                </a:solidFill>
                <a:latin typeface="Arial" panose="020B0604020202020204" pitchFamily="34" charset="0"/>
              </a:rPr>
              <a:t>Facebook:     </a:t>
            </a:r>
            <a:r>
              <a:rPr lang="es-CL" altLang="es-CL" sz="1600" dirty="0">
                <a:solidFill>
                  <a:srgbClr val="FF9933"/>
                </a:solidFill>
                <a:latin typeface="Arial" panose="020B0604020202020204" pitchFamily="34" charset="0"/>
              </a:rPr>
              <a:t>Superintendencia SEC</a:t>
            </a:r>
            <a:endParaRPr lang="es-MX" altLang="es-CL" sz="1600" dirty="0">
              <a:solidFill>
                <a:srgbClr val="FF9933"/>
              </a:solidFill>
              <a:latin typeface="Arial" panose="020B0604020202020204" pitchFamily="34" charset="0"/>
            </a:endParaRPr>
          </a:p>
          <a:p>
            <a:pPr eaLnBrk="1" hangingPunct="1">
              <a:spcBef>
                <a:spcPct val="0"/>
              </a:spcBef>
              <a:buFontTx/>
              <a:buNone/>
            </a:pPr>
            <a:endParaRPr lang="es-MX" altLang="es-CL" sz="1600" dirty="0">
              <a:latin typeface="Arial" panose="020B0604020202020204" pitchFamily="34" charset="0"/>
              <a:ea typeface="ヒラギノ角ゴ Pro W3"/>
              <a:cs typeface="ヒラギノ角ゴ Pro W3"/>
            </a:endParaRPr>
          </a:p>
          <a:p>
            <a:pPr eaLnBrk="1" hangingPunct="1">
              <a:spcBef>
                <a:spcPct val="0"/>
              </a:spcBef>
              <a:buFontTx/>
              <a:buNone/>
            </a:pPr>
            <a:r>
              <a:rPr lang="es-MX" altLang="es-CL" sz="1600" dirty="0">
                <a:solidFill>
                  <a:srgbClr val="002060"/>
                </a:solidFill>
                <a:latin typeface="Arial" panose="020B0604020202020204" pitchFamily="34" charset="0"/>
              </a:rPr>
              <a:t>X (Twitter):    </a:t>
            </a:r>
            <a:r>
              <a:rPr lang="es-MX" altLang="es-CL" sz="1600" dirty="0">
                <a:solidFill>
                  <a:srgbClr val="FF9933"/>
                </a:solidFill>
                <a:latin typeface="Arial" panose="020B0604020202020204" pitchFamily="34" charset="0"/>
              </a:rPr>
              <a:t>@SEC_cl</a:t>
            </a:r>
          </a:p>
          <a:p>
            <a:pPr eaLnBrk="1" hangingPunct="1">
              <a:spcBef>
                <a:spcPct val="0"/>
              </a:spcBef>
              <a:buFontTx/>
              <a:buNone/>
            </a:pPr>
            <a:endParaRPr lang="es-MX" altLang="es-CL" sz="1600" dirty="0">
              <a:latin typeface="Arial" panose="020B0604020202020204" pitchFamily="34" charset="0"/>
              <a:ea typeface="ヒラギノ角ゴ Pro W3"/>
              <a:cs typeface="ヒラギノ角ゴ Pro W3"/>
            </a:endParaRPr>
          </a:p>
          <a:p>
            <a:pPr eaLnBrk="1" hangingPunct="1">
              <a:spcBef>
                <a:spcPct val="0"/>
              </a:spcBef>
              <a:buFontTx/>
              <a:buNone/>
            </a:pPr>
            <a:r>
              <a:rPr lang="es-MX" altLang="es-CL" sz="1600" dirty="0">
                <a:solidFill>
                  <a:srgbClr val="002060"/>
                </a:solidFill>
                <a:latin typeface="Arial" panose="020B0604020202020204" pitchFamily="34" charset="0"/>
              </a:rPr>
              <a:t>Instagram:    </a:t>
            </a:r>
            <a:r>
              <a:rPr lang="es-CL" altLang="es-CL" sz="1600" dirty="0">
                <a:solidFill>
                  <a:srgbClr val="FF9933"/>
                </a:solidFill>
                <a:latin typeface="Arial" panose="020B0604020202020204" pitchFamily="34" charset="0"/>
              </a:rPr>
              <a:t>@sec_chile</a:t>
            </a:r>
            <a:endParaRPr lang="es-MX" altLang="es-CL" sz="1600" dirty="0">
              <a:solidFill>
                <a:srgbClr val="FF9933"/>
              </a:solidFill>
              <a:latin typeface="Arial" panose="020B0604020202020204" pitchFamily="34" charset="0"/>
            </a:endParaRPr>
          </a:p>
          <a:p>
            <a:pPr eaLnBrk="1" hangingPunct="1">
              <a:spcBef>
                <a:spcPct val="0"/>
              </a:spcBef>
              <a:buFontTx/>
              <a:buNone/>
            </a:pPr>
            <a:endParaRPr lang="es-MX" altLang="es-CL" sz="1600" dirty="0">
              <a:latin typeface="Arial" panose="020B0604020202020204" pitchFamily="34" charset="0"/>
              <a:ea typeface="ヒラギノ角ゴ Pro W3"/>
              <a:cs typeface="ヒラギノ角ゴ Pro W3"/>
            </a:endParaRPr>
          </a:p>
          <a:p>
            <a:pPr eaLnBrk="1" hangingPunct="1">
              <a:spcBef>
                <a:spcPct val="0"/>
              </a:spcBef>
              <a:buFontTx/>
              <a:buNone/>
            </a:pPr>
            <a:r>
              <a:rPr lang="es-MX" altLang="es-CL" sz="1600" dirty="0" err="1">
                <a:solidFill>
                  <a:srgbClr val="002060"/>
                </a:solidFill>
                <a:latin typeface="Arial" panose="020B0604020202020204" pitchFamily="34" charset="0"/>
              </a:rPr>
              <a:t>Linkedin</a:t>
            </a:r>
            <a:r>
              <a:rPr lang="es-MX" altLang="es-CL" sz="1600" dirty="0">
                <a:solidFill>
                  <a:srgbClr val="002060"/>
                </a:solidFill>
                <a:latin typeface="Arial" panose="020B0604020202020204" pitchFamily="34" charset="0"/>
              </a:rPr>
              <a:t>:	</a:t>
            </a:r>
            <a:r>
              <a:rPr lang="es-MX" altLang="es-CL" sz="1600" dirty="0">
                <a:solidFill>
                  <a:srgbClr val="000099"/>
                </a:solidFill>
                <a:latin typeface="Arial" panose="020B0604020202020204" pitchFamily="34" charset="0"/>
              </a:rPr>
              <a:t>    </a:t>
            </a:r>
            <a:r>
              <a:rPr lang="es-ES" altLang="es-CL" sz="1600" dirty="0">
                <a:solidFill>
                  <a:srgbClr val="FF9933"/>
                </a:solidFill>
                <a:latin typeface="Arial" panose="020B0604020202020204" pitchFamily="34" charset="0"/>
              </a:rPr>
              <a:t>Superintendencia de Electricidad y Combustibles</a:t>
            </a:r>
          </a:p>
          <a:p>
            <a:pPr eaLnBrk="1" hangingPunct="1">
              <a:spcBef>
                <a:spcPct val="0"/>
              </a:spcBef>
              <a:buFontTx/>
              <a:buNone/>
            </a:pPr>
            <a:endParaRPr lang="es-ES" altLang="es-CL" sz="1600" dirty="0">
              <a:solidFill>
                <a:srgbClr val="FF9933"/>
              </a:solidFill>
              <a:latin typeface="Arial" panose="020B0604020202020204" pitchFamily="34" charset="0"/>
            </a:endParaRPr>
          </a:p>
          <a:p>
            <a:pPr eaLnBrk="1" hangingPunct="1">
              <a:spcBef>
                <a:spcPct val="0"/>
              </a:spcBef>
              <a:buFontTx/>
              <a:buNone/>
            </a:pPr>
            <a:r>
              <a:rPr lang="es-MX" altLang="es-CL" sz="1600" dirty="0">
                <a:solidFill>
                  <a:srgbClr val="002060"/>
                </a:solidFill>
                <a:latin typeface="Arial" panose="020B0604020202020204" pitchFamily="34" charset="0"/>
              </a:rPr>
              <a:t>Oficina SEC Araucanía Av. España N°460, oficina N°306, Temuco.</a:t>
            </a:r>
          </a:p>
          <a:p>
            <a:pPr eaLnBrk="1" hangingPunct="1">
              <a:spcBef>
                <a:spcPct val="0"/>
              </a:spcBef>
              <a:buFontTx/>
              <a:buNone/>
            </a:pPr>
            <a:endParaRPr lang="es-MX" altLang="es-CL" sz="1600" dirty="0">
              <a:solidFill>
                <a:srgbClr val="002060"/>
              </a:solidFill>
              <a:latin typeface="Arial" panose="020B0604020202020204" pitchFamily="34" charset="0"/>
            </a:endParaRPr>
          </a:p>
          <a:p>
            <a:pPr eaLnBrk="1" hangingPunct="1">
              <a:spcBef>
                <a:spcPct val="0"/>
              </a:spcBef>
              <a:buFontTx/>
              <a:buNone/>
            </a:pPr>
            <a:endParaRPr lang="es-ES" altLang="es-CL" sz="1600" dirty="0">
              <a:solidFill>
                <a:srgbClr val="002060"/>
              </a:solidFill>
              <a:latin typeface="Arial" panose="020B0604020202020204" pitchFamily="34" charset="0"/>
            </a:endParaRPr>
          </a:p>
          <a:p>
            <a:pPr eaLnBrk="1" hangingPunct="1">
              <a:spcBef>
                <a:spcPct val="0"/>
              </a:spcBef>
              <a:buFontTx/>
              <a:buNone/>
            </a:pPr>
            <a:endParaRPr lang="es-MX" altLang="es-CL" sz="1600" dirty="0">
              <a:solidFill>
                <a:srgbClr val="000099"/>
              </a:solidFill>
              <a:latin typeface="Arial" panose="020B0604020202020204" pitchFamily="34" charset="0"/>
              <a:ea typeface="ヒラギノ角ゴ Pro W3"/>
              <a:cs typeface="ヒラギノ角ゴ Pro W3"/>
            </a:endParaRPr>
          </a:p>
          <a:p>
            <a:pPr eaLnBrk="1" hangingPunct="1">
              <a:spcBef>
                <a:spcPct val="0"/>
              </a:spcBef>
              <a:buFontTx/>
              <a:buNone/>
            </a:pPr>
            <a:endParaRPr lang="es-MX" altLang="es-CL" sz="1600" dirty="0">
              <a:latin typeface="Arial" panose="020B0604020202020204" pitchFamily="34" charset="0"/>
              <a:ea typeface="ヒラギノ角ゴ Pro W3"/>
              <a:cs typeface="ヒラギノ角ゴ Pro W3"/>
            </a:endParaRPr>
          </a:p>
          <a:p>
            <a:pPr eaLnBrk="1" hangingPunct="1">
              <a:spcBef>
                <a:spcPct val="0"/>
              </a:spcBef>
              <a:buFontTx/>
              <a:buNone/>
            </a:pPr>
            <a:endParaRPr lang="es-MX" altLang="es-CL" sz="1600" dirty="0">
              <a:solidFill>
                <a:srgbClr val="000099"/>
              </a:solidFill>
              <a:latin typeface="Arial" panose="020B0604020202020204" pitchFamily="34" charset="0"/>
              <a:ea typeface="ヒラギノ角ゴ Pro W3"/>
              <a:cs typeface="ヒラギノ角ゴ Pro W3"/>
            </a:endParaRPr>
          </a:p>
          <a:p>
            <a:pPr eaLnBrk="1" hangingPunct="1">
              <a:spcBef>
                <a:spcPct val="0"/>
              </a:spcBef>
              <a:buFontTx/>
              <a:buNone/>
            </a:pPr>
            <a:endParaRPr lang="es-MX" altLang="es-CL" sz="1600" dirty="0">
              <a:solidFill>
                <a:srgbClr val="000099"/>
              </a:solidFill>
              <a:latin typeface="Arial" panose="020B0604020202020204" pitchFamily="34" charset="0"/>
              <a:ea typeface="ヒラギノ角ゴ Pro W3"/>
              <a:cs typeface="ヒラギノ角ゴ Pro W3"/>
            </a:endParaRPr>
          </a:p>
          <a:p>
            <a:pPr eaLnBrk="1" hangingPunct="1">
              <a:spcBef>
                <a:spcPct val="0"/>
              </a:spcBef>
              <a:buFontTx/>
              <a:buNone/>
            </a:pPr>
            <a:endParaRPr lang="es-MX" altLang="es-CL" sz="1600" dirty="0">
              <a:solidFill>
                <a:srgbClr val="000099"/>
              </a:solidFill>
              <a:latin typeface="Arial" panose="020B0604020202020204" pitchFamily="34" charset="0"/>
              <a:ea typeface="ヒラギノ角ゴ Pro W3"/>
              <a:cs typeface="ヒラギノ角ゴ Pro W3"/>
            </a:endParaRPr>
          </a:p>
          <a:p>
            <a:pPr eaLnBrk="1" hangingPunct="1">
              <a:spcBef>
                <a:spcPct val="0"/>
              </a:spcBef>
              <a:buFontTx/>
              <a:buNone/>
            </a:pPr>
            <a:endParaRPr lang="es-MX" altLang="es-CL" sz="1600" dirty="0">
              <a:solidFill>
                <a:srgbClr val="000099"/>
              </a:solidFill>
              <a:latin typeface="Arial" panose="020B0604020202020204" pitchFamily="34" charset="0"/>
              <a:ea typeface="ヒラギノ角ゴ Pro W3"/>
              <a:cs typeface="ヒラギノ角ゴ Pro W3"/>
            </a:endParaRPr>
          </a:p>
          <a:p>
            <a:pPr eaLnBrk="1" hangingPunct="1">
              <a:spcBef>
                <a:spcPct val="0"/>
              </a:spcBef>
              <a:buFontTx/>
              <a:buNone/>
            </a:pPr>
            <a:endParaRPr lang="es-MX" altLang="es-CL" sz="1600" dirty="0">
              <a:solidFill>
                <a:srgbClr val="000099"/>
              </a:solidFill>
              <a:latin typeface="Arial" panose="020B0604020202020204" pitchFamily="34" charset="0"/>
              <a:ea typeface="ヒラギノ角ゴ Pro W3"/>
              <a:cs typeface="ヒラギノ角ゴ Pro W3"/>
            </a:endParaRPr>
          </a:p>
          <a:p>
            <a:pPr eaLnBrk="1" hangingPunct="1">
              <a:spcBef>
                <a:spcPct val="0"/>
              </a:spcBef>
              <a:buFontTx/>
              <a:buNone/>
            </a:pPr>
            <a:endParaRPr lang="es-MX" altLang="es-CL" sz="1600" dirty="0">
              <a:solidFill>
                <a:srgbClr val="000099"/>
              </a:solidFill>
              <a:latin typeface="Arial" panose="020B0604020202020204" pitchFamily="34" charset="0"/>
              <a:ea typeface="ヒラギノ角ゴ Pro W3"/>
              <a:cs typeface="ヒラギノ角ゴ Pro W3"/>
            </a:endParaRPr>
          </a:p>
        </p:txBody>
      </p:sp>
      <p:pic>
        <p:nvPicPr>
          <p:cNvPr id="5" name="Imagen 4">
            <a:extLst>
              <a:ext uri="{FF2B5EF4-FFF2-40B4-BE49-F238E27FC236}">
                <a16:creationId xmlns:a16="http://schemas.microsoft.com/office/drawing/2014/main" id="{C35140E1-E624-EA52-9D71-EE2E06FCE8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6941" y="1054449"/>
            <a:ext cx="3638081" cy="4749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2">
            <a:extLst>
              <a:ext uri="{FF2B5EF4-FFF2-40B4-BE49-F238E27FC236}">
                <a16:creationId xmlns:a16="http://schemas.microsoft.com/office/drawing/2014/main" id="{DAB37050-E976-89D7-1756-B788F485B9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62278" y="1941525"/>
            <a:ext cx="1974104" cy="197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90048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89E9C5A7-187B-47A5-EAEC-423AE2DEC6BF}"/>
              </a:ext>
            </a:extLst>
          </p:cNvPr>
          <p:cNvPicPr>
            <a:picLocks noChangeAspect="1"/>
          </p:cNvPicPr>
          <p:nvPr/>
        </p:nvPicPr>
        <p:blipFill>
          <a:blip r:embed="rId2"/>
          <a:stretch>
            <a:fillRect/>
          </a:stretch>
        </p:blipFill>
        <p:spPr>
          <a:xfrm>
            <a:off x="5181752" y="3961143"/>
            <a:ext cx="1828496" cy="1828496"/>
          </a:xfrm>
          <a:prstGeom prst="rect">
            <a:avLst/>
          </a:prstGeom>
        </p:spPr>
      </p:pic>
      <p:sp>
        <p:nvSpPr>
          <p:cNvPr id="3" name="Título 1">
            <a:extLst>
              <a:ext uri="{FF2B5EF4-FFF2-40B4-BE49-F238E27FC236}">
                <a16:creationId xmlns:a16="http://schemas.microsoft.com/office/drawing/2014/main" id="{273CE095-9413-4AFF-A845-45713B07E4A2}"/>
              </a:ext>
            </a:extLst>
          </p:cNvPr>
          <p:cNvSpPr txBox="1">
            <a:spLocks/>
          </p:cNvSpPr>
          <p:nvPr/>
        </p:nvSpPr>
        <p:spPr>
          <a:xfrm>
            <a:off x="877605" y="1499544"/>
            <a:ext cx="10515600" cy="837710"/>
          </a:xfrm>
          <a:prstGeom prst="rect">
            <a:avLst/>
          </a:prstGeom>
        </p:spPr>
        <p:txBody>
          <a:bodyPr/>
          <a:lstStyle>
            <a:lvl1pPr algn="l" defTabSz="914400" rtl="0" eaLnBrk="1" latinLnBrk="0" hangingPunct="1">
              <a:lnSpc>
                <a:spcPct val="90000"/>
              </a:lnSpc>
              <a:spcBef>
                <a:spcPct val="0"/>
              </a:spcBef>
              <a:buNone/>
              <a:defRPr sz="4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algn="ctr"/>
            <a:r>
              <a:rPr lang="es-CL" b="1"/>
              <a:t>GRACIAS</a:t>
            </a:r>
          </a:p>
        </p:txBody>
      </p:sp>
      <p:pic>
        <p:nvPicPr>
          <p:cNvPr id="5" name="Picture 4">
            <a:extLst>
              <a:ext uri="{FF2B5EF4-FFF2-40B4-BE49-F238E27FC236}">
                <a16:creationId xmlns:a16="http://schemas.microsoft.com/office/drawing/2014/main" id="{2E629519-D08B-48F0-A6C6-6C5DEFD85885}"/>
              </a:ext>
            </a:extLst>
          </p:cNvPr>
          <p:cNvPicPr>
            <a:picLocks noChangeAspect="1"/>
          </p:cNvPicPr>
          <p:nvPr/>
        </p:nvPicPr>
        <p:blipFill>
          <a:blip r:embed="rId3"/>
          <a:stretch>
            <a:fillRect/>
          </a:stretch>
        </p:blipFill>
        <p:spPr>
          <a:xfrm>
            <a:off x="5106370" y="2526065"/>
            <a:ext cx="1979259" cy="979135"/>
          </a:xfrm>
          <a:prstGeom prst="rect">
            <a:avLst/>
          </a:prstGeom>
        </p:spPr>
      </p:pic>
    </p:spTree>
    <p:extLst>
      <p:ext uri="{BB962C8B-B14F-4D97-AF65-F5344CB8AC3E}">
        <p14:creationId xmlns:p14="http://schemas.microsoft.com/office/powerpoint/2010/main" val="300924384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65b74c8-6728-41b9-9ab7-d9bc95b558e3" xsi:nil="true"/>
    <lcf76f155ced4ddcb4097134ff3c332f xmlns="f961b173-b965-428b-85c1-fe34dd2fa46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3352C901430EB54483058A86F9D02ABD" ma:contentTypeVersion="16" ma:contentTypeDescription="Crear nuevo documento." ma:contentTypeScope="" ma:versionID="92a0fb09d023bf987304876eecac30df">
  <xsd:schema xmlns:xsd="http://www.w3.org/2001/XMLSchema" xmlns:xs="http://www.w3.org/2001/XMLSchema" xmlns:p="http://schemas.microsoft.com/office/2006/metadata/properties" xmlns:ns2="f961b173-b965-428b-85c1-fe34dd2fa46f" xmlns:ns3="665b74c8-6728-41b9-9ab7-d9bc95b558e3" targetNamespace="http://schemas.microsoft.com/office/2006/metadata/properties" ma:root="true" ma:fieldsID="20091e536549f8993cdb93e227ef4d44" ns2:_="" ns3:_="">
    <xsd:import namespace="f961b173-b965-428b-85c1-fe34dd2fa46f"/>
    <xsd:import namespace="665b74c8-6728-41b9-9ab7-d9bc95b558e3"/>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61b173-b965-428b-85c1-fe34dd2fa46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Etiquetas de imagen" ma:readOnly="false" ma:fieldId="{5cf76f15-5ced-4ddc-b409-7134ff3c332f}" ma:taxonomyMulti="true" ma:sspId="3dd0f900-546a-4fb0-8210-7903bd1eb39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65b74c8-6728-41b9-9ab7-d9bc95b558e3"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0e15eb59-acec-49fd-af1b-0e016cd45098}" ma:internalName="TaxCatchAll" ma:showField="CatchAllData" ma:web="665b74c8-6728-41b9-9ab7-d9bc95b558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653BBB2-24E3-4D25-A9FF-CC79FBBA130A}">
  <ds:schemaRefs>
    <ds:schemaRef ds:uri="665b74c8-6728-41b9-9ab7-d9bc95b558e3"/>
    <ds:schemaRef ds:uri="f961b173-b965-428b-85c1-fe34dd2fa46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0D8DF8C-6E08-4300-9332-744FC289BBBD}">
  <ds:schemaRefs>
    <ds:schemaRef ds:uri="http://schemas.microsoft.com/sharepoint/v3/contenttype/forms"/>
  </ds:schemaRefs>
</ds:datastoreItem>
</file>

<file path=customXml/itemProps3.xml><?xml version="1.0" encoding="utf-8"?>
<ds:datastoreItem xmlns:ds="http://schemas.openxmlformats.org/officeDocument/2006/customXml" ds:itemID="{ECCE988E-C415-49DD-8ABF-A32811CAF43A}">
  <ds:schemaRefs>
    <ds:schemaRef ds:uri="665b74c8-6728-41b9-9ab7-d9bc95b558e3"/>
    <ds:schemaRef ds:uri="f961b173-b965-428b-85c1-fe34dd2fa46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2393</Words>
  <Application>Microsoft Office PowerPoint</Application>
  <PresentationFormat>Panorámica</PresentationFormat>
  <Paragraphs>225</Paragraphs>
  <Slides>22</Slides>
  <Notes>12</Notes>
  <HiddenSlides>0</HiddenSlides>
  <MMClips>0</MMClips>
  <ScaleCrop>false</ScaleCrop>
  <HeadingPairs>
    <vt:vector size="6" baseType="variant">
      <vt:variant>
        <vt:lpstr>Fuentes usadas</vt:lpstr>
      </vt:variant>
      <vt:variant>
        <vt:i4>11</vt:i4>
      </vt:variant>
      <vt:variant>
        <vt:lpstr>Tema</vt:lpstr>
      </vt:variant>
      <vt:variant>
        <vt:i4>1</vt:i4>
      </vt:variant>
      <vt:variant>
        <vt:lpstr>Títulos de diapositiva</vt:lpstr>
      </vt:variant>
      <vt:variant>
        <vt:i4>22</vt:i4>
      </vt:variant>
    </vt:vector>
  </HeadingPairs>
  <TitlesOfParts>
    <vt:vector size="34" baseType="lpstr">
      <vt:lpstr>Montserrat</vt:lpstr>
      <vt:lpstr>Lato Light</vt:lpstr>
      <vt:lpstr>Roboto Light</vt:lpstr>
      <vt:lpstr>Calibri</vt:lpstr>
      <vt:lpstr>linea-basic-10</vt:lpstr>
      <vt:lpstr>Wingdings</vt:lpstr>
      <vt:lpstr>Aptos Narrow</vt:lpstr>
      <vt:lpstr>Source Sans Pro Light</vt:lpstr>
      <vt:lpstr>Arial</vt:lpstr>
      <vt:lpstr>Verdana</vt:lpstr>
      <vt:lpstr>Bebas Neue</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Microsoft Office User</dc:creator>
  <cp:lastModifiedBy>Felipe Massardo Penchulef</cp:lastModifiedBy>
  <cp:revision>1</cp:revision>
  <dcterms:created xsi:type="dcterms:W3CDTF">2022-09-08T19:25:06Z</dcterms:created>
  <dcterms:modified xsi:type="dcterms:W3CDTF">2026-05-08T22:34:50Z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0x0101003352C901430EB54483058A86F9D02ABD</vt:lpwstr>
  </property>
  <property fmtid="{D5CDD505-2E9C-101B-9397-08002B2CF9AE}" pid="3" name="MediaServiceImageTags">
    <vt:lpwstr/>
  </property>
</Properties>
</file>