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xml" ContentType="application/inkml+xml"/>
  <Override PartName="/ppt/ink/ink3.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bookmarkIdSeed="3">
  <p:sldMasterIdLst>
    <p:sldMasterId id="2147483648" r:id="rId1"/>
  </p:sldMasterIdLst>
  <p:notesMasterIdLst>
    <p:notesMasterId r:id="rId44"/>
  </p:notesMasterIdLst>
  <p:handoutMasterIdLst>
    <p:handoutMasterId r:id="rId45"/>
  </p:handoutMasterIdLst>
  <p:sldIdLst>
    <p:sldId id="323" r:id="rId2"/>
    <p:sldId id="269" r:id="rId3"/>
    <p:sldId id="324" r:id="rId4"/>
    <p:sldId id="326" r:id="rId5"/>
    <p:sldId id="325" r:id="rId6"/>
    <p:sldId id="327" r:id="rId7"/>
    <p:sldId id="328" r:id="rId8"/>
    <p:sldId id="330" r:id="rId9"/>
    <p:sldId id="331" r:id="rId10"/>
    <p:sldId id="329"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4" r:id="rId34"/>
    <p:sldId id="356" r:id="rId35"/>
    <p:sldId id="355" r:id="rId36"/>
    <p:sldId id="357" r:id="rId37"/>
    <p:sldId id="358" r:id="rId38"/>
    <p:sldId id="359" r:id="rId39"/>
    <p:sldId id="360" r:id="rId40"/>
    <p:sldId id="362" r:id="rId41"/>
    <p:sldId id="363" r:id="rId42"/>
    <p:sldId id="272" r:id="rId43"/>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Black" panose="00000A00000000000000" pitchFamily="2" charset="0"/>
      <p:bold r:id="rId50"/>
      <p:boldItalic r:id="rId51"/>
    </p:embeddedFont>
    <p:embeddedFont>
      <p:font typeface="Verdana" panose="020B0604030504040204" pitchFamily="34" charset="0"/>
      <p:regular r:id="rId52"/>
      <p:bold r:id="rId53"/>
      <p:italic r:id="rId54"/>
      <p:boldItalic r:id="rId55"/>
    </p:embeddedFont>
  </p:embeddedFont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D9D"/>
    <a:srgbClr val="0C4581"/>
    <a:srgbClr val="0B4581"/>
    <a:srgbClr val="00618E"/>
    <a:srgbClr val="FFCCFF"/>
    <a:srgbClr val="FF7C80"/>
    <a:srgbClr val="4472C4"/>
    <a:srgbClr val="005FA1"/>
    <a:srgbClr val="186DA8"/>
    <a:srgbClr val="0252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9EAE6C-C59D-4D16-BFFB-3EAD2F162F72}" v="56" dt="2026-05-07T19:09:35.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595" autoAdjust="0"/>
  </p:normalViewPr>
  <p:slideViewPr>
    <p:cSldViewPr snapToGrid="0">
      <p:cViewPr varScale="1">
        <p:scale>
          <a:sx n="104" d="100"/>
          <a:sy n="104" d="100"/>
        </p:scale>
        <p:origin x="852" y="114"/>
      </p:cViewPr>
      <p:guideLst/>
    </p:cSldViewPr>
  </p:slideViewPr>
  <p:notesTextViewPr>
    <p:cViewPr>
      <p:scale>
        <a:sx n="1" d="1"/>
        <a:sy n="1" d="1"/>
      </p:scale>
      <p:origin x="0" y="0"/>
    </p:cViewPr>
  </p:notesTextViewPr>
  <p:notesViewPr>
    <p:cSldViewPr snapToGrid="0" showGuides="1">
      <p:cViewPr varScale="1">
        <p:scale>
          <a:sx n="155" d="100"/>
          <a:sy n="155" d="100"/>
        </p:scale>
        <p:origin x="684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7.fntdata"/><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a Garrido Ortiz" userId="bed189b5-3256-400b-9e33-523764494b06" providerId="ADAL" clId="{B9F5FACB-3FE8-4AB4-B0F4-B430E9EB81C3}"/>
    <pc:docChg chg="undo custSel addSld delSld modSld sldOrd">
      <pc:chgData name="Fernanda Garrido Ortiz" userId="bed189b5-3256-400b-9e33-523764494b06" providerId="ADAL" clId="{B9F5FACB-3FE8-4AB4-B0F4-B430E9EB81C3}" dt="2026-05-08T13:53:45.030" v="2918" actId="1076"/>
      <pc:docMkLst>
        <pc:docMk/>
      </pc:docMkLst>
      <pc:sldChg chg="addSp modSp mod">
        <pc:chgData name="Fernanda Garrido Ortiz" userId="bed189b5-3256-400b-9e33-523764494b06" providerId="ADAL" clId="{B9F5FACB-3FE8-4AB4-B0F4-B430E9EB81C3}" dt="2026-05-07T18:20:03.137" v="1067" actId="1440"/>
        <pc:sldMkLst>
          <pc:docMk/>
          <pc:sldMk cId="4083444497" sldId="328"/>
        </pc:sldMkLst>
        <pc:picChg chg="add mod">
          <ac:chgData name="Fernanda Garrido Ortiz" userId="bed189b5-3256-400b-9e33-523764494b06" providerId="ADAL" clId="{B9F5FACB-3FE8-4AB4-B0F4-B430E9EB81C3}" dt="2026-05-07T18:20:03.137" v="1067" actId="1440"/>
          <ac:picMkLst>
            <pc:docMk/>
            <pc:sldMk cId="4083444497" sldId="328"/>
            <ac:picMk id="4" creationId="{C8269611-99E2-46E5-3E5F-EA8B3BF44A84}"/>
          </ac:picMkLst>
        </pc:picChg>
        <pc:picChg chg="add mod">
          <ac:chgData name="Fernanda Garrido Ortiz" userId="bed189b5-3256-400b-9e33-523764494b06" providerId="ADAL" clId="{B9F5FACB-3FE8-4AB4-B0F4-B430E9EB81C3}" dt="2026-05-07T18:20:03.137" v="1067" actId="1440"/>
          <ac:picMkLst>
            <pc:docMk/>
            <pc:sldMk cId="4083444497" sldId="328"/>
            <ac:picMk id="6" creationId="{CBABA5AF-1853-4C1C-BA88-8F90E772DB0B}"/>
          </ac:picMkLst>
        </pc:picChg>
      </pc:sldChg>
      <pc:sldChg chg="modSp mod">
        <pc:chgData name="Fernanda Garrido Ortiz" userId="bed189b5-3256-400b-9e33-523764494b06" providerId="ADAL" clId="{B9F5FACB-3FE8-4AB4-B0F4-B430E9EB81C3}" dt="2026-05-07T18:20:17.919" v="1068" actId="404"/>
        <pc:sldMkLst>
          <pc:docMk/>
          <pc:sldMk cId="2201356344" sldId="333"/>
        </pc:sldMkLst>
        <pc:spChg chg="mod">
          <ac:chgData name="Fernanda Garrido Ortiz" userId="bed189b5-3256-400b-9e33-523764494b06" providerId="ADAL" clId="{B9F5FACB-3FE8-4AB4-B0F4-B430E9EB81C3}" dt="2026-05-07T18:20:17.919" v="1068" actId="404"/>
          <ac:spMkLst>
            <pc:docMk/>
            <pc:sldMk cId="2201356344" sldId="333"/>
            <ac:spMk id="2" creationId="{1104205A-EE1B-86C4-D750-29E04998A8C3}"/>
          </ac:spMkLst>
        </pc:spChg>
        <pc:spChg chg="mod">
          <ac:chgData name="Fernanda Garrido Ortiz" userId="bed189b5-3256-400b-9e33-523764494b06" providerId="ADAL" clId="{B9F5FACB-3FE8-4AB4-B0F4-B430E9EB81C3}" dt="2026-05-07T18:20:17.919" v="1068" actId="404"/>
          <ac:spMkLst>
            <pc:docMk/>
            <pc:sldMk cId="2201356344" sldId="333"/>
            <ac:spMk id="30" creationId="{DF3606B1-6FBC-B778-F2B5-ECA76CB2E615}"/>
          </ac:spMkLst>
        </pc:spChg>
        <pc:spChg chg="mod">
          <ac:chgData name="Fernanda Garrido Ortiz" userId="bed189b5-3256-400b-9e33-523764494b06" providerId="ADAL" clId="{B9F5FACB-3FE8-4AB4-B0F4-B430E9EB81C3}" dt="2026-05-07T18:20:17.919" v="1068" actId="404"/>
          <ac:spMkLst>
            <pc:docMk/>
            <pc:sldMk cId="2201356344" sldId="333"/>
            <ac:spMk id="31" creationId="{2CE0F9D4-E76E-ADE3-8356-ABA009D23928}"/>
          </ac:spMkLst>
        </pc:spChg>
        <pc:spChg chg="mod">
          <ac:chgData name="Fernanda Garrido Ortiz" userId="bed189b5-3256-400b-9e33-523764494b06" providerId="ADAL" clId="{B9F5FACB-3FE8-4AB4-B0F4-B430E9EB81C3}" dt="2026-05-07T18:20:17.919" v="1068" actId="404"/>
          <ac:spMkLst>
            <pc:docMk/>
            <pc:sldMk cId="2201356344" sldId="333"/>
            <ac:spMk id="32" creationId="{AED9CB09-F037-6217-AAD7-1C837D510A69}"/>
          </ac:spMkLst>
        </pc:spChg>
      </pc:sldChg>
      <pc:sldChg chg="addSp modSp mod">
        <pc:chgData name="Fernanda Garrido Ortiz" userId="bed189b5-3256-400b-9e33-523764494b06" providerId="ADAL" clId="{B9F5FACB-3FE8-4AB4-B0F4-B430E9EB81C3}" dt="2026-05-07T18:20:34.276" v="1071" actId="1076"/>
        <pc:sldMkLst>
          <pc:docMk/>
          <pc:sldMk cId="2012604925" sldId="334"/>
        </pc:sldMkLst>
        <pc:spChg chg="mod">
          <ac:chgData name="Fernanda Garrido Ortiz" userId="bed189b5-3256-400b-9e33-523764494b06" providerId="ADAL" clId="{B9F5FACB-3FE8-4AB4-B0F4-B430E9EB81C3}" dt="2026-05-07T13:53:12.441" v="959" actId="1076"/>
          <ac:spMkLst>
            <pc:docMk/>
            <pc:sldMk cId="2012604925" sldId="334"/>
            <ac:spMk id="2" creationId="{EE6328B9-C389-5BC4-0DD2-6AC45134D481}"/>
          </ac:spMkLst>
        </pc:spChg>
        <pc:picChg chg="add mod">
          <ac:chgData name="Fernanda Garrido Ortiz" userId="bed189b5-3256-400b-9e33-523764494b06" providerId="ADAL" clId="{B9F5FACB-3FE8-4AB4-B0F4-B430E9EB81C3}" dt="2026-05-07T18:20:31.611" v="1070" actId="1076"/>
          <ac:picMkLst>
            <pc:docMk/>
            <pc:sldMk cId="2012604925" sldId="334"/>
            <ac:picMk id="4" creationId="{382D06D6-F55C-ED73-3EBE-72DEFA62DF1E}"/>
          </ac:picMkLst>
        </pc:picChg>
        <pc:picChg chg="add mod">
          <ac:chgData name="Fernanda Garrido Ortiz" userId="bed189b5-3256-400b-9e33-523764494b06" providerId="ADAL" clId="{B9F5FACB-3FE8-4AB4-B0F4-B430E9EB81C3}" dt="2026-05-07T18:20:31.611" v="1070" actId="1076"/>
          <ac:picMkLst>
            <pc:docMk/>
            <pc:sldMk cId="2012604925" sldId="334"/>
            <ac:picMk id="6" creationId="{A6416E6B-86A2-9A5A-F9C1-04FA8E150A42}"/>
          </ac:picMkLst>
        </pc:picChg>
        <pc:picChg chg="add mod">
          <ac:chgData name="Fernanda Garrido Ortiz" userId="bed189b5-3256-400b-9e33-523764494b06" providerId="ADAL" clId="{B9F5FACB-3FE8-4AB4-B0F4-B430E9EB81C3}" dt="2026-05-07T18:20:34.276" v="1071" actId="1076"/>
          <ac:picMkLst>
            <pc:docMk/>
            <pc:sldMk cId="2012604925" sldId="334"/>
            <ac:picMk id="8" creationId="{4F615C0C-CFA5-B2F6-A978-FD8DFDB7A041}"/>
          </ac:picMkLst>
        </pc:picChg>
      </pc:sldChg>
      <pc:sldChg chg="addSp modSp mod">
        <pc:chgData name="Fernanda Garrido Ortiz" userId="bed189b5-3256-400b-9e33-523764494b06" providerId="ADAL" clId="{B9F5FACB-3FE8-4AB4-B0F4-B430E9EB81C3}" dt="2026-05-07T18:20:54.747" v="1075" actId="1440"/>
        <pc:sldMkLst>
          <pc:docMk/>
          <pc:sldMk cId="2198382033" sldId="335"/>
        </pc:sldMkLst>
        <pc:spChg chg="add mod">
          <ac:chgData name="Fernanda Garrido Ortiz" userId="bed189b5-3256-400b-9e33-523764494b06" providerId="ADAL" clId="{B9F5FACB-3FE8-4AB4-B0F4-B430E9EB81C3}" dt="2026-05-07T12:39:19.270" v="750" actId="1076"/>
          <ac:spMkLst>
            <pc:docMk/>
            <pc:sldMk cId="2198382033" sldId="335"/>
            <ac:spMk id="2" creationId="{50DAA444-E503-5F76-3DEA-F32A5808E32D}"/>
          </ac:spMkLst>
        </pc:spChg>
        <pc:picChg chg="add mod">
          <ac:chgData name="Fernanda Garrido Ortiz" userId="bed189b5-3256-400b-9e33-523764494b06" providerId="ADAL" clId="{B9F5FACB-3FE8-4AB4-B0F4-B430E9EB81C3}" dt="2026-05-07T18:20:46.178" v="1073" actId="208"/>
          <ac:picMkLst>
            <pc:docMk/>
            <pc:sldMk cId="2198382033" sldId="335"/>
            <ac:picMk id="4" creationId="{2D71255D-A595-153D-500D-33B25E46A3CB}"/>
          </ac:picMkLst>
        </pc:picChg>
        <pc:picChg chg="add mod">
          <ac:chgData name="Fernanda Garrido Ortiz" userId="bed189b5-3256-400b-9e33-523764494b06" providerId="ADAL" clId="{B9F5FACB-3FE8-4AB4-B0F4-B430E9EB81C3}" dt="2026-05-07T18:20:54.747" v="1075" actId="1440"/>
          <ac:picMkLst>
            <pc:docMk/>
            <pc:sldMk cId="2198382033" sldId="335"/>
            <ac:picMk id="6" creationId="{BADEA9A0-72DA-9314-1889-0523033F8F43}"/>
          </ac:picMkLst>
        </pc:picChg>
      </pc:sldChg>
      <pc:sldChg chg="modSp add mod">
        <pc:chgData name="Fernanda Garrido Ortiz" userId="bed189b5-3256-400b-9e33-523764494b06" providerId="ADAL" clId="{B9F5FACB-3FE8-4AB4-B0F4-B430E9EB81C3}" dt="2026-05-07T18:21:03.883" v="1077" actId="1440"/>
        <pc:sldMkLst>
          <pc:docMk/>
          <pc:sldMk cId="4270346893" sldId="336"/>
        </pc:sldMkLst>
        <pc:spChg chg="mod">
          <ac:chgData name="Fernanda Garrido Ortiz" userId="bed189b5-3256-400b-9e33-523764494b06" providerId="ADAL" clId="{B9F5FACB-3FE8-4AB4-B0F4-B430E9EB81C3}" dt="2026-05-07T12:39:23.413" v="751" actId="1076"/>
          <ac:spMkLst>
            <pc:docMk/>
            <pc:sldMk cId="4270346893" sldId="336"/>
            <ac:spMk id="2" creationId="{EEF606E5-A8BA-9714-BDD7-5A4D02D4C9FF}"/>
          </ac:spMkLst>
        </pc:spChg>
        <pc:picChg chg="mod">
          <ac:chgData name="Fernanda Garrido Ortiz" userId="bed189b5-3256-400b-9e33-523764494b06" providerId="ADAL" clId="{B9F5FACB-3FE8-4AB4-B0F4-B430E9EB81C3}" dt="2026-05-07T18:21:00.139" v="1076" actId="208"/>
          <ac:picMkLst>
            <pc:docMk/>
            <pc:sldMk cId="4270346893" sldId="336"/>
            <ac:picMk id="4" creationId="{BCB52EE7-B566-ADA6-8232-906E3BDAF102}"/>
          </ac:picMkLst>
        </pc:picChg>
        <pc:picChg chg="mod">
          <ac:chgData name="Fernanda Garrido Ortiz" userId="bed189b5-3256-400b-9e33-523764494b06" providerId="ADAL" clId="{B9F5FACB-3FE8-4AB4-B0F4-B430E9EB81C3}" dt="2026-05-07T18:21:03.883" v="1077" actId="1440"/>
          <ac:picMkLst>
            <pc:docMk/>
            <pc:sldMk cId="4270346893" sldId="336"/>
            <ac:picMk id="6" creationId="{47096739-9824-0C41-AB4F-3F61D191B3D0}"/>
          </ac:picMkLst>
        </pc:picChg>
      </pc:sldChg>
      <pc:sldChg chg="addSp modSp add mod ord">
        <pc:chgData name="Fernanda Garrido Ortiz" userId="bed189b5-3256-400b-9e33-523764494b06" providerId="ADAL" clId="{B9F5FACB-3FE8-4AB4-B0F4-B430E9EB81C3}" dt="2026-05-07T18:25:44.803" v="1132"/>
        <pc:sldMkLst>
          <pc:docMk/>
          <pc:sldMk cId="3832518645" sldId="337"/>
        </pc:sldMkLst>
        <pc:spChg chg="mod">
          <ac:chgData name="Fernanda Garrido Ortiz" userId="bed189b5-3256-400b-9e33-523764494b06" providerId="ADAL" clId="{B9F5FACB-3FE8-4AB4-B0F4-B430E9EB81C3}" dt="2026-05-07T12:39:43.893" v="753" actId="6549"/>
          <ac:spMkLst>
            <pc:docMk/>
            <pc:sldMk cId="3832518645" sldId="337"/>
            <ac:spMk id="2" creationId="{5C686D95-571A-11AC-F669-AE7529A2E9E3}"/>
          </ac:spMkLst>
        </pc:spChg>
        <pc:spChg chg="add mod">
          <ac:chgData name="Fernanda Garrido Ortiz" userId="bed189b5-3256-400b-9e33-523764494b06" providerId="ADAL" clId="{B9F5FACB-3FE8-4AB4-B0F4-B430E9EB81C3}" dt="2026-05-07T18:25:08.167" v="1124" actId="404"/>
          <ac:spMkLst>
            <pc:docMk/>
            <pc:sldMk cId="3832518645" sldId="337"/>
            <ac:spMk id="3" creationId="{450879F7-997C-4690-9E22-D9B360CCD199}"/>
          </ac:spMkLst>
        </pc:spChg>
        <pc:graphicFrameChg chg="add mod modGraphic">
          <ac:chgData name="Fernanda Garrido Ortiz" userId="bed189b5-3256-400b-9e33-523764494b06" providerId="ADAL" clId="{B9F5FACB-3FE8-4AB4-B0F4-B430E9EB81C3}" dt="2026-05-07T18:25:44.803" v="1132"/>
          <ac:graphicFrameMkLst>
            <pc:docMk/>
            <pc:sldMk cId="3832518645" sldId="337"/>
            <ac:graphicFrameMk id="4" creationId="{82CC1E43-6903-CB89-288A-FCA58FAEA990}"/>
          </ac:graphicFrameMkLst>
        </pc:graphicFrameChg>
        <pc:picChg chg="add mod">
          <ac:chgData name="Fernanda Garrido Ortiz" userId="bed189b5-3256-400b-9e33-523764494b06" providerId="ADAL" clId="{B9F5FACB-3FE8-4AB4-B0F4-B430E9EB81C3}" dt="2026-05-07T18:25:27.287" v="1129" actId="1440"/>
          <ac:picMkLst>
            <pc:docMk/>
            <pc:sldMk cId="3832518645" sldId="337"/>
            <ac:picMk id="6" creationId="{EF8AD9F1-04F2-6957-85AA-0DD107F1A857}"/>
          </ac:picMkLst>
        </pc:picChg>
      </pc:sldChg>
      <pc:sldChg chg="addSp delSp modSp add mod">
        <pc:chgData name="Fernanda Garrido Ortiz" userId="bed189b5-3256-400b-9e33-523764494b06" providerId="ADAL" clId="{B9F5FACB-3FE8-4AB4-B0F4-B430E9EB81C3}" dt="2026-05-07T18:26:24.261" v="1140" actId="1440"/>
        <pc:sldMkLst>
          <pc:docMk/>
          <pc:sldMk cId="2700265824" sldId="338"/>
        </pc:sldMkLst>
        <pc:spChg chg="mod">
          <ac:chgData name="Fernanda Garrido Ortiz" userId="bed189b5-3256-400b-9e33-523764494b06" providerId="ADAL" clId="{B9F5FACB-3FE8-4AB4-B0F4-B430E9EB81C3}" dt="2026-05-07T12:39:58.818" v="757" actId="6549"/>
          <ac:spMkLst>
            <pc:docMk/>
            <pc:sldMk cId="2700265824" sldId="338"/>
            <ac:spMk id="2" creationId="{50A0F238-C681-74D3-594E-22B52D5F241F}"/>
          </ac:spMkLst>
        </pc:spChg>
        <pc:graphicFrameChg chg="add mod modGraphic">
          <ac:chgData name="Fernanda Garrido Ortiz" userId="bed189b5-3256-400b-9e33-523764494b06" providerId="ADAL" clId="{B9F5FACB-3FE8-4AB4-B0F4-B430E9EB81C3}" dt="2026-05-07T18:25:57.375" v="1133" actId="1076"/>
          <ac:graphicFrameMkLst>
            <pc:docMk/>
            <pc:sldMk cId="2700265824" sldId="338"/>
            <ac:graphicFrameMk id="5" creationId="{8027BB4B-E9BB-CD00-90DD-51B0FC9B8FB7}"/>
          </ac:graphicFrameMkLst>
        </pc:graphicFrameChg>
        <pc:picChg chg="add mod">
          <ac:chgData name="Fernanda Garrido Ortiz" userId="bed189b5-3256-400b-9e33-523764494b06" providerId="ADAL" clId="{B9F5FACB-3FE8-4AB4-B0F4-B430E9EB81C3}" dt="2026-05-07T18:26:24.261" v="1140" actId="1440"/>
          <ac:picMkLst>
            <pc:docMk/>
            <pc:sldMk cId="2700265824" sldId="338"/>
            <ac:picMk id="4" creationId="{B3C3401D-88B9-1A2E-7777-F15AA4B907F7}"/>
          </ac:picMkLst>
        </pc:picChg>
      </pc:sldChg>
      <pc:sldChg chg="addSp delSp modSp add mod ord">
        <pc:chgData name="Fernanda Garrido Ortiz" userId="bed189b5-3256-400b-9e33-523764494b06" providerId="ADAL" clId="{B9F5FACB-3FE8-4AB4-B0F4-B430E9EB81C3}" dt="2026-05-07T12:40:30.081" v="765" actId="1076"/>
        <pc:sldMkLst>
          <pc:docMk/>
          <pc:sldMk cId="572076996" sldId="339"/>
        </pc:sldMkLst>
        <pc:spChg chg="mod">
          <ac:chgData name="Fernanda Garrido Ortiz" userId="bed189b5-3256-400b-9e33-523764494b06" providerId="ADAL" clId="{B9F5FACB-3FE8-4AB4-B0F4-B430E9EB81C3}" dt="2026-05-07T12:40:05.204" v="758" actId="6549"/>
          <ac:spMkLst>
            <pc:docMk/>
            <pc:sldMk cId="572076996" sldId="339"/>
            <ac:spMk id="2" creationId="{1383014F-C20F-4E09-2B93-345ED54E49CC}"/>
          </ac:spMkLst>
        </pc:spChg>
        <pc:spChg chg="mod">
          <ac:chgData name="Fernanda Garrido Ortiz" userId="bed189b5-3256-400b-9e33-523764494b06" providerId="ADAL" clId="{B9F5FACB-3FE8-4AB4-B0F4-B430E9EB81C3}" dt="2026-05-07T12:40:30.081" v="765" actId="1076"/>
          <ac:spMkLst>
            <pc:docMk/>
            <pc:sldMk cId="572076996" sldId="339"/>
            <ac:spMk id="3" creationId="{64A544A2-23B6-241A-6A53-5F58AE993440}"/>
          </ac:spMkLst>
        </pc:spChg>
        <pc:spChg chg="add mod">
          <ac:chgData name="Fernanda Garrido Ortiz" userId="bed189b5-3256-400b-9e33-523764494b06" providerId="ADAL" clId="{B9F5FACB-3FE8-4AB4-B0F4-B430E9EB81C3}" dt="2026-05-07T12:40:23.371" v="763" actId="1076"/>
          <ac:spMkLst>
            <pc:docMk/>
            <pc:sldMk cId="572076996" sldId="339"/>
            <ac:spMk id="7" creationId="{8B64A75C-AC29-4553-5B81-702424224F44}"/>
          </ac:spMkLst>
        </pc:spChg>
        <pc:picChg chg="add mod">
          <ac:chgData name="Fernanda Garrido Ortiz" userId="bed189b5-3256-400b-9e33-523764494b06" providerId="ADAL" clId="{B9F5FACB-3FE8-4AB4-B0F4-B430E9EB81C3}" dt="2026-05-07T12:40:27.219" v="764" actId="1076"/>
          <ac:picMkLst>
            <pc:docMk/>
            <pc:sldMk cId="572076996" sldId="339"/>
            <ac:picMk id="6" creationId="{7B925B25-812A-A206-F7FB-F1AEA8A78BC3}"/>
          </ac:picMkLst>
        </pc:picChg>
      </pc:sldChg>
      <pc:sldChg chg="addSp delSp modSp add mod">
        <pc:chgData name="Fernanda Garrido Ortiz" userId="bed189b5-3256-400b-9e33-523764494b06" providerId="ADAL" clId="{B9F5FACB-3FE8-4AB4-B0F4-B430E9EB81C3}" dt="2026-05-06T15:43:31.684" v="160" actId="1076"/>
        <pc:sldMkLst>
          <pc:docMk/>
          <pc:sldMk cId="1303608849" sldId="340"/>
        </pc:sldMkLst>
        <pc:spChg chg="add del mod">
          <ac:chgData name="Fernanda Garrido Ortiz" userId="bed189b5-3256-400b-9e33-523764494b06" providerId="ADAL" clId="{B9F5FACB-3FE8-4AB4-B0F4-B430E9EB81C3}" dt="2026-05-06T15:43:12.245" v="154" actId="1076"/>
          <ac:spMkLst>
            <pc:docMk/>
            <pc:sldMk cId="1303608849" sldId="340"/>
            <ac:spMk id="2" creationId="{183021E8-3BD1-CDA1-FA72-ACEF3B6201B1}"/>
          </ac:spMkLst>
        </pc:spChg>
        <pc:spChg chg="mod">
          <ac:chgData name="Fernanda Garrido Ortiz" userId="bed189b5-3256-400b-9e33-523764494b06" providerId="ADAL" clId="{B9F5FACB-3FE8-4AB4-B0F4-B430E9EB81C3}" dt="2026-05-06T15:43:23.765" v="157" actId="1076"/>
          <ac:spMkLst>
            <pc:docMk/>
            <pc:sldMk cId="1303608849" sldId="340"/>
            <ac:spMk id="7" creationId="{240D2B3A-F1EE-6DFC-CA13-9D35BDDFEB3E}"/>
          </ac:spMkLst>
        </pc:spChg>
        <pc:picChg chg="add mod">
          <ac:chgData name="Fernanda Garrido Ortiz" userId="bed189b5-3256-400b-9e33-523764494b06" providerId="ADAL" clId="{B9F5FACB-3FE8-4AB4-B0F4-B430E9EB81C3}" dt="2026-05-06T15:43:31.684" v="160" actId="1076"/>
          <ac:picMkLst>
            <pc:docMk/>
            <pc:sldMk cId="1303608849" sldId="340"/>
            <ac:picMk id="4" creationId="{899AEF78-382D-7BB0-FF6F-39968715C8AC}"/>
          </ac:picMkLst>
        </pc:picChg>
        <pc:picChg chg="add mod">
          <ac:chgData name="Fernanda Garrido Ortiz" userId="bed189b5-3256-400b-9e33-523764494b06" providerId="ADAL" clId="{B9F5FACB-3FE8-4AB4-B0F4-B430E9EB81C3}" dt="2026-05-06T15:43:30.069" v="159" actId="1076"/>
          <ac:picMkLst>
            <pc:docMk/>
            <pc:sldMk cId="1303608849" sldId="340"/>
            <ac:picMk id="5" creationId="{3AC7BA8D-4C00-78C7-2D9D-AA92B151985E}"/>
          </ac:picMkLst>
        </pc:picChg>
      </pc:sldChg>
      <pc:sldChg chg="addSp delSp modSp add mod ord">
        <pc:chgData name="Fernanda Garrido Ortiz" userId="bed189b5-3256-400b-9e33-523764494b06" providerId="ADAL" clId="{B9F5FACB-3FE8-4AB4-B0F4-B430E9EB81C3}" dt="2026-05-07T12:40:49.974" v="768" actId="1076"/>
        <pc:sldMkLst>
          <pc:docMk/>
          <pc:sldMk cId="749653741" sldId="341"/>
        </pc:sldMkLst>
        <pc:spChg chg="mod">
          <ac:chgData name="Fernanda Garrido Ortiz" userId="bed189b5-3256-400b-9e33-523764494b06" providerId="ADAL" clId="{B9F5FACB-3FE8-4AB4-B0F4-B430E9EB81C3}" dt="2026-05-07T12:40:49.974" v="768" actId="1076"/>
          <ac:spMkLst>
            <pc:docMk/>
            <pc:sldMk cId="749653741" sldId="341"/>
            <ac:spMk id="2" creationId="{B3E5D9ED-3C0E-FA04-76C6-D5E0DA5CA8BF}"/>
          </ac:spMkLst>
        </pc:spChg>
        <pc:spChg chg="mod">
          <ac:chgData name="Fernanda Garrido Ortiz" userId="bed189b5-3256-400b-9e33-523764494b06" providerId="ADAL" clId="{B9F5FACB-3FE8-4AB4-B0F4-B430E9EB81C3}" dt="2026-05-07T12:40:37.850" v="766" actId="113"/>
          <ac:spMkLst>
            <pc:docMk/>
            <pc:sldMk cId="749653741" sldId="341"/>
            <ac:spMk id="3" creationId="{CEB2DDAB-03E6-A43C-36A0-0A2C1D63ED53}"/>
          </ac:spMkLst>
        </pc:spChg>
        <pc:picChg chg="add mod">
          <ac:chgData name="Fernanda Garrido Ortiz" userId="bed189b5-3256-400b-9e33-523764494b06" providerId="ADAL" clId="{B9F5FACB-3FE8-4AB4-B0F4-B430E9EB81C3}" dt="2026-05-06T16:25:27.066" v="207" actId="1076"/>
          <ac:picMkLst>
            <pc:docMk/>
            <pc:sldMk cId="749653741" sldId="341"/>
            <ac:picMk id="5" creationId="{8A1375C6-2285-6B0F-C0B0-955948F01B84}"/>
          </ac:picMkLst>
        </pc:picChg>
        <pc:picChg chg="add mod">
          <ac:chgData name="Fernanda Garrido Ortiz" userId="bed189b5-3256-400b-9e33-523764494b06" providerId="ADAL" clId="{B9F5FACB-3FE8-4AB4-B0F4-B430E9EB81C3}" dt="2026-05-06T16:25:42.307" v="212" actId="1076"/>
          <ac:picMkLst>
            <pc:docMk/>
            <pc:sldMk cId="749653741" sldId="341"/>
            <ac:picMk id="8" creationId="{2F57EB2F-5A4C-FCC0-7EE4-1ADFCE459A26}"/>
          </ac:picMkLst>
        </pc:picChg>
        <pc:picChg chg="add mod">
          <ac:chgData name="Fernanda Garrido Ortiz" userId="bed189b5-3256-400b-9e33-523764494b06" providerId="ADAL" clId="{B9F5FACB-3FE8-4AB4-B0F4-B430E9EB81C3}" dt="2026-05-06T16:25:42.307" v="212" actId="1076"/>
          <ac:picMkLst>
            <pc:docMk/>
            <pc:sldMk cId="749653741" sldId="341"/>
            <ac:picMk id="9" creationId="{81479369-EFE8-0A50-F4A3-DEFC41D83676}"/>
          </ac:picMkLst>
        </pc:picChg>
        <pc:picChg chg="add mod">
          <ac:chgData name="Fernanda Garrido Ortiz" userId="bed189b5-3256-400b-9e33-523764494b06" providerId="ADAL" clId="{B9F5FACB-3FE8-4AB4-B0F4-B430E9EB81C3}" dt="2026-05-06T16:25:42.307" v="212" actId="1076"/>
          <ac:picMkLst>
            <pc:docMk/>
            <pc:sldMk cId="749653741" sldId="341"/>
            <ac:picMk id="10" creationId="{F075F374-139A-1CB3-F962-7D90436FECA8}"/>
          </ac:picMkLst>
        </pc:picChg>
      </pc:sldChg>
      <pc:sldChg chg="addSp delSp modSp add mod">
        <pc:chgData name="Fernanda Garrido Ortiz" userId="bed189b5-3256-400b-9e33-523764494b06" providerId="ADAL" clId="{B9F5FACB-3FE8-4AB4-B0F4-B430E9EB81C3}" dt="2026-05-07T12:41:08.563" v="772" actId="1076"/>
        <pc:sldMkLst>
          <pc:docMk/>
          <pc:sldMk cId="771052092" sldId="342"/>
        </pc:sldMkLst>
        <pc:spChg chg="mod">
          <ac:chgData name="Fernanda Garrido Ortiz" userId="bed189b5-3256-400b-9e33-523764494b06" providerId="ADAL" clId="{B9F5FACB-3FE8-4AB4-B0F4-B430E9EB81C3}" dt="2026-05-06T16:23:29.236" v="177"/>
          <ac:spMkLst>
            <pc:docMk/>
            <pc:sldMk cId="771052092" sldId="342"/>
            <ac:spMk id="2" creationId="{122A0078-C052-7245-13D5-E4A8FC2413BA}"/>
          </ac:spMkLst>
        </pc:spChg>
        <pc:spChg chg="mod">
          <ac:chgData name="Fernanda Garrido Ortiz" userId="bed189b5-3256-400b-9e33-523764494b06" providerId="ADAL" clId="{B9F5FACB-3FE8-4AB4-B0F4-B430E9EB81C3}" dt="2026-05-07T12:41:08.563" v="772" actId="1076"/>
          <ac:spMkLst>
            <pc:docMk/>
            <pc:sldMk cId="771052092" sldId="342"/>
            <ac:spMk id="3" creationId="{4AB30102-B51E-5D1B-7423-4EA0E355DDF2}"/>
          </ac:spMkLst>
        </pc:spChg>
        <pc:picChg chg="add mod">
          <ac:chgData name="Fernanda Garrido Ortiz" userId="bed189b5-3256-400b-9e33-523764494b06" providerId="ADAL" clId="{B9F5FACB-3FE8-4AB4-B0F4-B430E9EB81C3}" dt="2026-05-06T16:25:55.179" v="213" actId="1076"/>
          <ac:picMkLst>
            <pc:docMk/>
            <pc:sldMk cId="771052092" sldId="342"/>
            <ac:picMk id="5" creationId="{DA8BDE37-BB52-CD7B-FBEE-DDE2763DE7E5}"/>
          </ac:picMkLst>
        </pc:picChg>
        <pc:picChg chg="add mod">
          <ac:chgData name="Fernanda Garrido Ortiz" userId="bed189b5-3256-400b-9e33-523764494b06" providerId="ADAL" clId="{B9F5FACB-3FE8-4AB4-B0F4-B430E9EB81C3}" dt="2026-05-06T16:26:37.346" v="222" actId="1076"/>
          <ac:picMkLst>
            <pc:docMk/>
            <pc:sldMk cId="771052092" sldId="342"/>
            <ac:picMk id="7" creationId="{192FCD98-FB97-F5A0-76DA-F1E4A42CEA90}"/>
          </ac:picMkLst>
        </pc:picChg>
      </pc:sldChg>
      <pc:sldChg chg="addSp delSp modSp add mod">
        <pc:chgData name="Fernanda Garrido Ortiz" userId="bed189b5-3256-400b-9e33-523764494b06" providerId="ADAL" clId="{B9F5FACB-3FE8-4AB4-B0F4-B430E9EB81C3}" dt="2026-05-07T18:27:02.449" v="1155" actId="1036"/>
        <pc:sldMkLst>
          <pc:docMk/>
          <pc:sldMk cId="809090910" sldId="343"/>
        </pc:sldMkLst>
        <pc:spChg chg="mod">
          <ac:chgData name="Fernanda Garrido Ortiz" userId="bed189b5-3256-400b-9e33-523764494b06" providerId="ADAL" clId="{B9F5FACB-3FE8-4AB4-B0F4-B430E9EB81C3}" dt="2026-05-06T18:49:46.894" v="228" actId="20577"/>
          <ac:spMkLst>
            <pc:docMk/>
            <pc:sldMk cId="809090910" sldId="343"/>
            <ac:spMk id="2" creationId="{32333742-9DF8-492B-C86E-4C6C30A9A07E}"/>
          </ac:spMkLst>
        </pc:spChg>
        <pc:spChg chg="mod">
          <ac:chgData name="Fernanda Garrido Ortiz" userId="bed189b5-3256-400b-9e33-523764494b06" providerId="ADAL" clId="{B9F5FACB-3FE8-4AB4-B0F4-B430E9EB81C3}" dt="2026-05-06T19:00:06.813" v="266" actId="1076"/>
          <ac:spMkLst>
            <pc:docMk/>
            <pc:sldMk cId="809090910" sldId="343"/>
            <ac:spMk id="3" creationId="{C23EA7C7-ABA2-D750-93D5-6F4C7127348A}"/>
          </ac:spMkLst>
        </pc:spChg>
        <pc:spChg chg="add mod">
          <ac:chgData name="Fernanda Garrido Ortiz" userId="bed189b5-3256-400b-9e33-523764494b06" providerId="ADAL" clId="{B9F5FACB-3FE8-4AB4-B0F4-B430E9EB81C3}" dt="2026-05-07T18:27:02.449" v="1155" actId="1036"/>
          <ac:spMkLst>
            <pc:docMk/>
            <pc:sldMk cId="809090910" sldId="343"/>
            <ac:spMk id="4" creationId="{CAEC4C8B-10A6-608D-E340-811A03258EF2}"/>
          </ac:spMkLst>
        </pc:spChg>
        <pc:picChg chg="add mod">
          <ac:chgData name="Fernanda Garrido Ortiz" userId="bed189b5-3256-400b-9e33-523764494b06" providerId="ADAL" clId="{B9F5FACB-3FE8-4AB4-B0F4-B430E9EB81C3}" dt="2026-05-07T18:26:58.573" v="1149" actId="1036"/>
          <ac:picMkLst>
            <pc:docMk/>
            <pc:sldMk cId="809090910" sldId="343"/>
            <ac:picMk id="8" creationId="{AEB8607A-6BA3-8F98-29A1-2E86FF68029F}"/>
          </ac:picMkLst>
        </pc:picChg>
        <pc:picChg chg="add mod">
          <ac:chgData name="Fernanda Garrido Ortiz" userId="bed189b5-3256-400b-9e33-523764494b06" providerId="ADAL" clId="{B9F5FACB-3FE8-4AB4-B0F4-B430E9EB81C3}" dt="2026-05-06T18:59:57.075" v="264" actId="1076"/>
          <ac:picMkLst>
            <pc:docMk/>
            <pc:sldMk cId="809090910" sldId="343"/>
            <ac:picMk id="13" creationId="{BA71B448-8F06-5F53-7A4C-155C3BD19ADC}"/>
          </ac:picMkLst>
        </pc:picChg>
      </pc:sldChg>
      <pc:sldChg chg="addSp delSp modSp add mod">
        <pc:chgData name="Fernanda Garrido Ortiz" userId="bed189b5-3256-400b-9e33-523764494b06" providerId="ADAL" clId="{B9F5FACB-3FE8-4AB4-B0F4-B430E9EB81C3}" dt="2026-05-06T19:09:45.719" v="290"/>
        <pc:sldMkLst>
          <pc:docMk/>
          <pc:sldMk cId="1911937407" sldId="344"/>
        </pc:sldMkLst>
        <pc:spChg chg="mod">
          <ac:chgData name="Fernanda Garrido Ortiz" userId="bed189b5-3256-400b-9e33-523764494b06" providerId="ADAL" clId="{B9F5FACB-3FE8-4AB4-B0F4-B430E9EB81C3}" dt="2026-05-06T19:00:39.818" v="273" actId="20577"/>
          <ac:spMkLst>
            <pc:docMk/>
            <pc:sldMk cId="1911937407" sldId="344"/>
            <ac:spMk id="2" creationId="{72FB3D04-C52A-3FF6-67D0-D94DD028B975}"/>
          </ac:spMkLst>
        </pc:spChg>
        <pc:picChg chg="add mod">
          <ac:chgData name="Fernanda Garrido Ortiz" userId="bed189b5-3256-400b-9e33-523764494b06" providerId="ADAL" clId="{B9F5FACB-3FE8-4AB4-B0F4-B430E9EB81C3}" dt="2026-05-06T19:09:45.719" v="290"/>
          <ac:picMkLst>
            <pc:docMk/>
            <pc:sldMk cId="1911937407" sldId="344"/>
            <ac:picMk id="12" creationId="{5B43CD58-A6AA-3BC3-8DB1-94E7CA29829C}"/>
          </ac:picMkLst>
        </pc:picChg>
      </pc:sldChg>
      <pc:sldChg chg="addSp delSp modSp add mod ord">
        <pc:chgData name="Fernanda Garrido Ortiz" userId="bed189b5-3256-400b-9e33-523764494b06" providerId="ADAL" clId="{B9F5FACB-3FE8-4AB4-B0F4-B430E9EB81C3}" dt="2026-05-07T18:44:08.488" v="1195" actId="1440"/>
        <pc:sldMkLst>
          <pc:docMk/>
          <pc:sldMk cId="3007235973" sldId="345"/>
        </pc:sldMkLst>
        <pc:spChg chg="mod">
          <ac:chgData name="Fernanda Garrido Ortiz" userId="bed189b5-3256-400b-9e33-523764494b06" providerId="ADAL" clId="{B9F5FACB-3FE8-4AB4-B0F4-B430E9EB81C3}" dt="2026-05-07T12:41:30.502" v="773" actId="6549"/>
          <ac:spMkLst>
            <pc:docMk/>
            <pc:sldMk cId="3007235973" sldId="345"/>
            <ac:spMk id="2" creationId="{A0DC5757-9721-962E-3E72-C592133CDFE7}"/>
          </ac:spMkLst>
        </pc:spChg>
        <pc:spChg chg="mod">
          <ac:chgData name="Fernanda Garrido Ortiz" userId="bed189b5-3256-400b-9e33-523764494b06" providerId="ADAL" clId="{B9F5FACB-3FE8-4AB4-B0F4-B430E9EB81C3}" dt="2026-05-07T18:42:46.621" v="1179" actId="20577"/>
          <ac:spMkLst>
            <pc:docMk/>
            <pc:sldMk cId="3007235973" sldId="345"/>
            <ac:spMk id="3" creationId="{86493902-F14F-8396-A6DC-844A1465CB1C}"/>
          </ac:spMkLst>
        </pc:spChg>
        <pc:graphicFrameChg chg="add mod modGraphic">
          <ac:chgData name="Fernanda Garrido Ortiz" userId="bed189b5-3256-400b-9e33-523764494b06" providerId="ADAL" clId="{B9F5FACB-3FE8-4AB4-B0F4-B430E9EB81C3}" dt="2026-05-07T18:42:43.228" v="1175" actId="20577"/>
          <ac:graphicFrameMkLst>
            <pc:docMk/>
            <pc:sldMk cId="3007235973" sldId="345"/>
            <ac:graphicFrameMk id="4" creationId="{89E07552-340F-0ABE-E5D3-F33C445773B0}"/>
          </ac:graphicFrameMkLst>
        </pc:graphicFrameChg>
        <pc:picChg chg="add mod">
          <ac:chgData name="Fernanda Garrido Ortiz" userId="bed189b5-3256-400b-9e33-523764494b06" providerId="ADAL" clId="{B9F5FACB-3FE8-4AB4-B0F4-B430E9EB81C3}" dt="2026-05-07T18:44:08.488" v="1195" actId="1440"/>
          <ac:picMkLst>
            <pc:docMk/>
            <pc:sldMk cId="3007235973" sldId="345"/>
            <ac:picMk id="6" creationId="{4E265C7C-76DE-AA39-456E-214855C74E10}"/>
          </ac:picMkLst>
        </pc:picChg>
        <pc:picChg chg="add mod ord">
          <ac:chgData name="Fernanda Garrido Ortiz" userId="bed189b5-3256-400b-9e33-523764494b06" providerId="ADAL" clId="{B9F5FACB-3FE8-4AB4-B0F4-B430E9EB81C3}" dt="2026-05-07T18:44:08.488" v="1195" actId="1440"/>
          <ac:picMkLst>
            <pc:docMk/>
            <pc:sldMk cId="3007235973" sldId="345"/>
            <ac:picMk id="8" creationId="{DA0D38BA-45B7-BF6F-E7AB-6C3E145AF046}"/>
          </ac:picMkLst>
        </pc:picChg>
        <pc:picChg chg="add mod">
          <ac:chgData name="Fernanda Garrido Ortiz" userId="bed189b5-3256-400b-9e33-523764494b06" providerId="ADAL" clId="{B9F5FACB-3FE8-4AB4-B0F4-B430E9EB81C3}" dt="2026-05-07T18:44:08.488" v="1195" actId="1440"/>
          <ac:picMkLst>
            <pc:docMk/>
            <pc:sldMk cId="3007235973" sldId="345"/>
            <ac:picMk id="10" creationId="{1C5579A0-EB5F-F912-3A22-483286216030}"/>
          </ac:picMkLst>
        </pc:picChg>
      </pc:sldChg>
      <pc:sldChg chg="addSp delSp modSp add mod">
        <pc:chgData name="Fernanda Garrido Ortiz" userId="bed189b5-3256-400b-9e33-523764494b06" providerId="ADAL" clId="{B9F5FACB-3FE8-4AB4-B0F4-B430E9EB81C3}" dt="2026-05-08T13:53:45.030" v="2918" actId="1076"/>
        <pc:sldMkLst>
          <pc:docMk/>
          <pc:sldMk cId="2521775634" sldId="346"/>
        </pc:sldMkLst>
        <pc:spChg chg="mod">
          <ac:chgData name="Fernanda Garrido Ortiz" userId="bed189b5-3256-400b-9e33-523764494b06" providerId="ADAL" clId="{B9F5FACB-3FE8-4AB4-B0F4-B430E9EB81C3}" dt="2026-05-06T19:20:05.252" v="332"/>
          <ac:spMkLst>
            <pc:docMk/>
            <pc:sldMk cId="2521775634" sldId="346"/>
            <ac:spMk id="2" creationId="{2CDB4EE4-A9E7-13DF-35C5-44A42D3A09AA}"/>
          </ac:spMkLst>
        </pc:spChg>
        <pc:spChg chg="mod">
          <ac:chgData name="Fernanda Garrido Ortiz" userId="bed189b5-3256-400b-9e33-523764494b06" providerId="ADAL" clId="{B9F5FACB-3FE8-4AB4-B0F4-B430E9EB81C3}" dt="2026-05-08T13:53:42.245" v="2917" actId="1076"/>
          <ac:spMkLst>
            <pc:docMk/>
            <pc:sldMk cId="2521775634" sldId="346"/>
            <ac:spMk id="3" creationId="{9C7FD710-1D27-5CC0-D1C5-FBEC4AE273E2}"/>
          </ac:spMkLst>
        </pc:spChg>
        <pc:picChg chg="add mod">
          <ac:chgData name="Fernanda Garrido Ortiz" userId="bed189b5-3256-400b-9e33-523764494b06" providerId="ADAL" clId="{B9F5FACB-3FE8-4AB4-B0F4-B430E9EB81C3}" dt="2026-05-08T13:53:45.030" v="2918" actId="1076"/>
          <ac:picMkLst>
            <pc:docMk/>
            <pc:sldMk cId="2521775634" sldId="346"/>
            <ac:picMk id="5" creationId="{DA426701-C916-B5C7-5EBE-F826EAD530C6}"/>
          </ac:picMkLst>
        </pc:picChg>
        <pc:picChg chg="add mod">
          <ac:chgData name="Fernanda Garrido Ortiz" userId="bed189b5-3256-400b-9e33-523764494b06" providerId="ADAL" clId="{B9F5FACB-3FE8-4AB4-B0F4-B430E9EB81C3}" dt="2026-05-08T13:53:39.812" v="2916" actId="1076"/>
          <ac:picMkLst>
            <pc:docMk/>
            <pc:sldMk cId="2521775634" sldId="346"/>
            <ac:picMk id="6" creationId="{7B3A1E1A-FBCE-C5D1-BD81-7D496ABA08C2}"/>
          </ac:picMkLst>
        </pc:picChg>
      </pc:sldChg>
      <pc:sldChg chg="addSp delSp modSp add mod ord">
        <pc:chgData name="Fernanda Garrido Ortiz" userId="bed189b5-3256-400b-9e33-523764494b06" providerId="ADAL" clId="{B9F5FACB-3FE8-4AB4-B0F4-B430E9EB81C3}" dt="2026-05-07T18:44:32.569" v="1197" actId="1076"/>
        <pc:sldMkLst>
          <pc:docMk/>
          <pc:sldMk cId="86543960" sldId="347"/>
        </pc:sldMkLst>
        <pc:spChg chg="mod">
          <ac:chgData name="Fernanda Garrido Ortiz" userId="bed189b5-3256-400b-9e33-523764494b06" providerId="ADAL" clId="{B9F5FACB-3FE8-4AB4-B0F4-B430E9EB81C3}" dt="2026-05-07T12:42:17.174" v="786" actId="14100"/>
          <ac:spMkLst>
            <pc:docMk/>
            <pc:sldMk cId="86543960" sldId="347"/>
            <ac:spMk id="2" creationId="{C0958322-EDEF-5E5C-39EB-848FE802FD58}"/>
          </ac:spMkLst>
        </pc:spChg>
        <pc:spChg chg="mod">
          <ac:chgData name="Fernanda Garrido Ortiz" userId="bed189b5-3256-400b-9e33-523764494b06" providerId="ADAL" clId="{B9F5FACB-3FE8-4AB4-B0F4-B430E9EB81C3}" dt="2026-05-07T18:44:26.601" v="1196" actId="1076"/>
          <ac:spMkLst>
            <pc:docMk/>
            <pc:sldMk cId="86543960" sldId="347"/>
            <ac:spMk id="3" creationId="{4331A3B1-4644-DE31-683E-D0B3AA37543B}"/>
          </ac:spMkLst>
        </pc:spChg>
        <pc:spChg chg="add mod">
          <ac:chgData name="Fernanda Garrido Ortiz" userId="bed189b5-3256-400b-9e33-523764494b06" providerId="ADAL" clId="{B9F5FACB-3FE8-4AB4-B0F4-B430E9EB81C3}" dt="2026-05-07T18:44:32.569" v="1197" actId="1076"/>
          <ac:spMkLst>
            <pc:docMk/>
            <pc:sldMk cId="86543960" sldId="347"/>
            <ac:spMk id="6" creationId="{1F64C5BF-7113-E634-04B8-33ED5B34387F}"/>
          </ac:spMkLst>
        </pc:spChg>
        <pc:graphicFrameChg chg="add mod modGraphic">
          <ac:chgData name="Fernanda Garrido Ortiz" userId="bed189b5-3256-400b-9e33-523764494b06" providerId="ADAL" clId="{B9F5FACB-3FE8-4AB4-B0F4-B430E9EB81C3}" dt="2026-05-06T19:42:44.965" v="425" actId="20577"/>
          <ac:graphicFrameMkLst>
            <pc:docMk/>
            <pc:sldMk cId="86543960" sldId="347"/>
            <ac:graphicFrameMk id="5" creationId="{116709A2-4DDB-8A02-75FF-EB14C030A810}"/>
          </ac:graphicFrameMkLst>
        </pc:graphicFrameChg>
      </pc:sldChg>
      <pc:sldChg chg="addSp delSp modSp add mod ord">
        <pc:chgData name="Fernanda Garrido Ortiz" userId="bed189b5-3256-400b-9e33-523764494b06" providerId="ADAL" clId="{B9F5FACB-3FE8-4AB4-B0F4-B430E9EB81C3}" dt="2026-05-07T12:42:26.512" v="789" actId="113"/>
        <pc:sldMkLst>
          <pc:docMk/>
          <pc:sldMk cId="3473506263" sldId="348"/>
        </pc:sldMkLst>
        <pc:spChg chg="mod">
          <ac:chgData name="Fernanda Garrido Ortiz" userId="bed189b5-3256-400b-9e33-523764494b06" providerId="ADAL" clId="{B9F5FACB-3FE8-4AB4-B0F4-B430E9EB81C3}" dt="2026-05-06T19:44:37.031" v="481" actId="20577"/>
          <ac:spMkLst>
            <pc:docMk/>
            <pc:sldMk cId="3473506263" sldId="348"/>
            <ac:spMk id="2" creationId="{81430D63-29F8-2707-27DA-9D899210711C}"/>
          </ac:spMkLst>
        </pc:spChg>
        <pc:spChg chg="mod">
          <ac:chgData name="Fernanda Garrido Ortiz" userId="bed189b5-3256-400b-9e33-523764494b06" providerId="ADAL" clId="{B9F5FACB-3FE8-4AB4-B0F4-B430E9EB81C3}" dt="2026-05-07T12:42:26.512" v="789" actId="113"/>
          <ac:spMkLst>
            <pc:docMk/>
            <pc:sldMk cId="3473506263" sldId="348"/>
            <ac:spMk id="3" creationId="{A71A3156-18A6-26BB-07F6-EFE3B4CF1603}"/>
          </ac:spMkLst>
        </pc:spChg>
        <pc:picChg chg="add mod">
          <ac:chgData name="Fernanda Garrido Ortiz" userId="bed189b5-3256-400b-9e33-523764494b06" providerId="ADAL" clId="{B9F5FACB-3FE8-4AB4-B0F4-B430E9EB81C3}" dt="2026-05-06T19:47:29.801" v="569" actId="1076"/>
          <ac:picMkLst>
            <pc:docMk/>
            <pc:sldMk cId="3473506263" sldId="348"/>
            <ac:picMk id="4" creationId="{0952831A-7EE4-C311-879B-D91D6929DC9A}"/>
          </ac:picMkLst>
        </pc:picChg>
        <pc:picChg chg="add mod">
          <ac:chgData name="Fernanda Garrido Ortiz" userId="bed189b5-3256-400b-9e33-523764494b06" providerId="ADAL" clId="{B9F5FACB-3FE8-4AB4-B0F4-B430E9EB81C3}" dt="2026-05-06T19:47:26.570" v="568" actId="1076"/>
          <ac:picMkLst>
            <pc:docMk/>
            <pc:sldMk cId="3473506263" sldId="348"/>
            <ac:picMk id="6" creationId="{C5984FB8-D425-78D4-060E-63A6CA98BD01}"/>
          </ac:picMkLst>
        </pc:picChg>
        <pc:picChg chg="add mod">
          <ac:chgData name="Fernanda Garrido Ortiz" userId="bed189b5-3256-400b-9e33-523764494b06" providerId="ADAL" clId="{B9F5FACB-3FE8-4AB4-B0F4-B430E9EB81C3}" dt="2026-05-06T19:47:46.483" v="577" actId="1076"/>
          <ac:picMkLst>
            <pc:docMk/>
            <pc:sldMk cId="3473506263" sldId="348"/>
            <ac:picMk id="8" creationId="{2E2C6467-08AA-AA6F-A9AE-D8D0A584362F}"/>
          </ac:picMkLst>
        </pc:picChg>
        <pc:picChg chg="add mod">
          <ac:chgData name="Fernanda Garrido Ortiz" userId="bed189b5-3256-400b-9e33-523764494b06" providerId="ADAL" clId="{B9F5FACB-3FE8-4AB4-B0F4-B430E9EB81C3}" dt="2026-05-06T19:47:36.386" v="573" actId="1076"/>
          <ac:picMkLst>
            <pc:docMk/>
            <pc:sldMk cId="3473506263" sldId="348"/>
            <ac:picMk id="10" creationId="{BE7A3A81-05E3-21AB-EEE1-B14A9621B276}"/>
          </ac:picMkLst>
        </pc:picChg>
      </pc:sldChg>
      <pc:sldChg chg="addSp delSp modSp add mod">
        <pc:chgData name="Fernanda Garrido Ortiz" userId="bed189b5-3256-400b-9e33-523764494b06" providerId="ADAL" clId="{B9F5FACB-3FE8-4AB4-B0F4-B430E9EB81C3}" dt="2026-05-07T18:46:13.144" v="1198" actId="1076"/>
        <pc:sldMkLst>
          <pc:docMk/>
          <pc:sldMk cId="3888170880" sldId="349"/>
        </pc:sldMkLst>
        <pc:spChg chg="mod">
          <ac:chgData name="Fernanda Garrido Ortiz" userId="bed189b5-3256-400b-9e33-523764494b06" providerId="ADAL" clId="{B9F5FACB-3FE8-4AB4-B0F4-B430E9EB81C3}" dt="2026-05-06T19:50:37.843" v="616" actId="14100"/>
          <ac:spMkLst>
            <pc:docMk/>
            <pc:sldMk cId="3888170880" sldId="349"/>
            <ac:spMk id="2" creationId="{70FB0432-F0F5-0159-1257-A31E7478A837}"/>
          </ac:spMkLst>
        </pc:spChg>
        <pc:spChg chg="mod">
          <ac:chgData name="Fernanda Garrido Ortiz" userId="bed189b5-3256-400b-9e33-523764494b06" providerId="ADAL" clId="{B9F5FACB-3FE8-4AB4-B0F4-B430E9EB81C3}" dt="2026-05-07T18:46:13.144" v="1198" actId="1076"/>
          <ac:spMkLst>
            <pc:docMk/>
            <pc:sldMk cId="3888170880" sldId="349"/>
            <ac:spMk id="3" creationId="{9723A80C-CCCA-9421-1BE2-DC48813A932B}"/>
          </ac:spMkLst>
        </pc:spChg>
        <pc:spChg chg="add mod">
          <ac:chgData name="Fernanda Garrido Ortiz" userId="bed189b5-3256-400b-9e33-523764494b06" providerId="ADAL" clId="{B9F5FACB-3FE8-4AB4-B0F4-B430E9EB81C3}" dt="2026-05-06T19:50:32.986" v="615" actId="1076"/>
          <ac:spMkLst>
            <pc:docMk/>
            <pc:sldMk cId="3888170880" sldId="349"/>
            <ac:spMk id="5" creationId="{2297D205-1960-B599-3BDD-22C396DA2DC7}"/>
          </ac:spMkLst>
        </pc:spChg>
        <pc:picChg chg="add mod">
          <ac:chgData name="Fernanda Garrido Ortiz" userId="bed189b5-3256-400b-9e33-523764494b06" providerId="ADAL" clId="{B9F5FACB-3FE8-4AB4-B0F4-B430E9EB81C3}" dt="2026-05-06T19:51:10.666" v="628" actId="1076"/>
          <ac:picMkLst>
            <pc:docMk/>
            <pc:sldMk cId="3888170880" sldId="349"/>
            <ac:picMk id="9" creationId="{A2BA3A26-53DC-7682-9040-A70A864F929C}"/>
          </ac:picMkLst>
        </pc:picChg>
      </pc:sldChg>
      <pc:sldChg chg="addSp delSp modSp add mod">
        <pc:chgData name="Fernanda Garrido Ortiz" userId="bed189b5-3256-400b-9e33-523764494b06" providerId="ADAL" clId="{B9F5FACB-3FE8-4AB4-B0F4-B430E9EB81C3}" dt="2026-05-07T18:47:08.441" v="1234" actId="1076"/>
        <pc:sldMkLst>
          <pc:docMk/>
          <pc:sldMk cId="597420929" sldId="350"/>
        </pc:sldMkLst>
        <pc:spChg chg="mod">
          <ac:chgData name="Fernanda Garrido Ortiz" userId="bed189b5-3256-400b-9e33-523764494b06" providerId="ADAL" clId="{B9F5FACB-3FE8-4AB4-B0F4-B430E9EB81C3}" dt="2026-05-07T12:42:55.440" v="798" actId="404"/>
          <ac:spMkLst>
            <pc:docMk/>
            <pc:sldMk cId="597420929" sldId="350"/>
            <ac:spMk id="2" creationId="{D94D007C-EE97-E149-A6E7-5132C403D065}"/>
          </ac:spMkLst>
        </pc:spChg>
        <pc:spChg chg="mod">
          <ac:chgData name="Fernanda Garrido Ortiz" userId="bed189b5-3256-400b-9e33-523764494b06" providerId="ADAL" clId="{B9F5FACB-3FE8-4AB4-B0F4-B430E9EB81C3}" dt="2026-05-07T18:47:05.817" v="1233" actId="1076"/>
          <ac:spMkLst>
            <pc:docMk/>
            <pc:sldMk cId="597420929" sldId="350"/>
            <ac:spMk id="3" creationId="{F6C4CC38-CE1D-B8FC-C9F0-B861569DC8D9}"/>
          </ac:spMkLst>
        </pc:spChg>
        <pc:picChg chg="add mod">
          <ac:chgData name="Fernanda Garrido Ortiz" userId="bed189b5-3256-400b-9e33-523764494b06" providerId="ADAL" clId="{B9F5FACB-3FE8-4AB4-B0F4-B430E9EB81C3}" dt="2026-05-07T18:47:08.441" v="1234" actId="1076"/>
          <ac:picMkLst>
            <pc:docMk/>
            <pc:sldMk cId="597420929" sldId="350"/>
            <ac:picMk id="5" creationId="{FBCEA09A-8FC4-3EC0-F258-D23E8B09BF89}"/>
          </ac:picMkLst>
        </pc:picChg>
      </pc:sldChg>
      <pc:sldChg chg="addSp modSp add mod">
        <pc:chgData name="Fernanda Garrido Ortiz" userId="bed189b5-3256-400b-9e33-523764494b06" providerId="ADAL" clId="{B9F5FACB-3FE8-4AB4-B0F4-B430E9EB81C3}" dt="2026-05-07T18:52:11.577" v="1320" actId="20577"/>
        <pc:sldMkLst>
          <pc:docMk/>
          <pc:sldMk cId="2095249007" sldId="351"/>
        </pc:sldMkLst>
        <pc:spChg chg="mod">
          <ac:chgData name="Fernanda Garrido Ortiz" userId="bed189b5-3256-400b-9e33-523764494b06" providerId="ADAL" clId="{B9F5FACB-3FE8-4AB4-B0F4-B430E9EB81C3}" dt="2026-05-07T12:42:51.604" v="796" actId="403"/>
          <ac:spMkLst>
            <pc:docMk/>
            <pc:sldMk cId="2095249007" sldId="351"/>
            <ac:spMk id="2" creationId="{7BDAB3DF-B66E-1A91-603B-DDB925FCF5FC}"/>
          </ac:spMkLst>
        </pc:spChg>
        <pc:spChg chg="mod">
          <ac:chgData name="Fernanda Garrido Ortiz" userId="bed189b5-3256-400b-9e33-523764494b06" providerId="ADAL" clId="{B9F5FACB-3FE8-4AB4-B0F4-B430E9EB81C3}" dt="2026-05-07T18:48:31.975" v="1316" actId="14100"/>
          <ac:spMkLst>
            <pc:docMk/>
            <pc:sldMk cId="2095249007" sldId="351"/>
            <ac:spMk id="3" creationId="{72D074BE-72BC-83F0-4382-BD9CA54006FC}"/>
          </ac:spMkLst>
        </pc:spChg>
        <pc:graphicFrameChg chg="add mod modGraphic">
          <ac:chgData name="Fernanda Garrido Ortiz" userId="bed189b5-3256-400b-9e33-523764494b06" providerId="ADAL" clId="{B9F5FACB-3FE8-4AB4-B0F4-B430E9EB81C3}" dt="2026-05-07T18:52:11.577" v="1320" actId="20577"/>
          <ac:graphicFrameMkLst>
            <pc:docMk/>
            <pc:sldMk cId="2095249007" sldId="351"/>
            <ac:graphicFrameMk id="4" creationId="{8C093E22-0DF1-A8DD-02CA-9C88D4070569}"/>
          </ac:graphicFrameMkLst>
        </pc:graphicFrameChg>
        <pc:picChg chg="add mod">
          <ac:chgData name="Fernanda Garrido Ortiz" userId="bed189b5-3256-400b-9e33-523764494b06" providerId="ADAL" clId="{B9F5FACB-3FE8-4AB4-B0F4-B430E9EB81C3}" dt="2026-05-07T18:48:35.770" v="1317" actId="1440"/>
          <ac:picMkLst>
            <pc:docMk/>
            <pc:sldMk cId="2095249007" sldId="351"/>
            <ac:picMk id="6" creationId="{7BE47949-7C09-5B38-CC11-268EF94AC044}"/>
          </ac:picMkLst>
        </pc:picChg>
      </pc:sldChg>
      <pc:sldChg chg="addSp modSp add mod ord">
        <pc:chgData name="Fernanda Garrido Ortiz" userId="bed189b5-3256-400b-9e33-523764494b06" providerId="ADAL" clId="{B9F5FACB-3FE8-4AB4-B0F4-B430E9EB81C3}" dt="2026-05-07T18:52:29.272" v="1322" actId="20577"/>
        <pc:sldMkLst>
          <pc:docMk/>
          <pc:sldMk cId="813897619" sldId="352"/>
        </pc:sldMkLst>
        <pc:spChg chg="mod">
          <ac:chgData name="Fernanda Garrido Ortiz" userId="bed189b5-3256-400b-9e33-523764494b06" providerId="ADAL" clId="{B9F5FACB-3FE8-4AB4-B0F4-B430E9EB81C3}" dt="2026-05-07T12:42:48.134" v="795" actId="404"/>
          <ac:spMkLst>
            <pc:docMk/>
            <pc:sldMk cId="813897619" sldId="352"/>
            <ac:spMk id="2" creationId="{7E29FAE0-7673-B950-1973-02D8A77F9AFE}"/>
          </ac:spMkLst>
        </pc:spChg>
        <pc:spChg chg="mod">
          <ac:chgData name="Fernanda Garrido Ortiz" userId="bed189b5-3256-400b-9e33-523764494b06" providerId="ADAL" clId="{B9F5FACB-3FE8-4AB4-B0F4-B430E9EB81C3}" dt="2026-05-07T18:52:29.272" v="1322" actId="20577"/>
          <ac:spMkLst>
            <pc:docMk/>
            <pc:sldMk cId="813897619" sldId="352"/>
            <ac:spMk id="3" creationId="{B86B3E0C-64F2-5974-5155-4E3B1CD8AC2F}"/>
          </ac:spMkLst>
        </pc:spChg>
        <pc:picChg chg="add mod">
          <ac:chgData name="Fernanda Garrido Ortiz" userId="bed189b5-3256-400b-9e33-523764494b06" providerId="ADAL" clId="{B9F5FACB-3FE8-4AB4-B0F4-B430E9EB81C3}" dt="2026-05-07T12:24:20.066" v="690" actId="1076"/>
          <ac:picMkLst>
            <pc:docMk/>
            <pc:sldMk cId="813897619" sldId="352"/>
            <ac:picMk id="5" creationId="{AA1CE263-F931-8FCC-7CCE-D36C6B53CD6C}"/>
          </ac:picMkLst>
        </pc:picChg>
        <pc:picChg chg="add mod">
          <ac:chgData name="Fernanda Garrido Ortiz" userId="bed189b5-3256-400b-9e33-523764494b06" providerId="ADAL" clId="{B9F5FACB-3FE8-4AB4-B0F4-B430E9EB81C3}" dt="2026-05-07T12:24:43.762" v="698" actId="1076"/>
          <ac:picMkLst>
            <pc:docMk/>
            <pc:sldMk cId="813897619" sldId="352"/>
            <ac:picMk id="6" creationId="{03040007-4F0E-349D-8AF8-062463206833}"/>
          </ac:picMkLst>
        </pc:picChg>
        <pc:picChg chg="add mod">
          <ac:chgData name="Fernanda Garrido Ortiz" userId="bed189b5-3256-400b-9e33-523764494b06" providerId="ADAL" clId="{B9F5FACB-3FE8-4AB4-B0F4-B430E9EB81C3}" dt="2026-05-07T12:24:08.782" v="687" actId="14100"/>
          <ac:picMkLst>
            <pc:docMk/>
            <pc:sldMk cId="813897619" sldId="352"/>
            <ac:picMk id="8" creationId="{0FDAB498-3A1D-1CBE-FDD4-5DCC3CC8BDE8}"/>
          </ac:picMkLst>
        </pc:picChg>
        <pc:picChg chg="add mod">
          <ac:chgData name="Fernanda Garrido Ortiz" userId="bed189b5-3256-400b-9e33-523764494b06" providerId="ADAL" clId="{B9F5FACB-3FE8-4AB4-B0F4-B430E9EB81C3}" dt="2026-05-07T12:24:13.705" v="689" actId="1076"/>
          <ac:picMkLst>
            <pc:docMk/>
            <pc:sldMk cId="813897619" sldId="352"/>
            <ac:picMk id="10" creationId="{B3E60BE3-7C7A-8454-2EE2-0F6F5FF1D39E}"/>
          </ac:picMkLst>
        </pc:picChg>
      </pc:sldChg>
      <pc:sldChg chg="addSp delSp modSp add mod">
        <pc:chgData name="Fernanda Garrido Ortiz" userId="bed189b5-3256-400b-9e33-523764494b06" providerId="ADAL" clId="{B9F5FACB-3FE8-4AB4-B0F4-B430E9EB81C3}" dt="2026-05-07T19:06:00.377" v="1430" actId="20577"/>
        <pc:sldMkLst>
          <pc:docMk/>
          <pc:sldMk cId="3901318962" sldId="353"/>
        </pc:sldMkLst>
        <pc:spChg chg="mod">
          <ac:chgData name="Fernanda Garrido Ortiz" userId="bed189b5-3256-400b-9e33-523764494b06" providerId="ADAL" clId="{B9F5FACB-3FE8-4AB4-B0F4-B430E9EB81C3}" dt="2026-05-07T12:43:00.077" v="800" actId="403"/>
          <ac:spMkLst>
            <pc:docMk/>
            <pc:sldMk cId="3901318962" sldId="353"/>
            <ac:spMk id="2" creationId="{5FFEB3CD-8705-C4FB-F626-90BCB50E9E0F}"/>
          </ac:spMkLst>
        </pc:spChg>
        <pc:spChg chg="mod">
          <ac:chgData name="Fernanda Garrido Ortiz" userId="bed189b5-3256-400b-9e33-523764494b06" providerId="ADAL" clId="{B9F5FACB-3FE8-4AB4-B0F4-B430E9EB81C3}" dt="2026-05-07T19:06:00.377" v="1430" actId="20577"/>
          <ac:spMkLst>
            <pc:docMk/>
            <pc:sldMk cId="3901318962" sldId="353"/>
            <ac:spMk id="3" creationId="{AFBF17F1-E96A-52AB-9936-CDA46A3C7D67}"/>
          </ac:spMkLst>
        </pc:spChg>
        <pc:graphicFrameChg chg="add mod modGraphic">
          <ac:chgData name="Fernanda Garrido Ortiz" userId="bed189b5-3256-400b-9e33-523764494b06" providerId="ADAL" clId="{B9F5FACB-3FE8-4AB4-B0F4-B430E9EB81C3}" dt="2026-05-07T19:01:32.488" v="1423" actId="20577"/>
          <ac:graphicFrameMkLst>
            <pc:docMk/>
            <pc:sldMk cId="3901318962" sldId="353"/>
            <ac:graphicFrameMk id="4" creationId="{112E966D-CC0F-939D-54EF-999A32A20B7D}"/>
          </ac:graphicFrameMkLst>
        </pc:graphicFrameChg>
        <pc:graphicFrameChg chg="add mod">
          <ac:chgData name="Fernanda Garrido Ortiz" userId="bed189b5-3256-400b-9e33-523764494b06" providerId="ADAL" clId="{B9F5FACB-3FE8-4AB4-B0F4-B430E9EB81C3}" dt="2026-05-07T12:25:38.388" v="714"/>
          <ac:graphicFrameMkLst>
            <pc:docMk/>
            <pc:sldMk cId="3901318962" sldId="353"/>
            <ac:graphicFrameMk id="7" creationId="{686568AC-1305-ADDF-EE03-519DB893595E}"/>
          </ac:graphicFrameMkLst>
        </pc:graphicFrameChg>
        <pc:picChg chg="del">
          <ac:chgData name="Fernanda Garrido Ortiz" userId="bed189b5-3256-400b-9e33-523764494b06" providerId="ADAL" clId="{B9F5FACB-3FE8-4AB4-B0F4-B430E9EB81C3}" dt="2026-05-07T12:25:09.274" v="707" actId="478"/>
          <ac:picMkLst>
            <pc:docMk/>
            <pc:sldMk cId="3901318962" sldId="353"/>
            <ac:picMk id="5" creationId="{E2AB6440-0B67-5799-53BE-65A9B82DBABB}"/>
          </ac:picMkLst>
        </pc:picChg>
        <pc:picChg chg="del">
          <ac:chgData name="Fernanda Garrido Ortiz" userId="bed189b5-3256-400b-9e33-523764494b06" providerId="ADAL" clId="{B9F5FACB-3FE8-4AB4-B0F4-B430E9EB81C3}" dt="2026-05-07T12:25:08.924" v="706" actId="478"/>
          <ac:picMkLst>
            <pc:docMk/>
            <pc:sldMk cId="3901318962" sldId="353"/>
            <ac:picMk id="6" creationId="{5691584A-B254-D731-F3A7-88DBB4CB12E5}"/>
          </ac:picMkLst>
        </pc:picChg>
        <pc:picChg chg="del">
          <ac:chgData name="Fernanda Garrido Ortiz" userId="bed189b5-3256-400b-9e33-523764494b06" providerId="ADAL" clId="{B9F5FACB-3FE8-4AB4-B0F4-B430E9EB81C3}" dt="2026-05-07T12:25:07.807" v="704" actId="478"/>
          <ac:picMkLst>
            <pc:docMk/>
            <pc:sldMk cId="3901318962" sldId="353"/>
            <ac:picMk id="8" creationId="{8CF72CDF-2857-F2B7-998E-3EB997D5D39D}"/>
          </ac:picMkLst>
        </pc:picChg>
        <pc:picChg chg="add mod">
          <ac:chgData name="Fernanda Garrido Ortiz" userId="bed189b5-3256-400b-9e33-523764494b06" providerId="ADAL" clId="{B9F5FACB-3FE8-4AB4-B0F4-B430E9EB81C3}" dt="2026-05-07T18:54:42.863" v="1399" actId="1076"/>
          <ac:picMkLst>
            <pc:docMk/>
            <pc:sldMk cId="3901318962" sldId="353"/>
            <ac:picMk id="9" creationId="{DFD733A1-DCC8-9D57-8DE0-67B4E78C68A6}"/>
          </ac:picMkLst>
        </pc:picChg>
        <pc:picChg chg="del mod">
          <ac:chgData name="Fernanda Garrido Ortiz" userId="bed189b5-3256-400b-9e33-523764494b06" providerId="ADAL" clId="{B9F5FACB-3FE8-4AB4-B0F4-B430E9EB81C3}" dt="2026-05-07T12:25:08.314" v="705" actId="478"/>
          <ac:picMkLst>
            <pc:docMk/>
            <pc:sldMk cId="3901318962" sldId="353"/>
            <ac:picMk id="10" creationId="{472472AE-DAE7-72EF-7235-03A9EEEFAFE9}"/>
          </ac:picMkLst>
        </pc:picChg>
        <pc:picChg chg="add mod">
          <ac:chgData name="Fernanda Garrido Ortiz" userId="bed189b5-3256-400b-9e33-523764494b06" providerId="ADAL" clId="{B9F5FACB-3FE8-4AB4-B0F4-B430E9EB81C3}" dt="2026-05-07T18:54:34.583" v="1396" actId="1076"/>
          <ac:picMkLst>
            <pc:docMk/>
            <pc:sldMk cId="3901318962" sldId="353"/>
            <ac:picMk id="13" creationId="{BB5C061B-BD23-8D3B-08CC-431CFEC2DFFE}"/>
          </ac:picMkLst>
        </pc:picChg>
        <pc:picChg chg="add mod">
          <ac:chgData name="Fernanda Garrido Ortiz" userId="bed189b5-3256-400b-9e33-523764494b06" providerId="ADAL" clId="{B9F5FACB-3FE8-4AB4-B0F4-B430E9EB81C3}" dt="2026-05-07T18:54:34.583" v="1396" actId="1076"/>
          <ac:picMkLst>
            <pc:docMk/>
            <pc:sldMk cId="3901318962" sldId="353"/>
            <ac:picMk id="15" creationId="{C02FFC00-EF30-68AC-C20B-443E1A8F3CC1}"/>
          </ac:picMkLst>
        </pc:picChg>
      </pc:sldChg>
      <pc:sldChg chg="addSp delSp modSp add mod">
        <pc:chgData name="Fernanda Garrido Ortiz" userId="bed189b5-3256-400b-9e33-523764494b06" providerId="ADAL" clId="{B9F5FACB-3FE8-4AB4-B0F4-B430E9EB81C3}" dt="2026-05-07T19:06:11.070" v="1431" actId="208"/>
        <pc:sldMkLst>
          <pc:docMk/>
          <pc:sldMk cId="3540097485" sldId="354"/>
        </pc:sldMkLst>
        <pc:spChg chg="mod">
          <ac:chgData name="Fernanda Garrido Ortiz" userId="bed189b5-3256-400b-9e33-523764494b06" providerId="ADAL" clId="{B9F5FACB-3FE8-4AB4-B0F4-B430E9EB81C3}" dt="2026-05-07T12:29:25.580" v="749" actId="403"/>
          <ac:spMkLst>
            <pc:docMk/>
            <pc:sldMk cId="3540097485" sldId="354"/>
            <ac:spMk id="2" creationId="{28DE1FE9-1449-60EA-0993-C03DB485B4E4}"/>
          </ac:spMkLst>
        </pc:spChg>
        <pc:spChg chg="mod">
          <ac:chgData name="Fernanda Garrido Ortiz" userId="bed189b5-3256-400b-9e33-523764494b06" providerId="ADAL" clId="{B9F5FACB-3FE8-4AB4-B0F4-B430E9EB81C3}" dt="2026-05-07T12:29:20.259" v="747" actId="403"/>
          <ac:spMkLst>
            <pc:docMk/>
            <pc:sldMk cId="3540097485" sldId="354"/>
            <ac:spMk id="3" creationId="{76620C30-699F-D4BB-F605-EBDC2CE0323E}"/>
          </ac:spMkLst>
        </pc:spChg>
        <pc:graphicFrameChg chg="del modGraphic">
          <ac:chgData name="Fernanda Garrido Ortiz" userId="bed189b5-3256-400b-9e33-523764494b06" providerId="ADAL" clId="{B9F5FACB-3FE8-4AB4-B0F4-B430E9EB81C3}" dt="2026-05-07T12:26:04.209" v="719" actId="478"/>
          <ac:graphicFrameMkLst>
            <pc:docMk/>
            <pc:sldMk cId="3540097485" sldId="354"/>
            <ac:graphicFrameMk id="4" creationId="{CC73C4EF-FB78-972C-9727-5E15F2464A0A}"/>
          </ac:graphicFrameMkLst>
        </pc:graphicFrameChg>
        <pc:picChg chg="add mod">
          <ac:chgData name="Fernanda Garrido Ortiz" userId="bed189b5-3256-400b-9e33-523764494b06" providerId="ADAL" clId="{B9F5FACB-3FE8-4AB4-B0F4-B430E9EB81C3}" dt="2026-05-07T19:06:11.070" v="1431" actId="208"/>
          <ac:picMkLst>
            <pc:docMk/>
            <pc:sldMk cId="3540097485" sldId="354"/>
            <ac:picMk id="6" creationId="{861BDA1D-EF06-D51B-5203-CC4ADCC05981}"/>
          </ac:picMkLst>
        </pc:picChg>
        <pc:picChg chg="add mod">
          <ac:chgData name="Fernanda Garrido Ortiz" userId="bed189b5-3256-400b-9e33-523764494b06" providerId="ADAL" clId="{B9F5FACB-3FE8-4AB4-B0F4-B430E9EB81C3}" dt="2026-05-07T19:06:11.070" v="1431" actId="208"/>
          <ac:picMkLst>
            <pc:docMk/>
            <pc:sldMk cId="3540097485" sldId="354"/>
            <ac:picMk id="8" creationId="{730C8B35-6547-DD0E-204E-33D09FC344BE}"/>
          </ac:picMkLst>
        </pc:picChg>
        <pc:picChg chg="del">
          <ac:chgData name="Fernanda Garrido Ortiz" userId="bed189b5-3256-400b-9e33-523764494b06" providerId="ADAL" clId="{B9F5FACB-3FE8-4AB4-B0F4-B430E9EB81C3}" dt="2026-05-07T12:26:03.545" v="718" actId="478"/>
          <ac:picMkLst>
            <pc:docMk/>
            <pc:sldMk cId="3540097485" sldId="354"/>
            <ac:picMk id="9" creationId="{2DA2EC29-246B-CA75-2695-E7D401C02281}"/>
          </ac:picMkLst>
        </pc:picChg>
      </pc:sldChg>
      <pc:sldChg chg="addSp delSp modSp add mod">
        <pc:chgData name="Fernanda Garrido Ortiz" userId="bed189b5-3256-400b-9e33-523764494b06" providerId="ADAL" clId="{B9F5FACB-3FE8-4AB4-B0F4-B430E9EB81C3}" dt="2026-05-07T19:06:37.629" v="1433" actId="208"/>
        <pc:sldMkLst>
          <pc:docMk/>
          <pc:sldMk cId="1333296796" sldId="355"/>
        </pc:sldMkLst>
        <pc:spChg chg="mod">
          <ac:chgData name="Fernanda Garrido Ortiz" userId="bed189b5-3256-400b-9e33-523764494b06" providerId="ADAL" clId="{B9F5FACB-3FE8-4AB4-B0F4-B430E9EB81C3}" dt="2026-05-07T12:43:20.721" v="803"/>
          <ac:spMkLst>
            <pc:docMk/>
            <pc:sldMk cId="1333296796" sldId="355"/>
            <ac:spMk id="2" creationId="{1FD74BF6-E474-7B87-3110-7A5E0C8C4414}"/>
          </ac:spMkLst>
        </pc:spChg>
        <pc:spChg chg="del mod">
          <ac:chgData name="Fernanda Garrido Ortiz" userId="bed189b5-3256-400b-9e33-523764494b06" providerId="ADAL" clId="{B9F5FACB-3FE8-4AB4-B0F4-B430E9EB81C3}" dt="2026-05-07T13:00:03.880" v="834" actId="478"/>
          <ac:spMkLst>
            <pc:docMk/>
            <pc:sldMk cId="1333296796" sldId="355"/>
            <ac:spMk id="3" creationId="{0DF45B0A-5F67-8D21-FEF4-0995CB36857D}"/>
          </ac:spMkLst>
        </pc:spChg>
        <pc:spChg chg="add mod">
          <ac:chgData name="Fernanda Garrido Ortiz" userId="bed189b5-3256-400b-9e33-523764494b06" providerId="ADAL" clId="{B9F5FACB-3FE8-4AB4-B0F4-B430E9EB81C3}" dt="2026-05-07T13:03:37.652" v="853" actId="1076"/>
          <ac:spMkLst>
            <pc:docMk/>
            <pc:sldMk cId="1333296796" sldId="355"/>
            <ac:spMk id="4" creationId="{AF2884FB-4AD8-CAB1-D026-B8A0ED946E10}"/>
          </ac:spMkLst>
        </pc:spChg>
        <pc:spChg chg="add mod">
          <ac:chgData name="Fernanda Garrido Ortiz" userId="bed189b5-3256-400b-9e33-523764494b06" providerId="ADAL" clId="{B9F5FACB-3FE8-4AB4-B0F4-B430E9EB81C3}" dt="2026-05-07T13:03:32.867" v="852" actId="1076"/>
          <ac:spMkLst>
            <pc:docMk/>
            <pc:sldMk cId="1333296796" sldId="355"/>
            <ac:spMk id="5" creationId="{76033225-84DA-2F83-3C91-2CD1C60B897C}"/>
          </ac:spMkLst>
        </pc:spChg>
        <pc:picChg chg="del">
          <ac:chgData name="Fernanda Garrido Ortiz" userId="bed189b5-3256-400b-9e33-523764494b06" providerId="ADAL" clId="{B9F5FACB-3FE8-4AB4-B0F4-B430E9EB81C3}" dt="2026-05-07T12:43:33.143" v="806" actId="478"/>
          <ac:picMkLst>
            <pc:docMk/>
            <pc:sldMk cId="1333296796" sldId="355"/>
            <ac:picMk id="6" creationId="{5CAAD744-0CF5-E170-169D-FB0B46CE7463}"/>
          </ac:picMkLst>
        </pc:picChg>
        <pc:picChg chg="del">
          <ac:chgData name="Fernanda Garrido Ortiz" userId="bed189b5-3256-400b-9e33-523764494b06" providerId="ADAL" clId="{B9F5FACB-3FE8-4AB4-B0F4-B430E9EB81C3}" dt="2026-05-07T12:45:41.479" v="807" actId="478"/>
          <ac:picMkLst>
            <pc:docMk/>
            <pc:sldMk cId="1333296796" sldId="355"/>
            <ac:picMk id="8" creationId="{800C52DD-E3F5-90DA-C5B9-4DD5EF93BB32}"/>
          </ac:picMkLst>
        </pc:picChg>
        <pc:picChg chg="add del mod">
          <ac:chgData name="Fernanda Garrido Ortiz" userId="bed189b5-3256-400b-9e33-523764494b06" providerId="ADAL" clId="{B9F5FACB-3FE8-4AB4-B0F4-B430E9EB81C3}" dt="2026-05-07T13:00:01.987" v="832" actId="478"/>
          <ac:picMkLst>
            <pc:docMk/>
            <pc:sldMk cId="1333296796" sldId="355"/>
            <ac:picMk id="9" creationId="{770AE477-EEAD-1F06-85B9-8BCD1841796D}"/>
          </ac:picMkLst>
        </pc:picChg>
        <pc:picChg chg="add del mod">
          <ac:chgData name="Fernanda Garrido Ortiz" userId="bed189b5-3256-400b-9e33-523764494b06" providerId="ADAL" clId="{B9F5FACB-3FE8-4AB4-B0F4-B430E9EB81C3}" dt="2026-05-07T13:00:02.535" v="833" actId="478"/>
          <ac:picMkLst>
            <pc:docMk/>
            <pc:sldMk cId="1333296796" sldId="355"/>
            <ac:picMk id="12" creationId="{245DDA44-8CF3-E00A-4D7A-C98007BD7B7F}"/>
          </ac:picMkLst>
        </pc:picChg>
        <pc:picChg chg="add del mod">
          <ac:chgData name="Fernanda Garrido Ortiz" userId="bed189b5-3256-400b-9e33-523764494b06" providerId="ADAL" clId="{B9F5FACB-3FE8-4AB4-B0F4-B430E9EB81C3}" dt="2026-05-07T13:03:46.457" v="854" actId="478"/>
          <ac:picMkLst>
            <pc:docMk/>
            <pc:sldMk cId="1333296796" sldId="355"/>
            <ac:picMk id="14" creationId="{83B2121A-FE38-953A-2C71-4B1C17BDDBA4}"/>
          </ac:picMkLst>
        </pc:picChg>
        <pc:picChg chg="add mod">
          <ac:chgData name="Fernanda Garrido Ortiz" userId="bed189b5-3256-400b-9e33-523764494b06" providerId="ADAL" clId="{B9F5FACB-3FE8-4AB4-B0F4-B430E9EB81C3}" dt="2026-05-07T19:06:37.629" v="1433" actId="208"/>
          <ac:picMkLst>
            <pc:docMk/>
            <pc:sldMk cId="1333296796" sldId="355"/>
            <ac:picMk id="16" creationId="{255D29FE-CE60-E072-DD7A-3D38473EF90E}"/>
          </ac:picMkLst>
        </pc:picChg>
        <pc:picChg chg="add mod">
          <ac:chgData name="Fernanda Garrido Ortiz" userId="bed189b5-3256-400b-9e33-523764494b06" providerId="ADAL" clId="{B9F5FACB-3FE8-4AB4-B0F4-B430E9EB81C3}" dt="2026-05-07T19:06:37.629" v="1433" actId="208"/>
          <ac:picMkLst>
            <pc:docMk/>
            <pc:sldMk cId="1333296796" sldId="355"/>
            <ac:picMk id="18" creationId="{CB61ABC5-4B6B-3254-2A02-E5DB2587C3E5}"/>
          </ac:picMkLst>
        </pc:picChg>
      </pc:sldChg>
      <pc:sldChg chg="modSp add mod ord">
        <pc:chgData name="Fernanda Garrido Ortiz" userId="bed189b5-3256-400b-9e33-523764494b06" providerId="ADAL" clId="{B9F5FACB-3FE8-4AB4-B0F4-B430E9EB81C3}" dt="2026-05-07T19:06:30.367" v="1432" actId="208"/>
        <pc:sldMkLst>
          <pc:docMk/>
          <pc:sldMk cId="2564862028" sldId="356"/>
        </pc:sldMkLst>
        <pc:spChg chg="mod">
          <ac:chgData name="Fernanda Garrido Ortiz" userId="bed189b5-3256-400b-9e33-523764494b06" providerId="ADAL" clId="{B9F5FACB-3FE8-4AB4-B0F4-B430E9EB81C3}" dt="2026-05-07T13:00:26.236" v="839" actId="403"/>
          <ac:spMkLst>
            <pc:docMk/>
            <pc:sldMk cId="2564862028" sldId="356"/>
            <ac:spMk id="4" creationId="{601ED42B-EBBF-7CEF-880B-3EB0B6604D50}"/>
          </ac:spMkLst>
        </pc:spChg>
        <pc:spChg chg="mod">
          <ac:chgData name="Fernanda Garrido Ortiz" userId="bed189b5-3256-400b-9e33-523764494b06" providerId="ADAL" clId="{B9F5FACB-3FE8-4AB4-B0F4-B430E9EB81C3}" dt="2026-05-07T13:00:29.635" v="840" actId="403"/>
          <ac:spMkLst>
            <pc:docMk/>
            <pc:sldMk cId="2564862028" sldId="356"/>
            <ac:spMk id="5" creationId="{DDCBA398-09B6-72A1-318C-B132C89240E6}"/>
          </ac:spMkLst>
        </pc:spChg>
        <pc:picChg chg="mod">
          <ac:chgData name="Fernanda Garrido Ortiz" userId="bed189b5-3256-400b-9e33-523764494b06" providerId="ADAL" clId="{B9F5FACB-3FE8-4AB4-B0F4-B430E9EB81C3}" dt="2026-05-07T19:06:30.367" v="1432" actId="208"/>
          <ac:picMkLst>
            <pc:docMk/>
            <pc:sldMk cId="2564862028" sldId="356"/>
            <ac:picMk id="9" creationId="{9B34EC33-7A14-8203-F046-1D350B5B2438}"/>
          </ac:picMkLst>
        </pc:picChg>
        <pc:picChg chg="mod">
          <ac:chgData name="Fernanda Garrido Ortiz" userId="bed189b5-3256-400b-9e33-523764494b06" providerId="ADAL" clId="{B9F5FACB-3FE8-4AB4-B0F4-B430E9EB81C3}" dt="2026-05-07T19:06:30.367" v="1432" actId="208"/>
          <ac:picMkLst>
            <pc:docMk/>
            <pc:sldMk cId="2564862028" sldId="356"/>
            <ac:picMk id="12" creationId="{ED5292BE-714E-B34D-5051-E30D5F78D36D}"/>
          </ac:picMkLst>
        </pc:picChg>
      </pc:sldChg>
      <pc:sldChg chg="addSp delSp modSp add mod">
        <pc:chgData name="Fernanda Garrido Ortiz" userId="bed189b5-3256-400b-9e33-523764494b06" providerId="ADAL" clId="{B9F5FACB-3FE8-4AB4-B0F4-B430E9EB81C3}" dt="2026-05-07T19:06:42.526" v="1434" actId="208"/>
        <pc:sldMkLst>
          <pc:docMk/>
          <pc:sldMk cId="1418602196" sldId="357"/>
        </pc:sldMkLst>
        <pc:spChg chg="mod">
          <ac:chgData name="Fernanda Garrido Ortiz" userId="bed189b5-3256-400b-9e33-523764494b06" providerId="ADAL" clId="{B9F5FACB-3FE8-4AB4-B0F4-B430E9EB81C3}" dt="2026-05-07T13:16:01.135" v="891" actId="404"/>
          <ac:spMkLst>
            <pc:docMk/>
            <pc:sldMk cId="1418602196" sldId="357"/>
            <ac:spMk id="2" creationId="{B4F199F4-7555-692B-020B-DB1AA11989FA}"/>
          </ac:spMkLst>
        </pc:spChg>
        <pc:spChg chg="del">
          <ac:chgData name="Fernanda Garrido Ortiz" userId="bed189b5-3256-400b-9e33-523764494b06" providerId="ADAL" clId="{B9F5FACB-3FE8-4AB4-B0F4-B430E9EB81C3}" dt="2026-05-07T13:13:56.614" v="862" actId="478"/>
          <ac:spMkLst>
            <pc:docMk/>
            <pc:sldMk cId="1418602196" sldId="357"/>
            <ac:spMk id="4" creationId="{1290B3A2-6EAA-1CB8-A44C-B75586828FF7}"/>
          </ac:spMkLst>
        </pc:spChg>
        <pc:spChg chg="del">
          <ac:chgData name="Fernanda Garrido Ortiz" userId="bed189b5-3256-400b-9e33-523764494b06" providerId="ADAL" clId="{B9F5FACB-3FE8-4AB4-B0F4-B430E9EB81C3}" dt="2026-05-07T13:13:57.895" v="863" actId="478"/>
          <ac:spMkLst>
            <pc:docMk/>
            <pc:sldMk cId="1418602196" sldId="357"/>
            <ac:spMk id="5" creationId="{4207D8D4-9DB4-8039-8C13-E6E861871423}"/>
          </ac:spMkLst>
        </pc:spChg>
        <pc:picChg chg="add mod">
          <ac:chgData name="Fernanda Garrido Ortiz" userId="bed189b5-3256-400b-9e33-523764494b06" providerId="ADAL" clId="{B9F5FACB-3FE8-4AB4-B0F4-B430E9EB81C3}" dt="2026-05-07T13:15:42.825" v="884" actId="14100"/>
          <ac:picMkLst>
            <pc:docMk/>
            <pc:sldMk cId="1418602196" sldId="357"/>
            <ac:picMk id="3" creationId="{755009CF-40B1-64A8-7968-39889468C79C}"/>
          </ac:picMkLst>
        </pc:picChg>
        <pc:picChg chg="add mod">
          <ac:chgData name="Fernanda Garrido Ortiz" userId="bed189b5-3256-400b-9e33-523764494b06" providerId="ADAL" clId="{B9F5FACB-3FE8-4AB4-B0F4-B430E9EB81C3}" dt="2026-05-07T13:15:53.534" v="888" actId="1076"/>
          <ac:picMkLst>
            <pc:docMk/>
            <pc:sldMk cId="1418602196" sldId="357"/>
            <ac:picMk id="6" creationId="{168B5545-DB36-23D0-F24B-7364DBB2D7F8}"/>
          </ac:picMkLst>
        </pc:picChg>
        <pc:picChg chg="add mod">
          <ac:chgData name="Fernanda Garrido Ortiz" userId="bed189b5-3256-400b-9e33-523764494b06" providerId="ADAL" clId="{B9F5FACB-3FE8-4AB4-B0F4-B430E9EB81C3}" dt="2026-05-07T13:15:50.612" v="887" actId="1076"/>
          <ac:picMkLst>
            <pc:docMk/>
            <pc:sldMk cId="1418602196" sldId="357"/>
            <ac:picMk id="7" creationId="{46C9891C-B3B7-E2F3-51FB-6381DF2CD288}"/>
          </ac:picMkLst>
        </pc:picChg>
        <pc:picChg chg="add del mod">
          <ac:chgData name="Fernanda Garrido Ortiz" userId="bed189b5-3256-400b-9e33-523764494b06" providerId="ADAL" clId="{B9F5FACB-3FE8-4AB4-B0F4-B430E9EB81C3}" dt="2026-05-07T13:14:21.461" v="870" actId="478"/>
          <ac:picMkLst>
            <pc:docMk/>
            <pc:sldMk cId="1418602196" sldId="357"/>
            <ac:picMk id="8" creationId="{130CE91C-195F-33FB-8278-5BC1735452D1}"/>
          </ac:picMkLst>
        </pc:picChg>
        <pc:picChg chg="add del mod">
          <ac:chgData name="Fernanda Garrido Ortiz" userId="bed189b5-3256-400b-9e33-523764494b06" providerId="ADAL" clId="{B9F5FACB-3FE8-4AB4-B0F4-B430E9EB81C3}" dt="2026-05-07T13:14:20.372" v="868" actId="478"/>
          <ac:picMkLst>
            <pc:docMk/>
            <pc:sldMk cId="1418602196" sldId="357"/>
            <ac:picMk id="9" creationId="{D6A2A7D2-963B-A09B-7A16-2309A66304EB}"/>
          </ac:picMkLst>
        </pc:picChg>
        <pc:picChg chg="add del mod">
          <ac:chgData name="Fernanda Garrido Ortiz" userId="bed189b5-3256-400b-9e33-523764494b06" providerId="ADAL" clId="{B9F5FACB-3FE8-4AB4-B0F4-B430E9EB81C3}" dt="2026-05-07T13:14:20.885" v="869" actId="478"/>
          <ac:picMkLst>
            <pc:docMk/>
            <pc:sldMk cId="1418602196" sldId="357"/>
            <ac:picMk id="10" creationId="{B88D8F6E-554B-9C87-434A-B57F968C87BC}"/>
          </ac:picMkLst>
        </pc:picChg>
        <pc:picChg chg="add mod">
          <ac:chgData name="Fernanda Garrido Ortiz" userId="bed189b5-3256-400b-9e33-523764494b06" providerId="ADAL" clId="{B9F5FACB-3FE8-4AB4-B0F4-B430E9EB81C3}" dt="2026-05-07T13:16:15.230" v="898" actId="1076"/>
          <ac:picMkLst>
            <pc:docMk/>
            <pc:sldMk cId="1418602196" sldId="357"/>
            <ac:picMk id="12" creationId="{9E39D056-BEA2-69F0-AABE-A7AFED818939}"/>
          </ac:picMkLst>
        </pc:picChg>
        <pc:picChg chg="add mod">
          <ac:chgData name="Fernanda Garrido Ortiz" userId="bed189b5-3256-400b-9e33-523764494b06" providerId="ADAL" clId="{B9F5FACB-3FE8-4AB4-B0F4-B430E9EB81C3}" dt="2026-05-07T13:16:13.052" v="897" actId="1076"/>
          <ac:picMkLst>
            <pc:docMk/>
            <pc:sldMk cId="1418602196" sldId="357"/>
            <ac:picMk id="13" creationId="{211A7FA6-42DA-EFEC-ABF3-441578EEBD1B}"/>
          </ac:picMkLst>
        </pc:picChg>
        <pc:picChg chg="add mod">
          <ac:chgData name="Fernanda Garrido Ortiz" userId="bed189b5-3256-400b-9e33-523764494b06" providerId="ADAL" clId="{B9F5FACB-3FE8-4AB4-B0F4-B430E9EB81C3}" dt="2026-05-07T19:06:42.526" v="1434" actId="208"/>
          <ac:picMkLst>
            <pc:docMk/>
            <pc:sldMk cId="1418602196" sldId="357"/>
            <ac:picMk id="15" creationId="{9074FCCA-04D5-5A7C-3EDF-515BF6BD5D95}"/>
          </ac:picMkLst>
        </pc:picChg>
        <pc:picChg chg="del">
          <ac:chgData name="Fernanda Garrido Ortiz" userId="bed189b5-3256-400b-9e33-523764494b06" providerId="ADAL" clId="{B9F5FACB-3FE8-4AB4-B0F4-B430E9EB81C3}" dt="2026-05-07T13:13:53.942" v="861" actId="478"/>
          <ac:picMkLst>
            <pc:docMk/>
            <pc:sldMk cId="1418602196" sldId="357"/>
            <ac:picMk id="16" creationId="{0A18DF32-C37B-6AA7-257B-6F31B1FF80DE}"/>
          </ac:picMkLst>
        </pc:picChg>
        <pc:picChg chg="del">
          <ac:chgData name="Fernanda Garrido Ortiz" userId="bed189b5-3256-400b-9e33-523764494b06" providerId="ADAL" clId="{B9F5FACB-3FE8-4AB4-B0F4-B430E9EB81C3}" dt="2026-05-07T13:13:53.203" v="860" actId="478"/>
          <ac:picMkLst>
            <pc:docMk/>
            <pc:sldMk cId="1418602196" sldId="357"/>
            <ac:picMk id="18" creationId="{4AE76E94-1DB3-25CA-EC52-496C2FD1678A}"/>
          </ac:picMkLst>
        </pc:picChg>
        <pc:picChg chg="add mod">
          <ac:chgData name="Fernanda Garrido Ortiz" userId="bed189b5-3256-400b-9e33-523764494b06" providerId="ADAL" clId="{B9F5FACB-3FE8-4AB4-B0F4-B430E9EB81C3}" dt="2026-05-07T19:06:42.526" v="1434" actId="208"/>
          <ac:picMkLst>
            <pc:docMk/>
            <pc:sldMk cId="1418602196" sldId="357"/>
            <ac:picMk id="19" creationId="{631DD416-F122-5AAD-5E87-6AA7AE703F1B}"/>
          </ac:picMkLst>
        </pc:picChg>
      </pc:sldChg>
      <pc:sldChg chg="addSp delSp modSp add mod">
        <pc:chgData name="Fernanda Garrido Ortiz" userId="bed189b5-3256-400b-9e33-523764494b06" providerId="ADAL" clId="{B9F5FACB-3FE8-4AB4-B0F4-B430E9EB81C3}" dt="2026-05-07T19:10:49.946" v="1819" actId="1440"/>
        <pc:sldMkLst>
          <pc:docMk/>
          <pc:sldMk cId="1840160508" sldId="358"/>
        </pc:sldMkLst>
        <pc:spChg chg="mod">
          <ac:chgData name="Fernanda Garrido Ortiz" userId="bed189b5-3256-400b-9e33-523764494b06" providerId="ADAL" clId="{B9F5FACB-3FE8-4AB4-B0F4-B430E9EB81C3}" dt="2026-05-07T13:16:55.662" v="907"/>
          <ac:spMkLst>
            <pc:docMk/>
            <pc:sldMk cId="1840160508" sldId="358"/>
            <ac:spMk id="2" creationId="{D2BC404E-F78A-5F7F-2C2A-8B8E8920D4EC}"/>
          </ac:spMkLst>
        </pc:spChg>
        <pc:spChg chg="add mod">
          <ac:chgData name="Fernanda Garrido Ortiz" userId="bed189b5-3256-400b-9e33-523764494b06" providerId="ADAL" clId="{B9F5FACB-3FE8-4AB4-B0F4-B430E9EB81C3}" dt="2026-05-07T19:09:42.344" v="1797" actId="20577"/>
          <ac:spMkLst>
            <pc:docMk/>
            <pc:sldMk cId="1840160508" sldId="358"/>
            <ac:spMk id="5" creationId="{2F9A7983-807F-B3D5-22F8-82D3002C029A}"/>
          </ac:spMkLst>
        </pc:spChg>
        <pc:picChg chg="del">
          <ac:chgData name="Fernanda Garrido Ortiz" userId="bed189b5-3256-400b-9e33-523764494b06" providerId="ADAL" clId="{B9F5FACB-3FE8-4AB4-B0F4-B430E9EB81C3}" dt="2026-05-07T13:16:48.856" v="906" actId="478"/>
          <ac:picMkLst>
            <pc:docMk/>
            <pc:sldMk cId="1840160508" sldId="358"/>
            <ac:picMk id="3" creationId="{3B05C7B5-4A60-9DE3-185E-3F9861C6DC0A}"/>
          </ac:picMkLst>
        </pc:picChg>
        <pc:picChg chg="del">
          <ac:chgData name="Fernanda Garrido Ortiz" userId="bed189b5-3256-400b-9e33-523764494b06" providerId="ADAL" clId="{B9F5FACB-3FE8-4AB4-B0F4-B430E9EB81C3}" dt="2026-05-07T13:16:47.895" v="904" actId="478"/>
          <ac:picMkLst>
            <pc:docMk/>
            <pc:sldMk cId="1840160508" sldId="358"/>
            <ac:picMk id="6" creationId="{97EC9E0A-BF98-A4F3-12C9-2495015DB9B1}"/>
          </ac:picMkLst>
        </pc:picChg>
        <pc:picChg chg="del">
          <ac:chgData name="Fernanda Garrido Ortiz" userId="bed189b5-3256-400b-9e33-523764494b06" providerId="ADAL" clId="{B9F5FACB-3FE8-4AB4-B0F4-B430E9EB81C3}" dt="2026-05-07T13:16:48.330" v="905" actId="478"/>
          <ac:picMkLst>
            <pc:docMk/>
            <pc:sldMk cId="1840160508" sldId="358"/>
            <ac:picMk id="7" creationId="{8ADCC6AC-E610-301E-3DB3-47ED48EFE36A}"/>
          </ac:picMkLst>
        </pc:picChg>
        <pc:picChg chg="add mod">
          <ac:chgData name="Fernanda Garrido Ortiz" userId="bed189b5-3256-400b-9e33-523764494b06" providerId="ADAL" clId="{B9F5FACB-3FE8-4AB4-B0F4-B430E9EB81C3}" dt="2026-05-07T19:10:49.946" v="1819" actId="1440"/>
          <ac:picMkLst>
            <pc:docMk/>
            <pc:sldMk cId="1840160508" sldId="358"/>
            <ac:picMk id="9" creationId="{784AE5B0-877A-00F9-D7B4-4D0AAAB906CF}"/>
          </ac:picMkLst>
        </pc:picChg>
        <pc:picChg chg="del">
          <ac:chgData name="Fernanda Garrido Ortiz" userId="bed189b5-3256-400b-9e33-523764494b06" providerId="ADAL" clId="{B9F5FACB-3FE8-4AB4-B0F4-B430E9EB81C3}" dt="2026-05-07T13:16:46.330" v="901" actId="478"/>
          <ac:picMkLst>
            <pc:docMk/>
            <pc:sldMk cId="1840160508" sldId="358"/>
            <ac:picMk id="12" creationId="{9ACF0DF6-9BD0-926F-F25C-3BBC43212243}"/>
          </ac:picMkLst>
        </pc:picChg>
        <pc:picChg chg="del">
          <ac:chgData name="Fernanda Garrido Ortiz" userId="bed189b5-3256-400b-9e33-523764494b06" providerId="ADAL" clId="{B9F5FACB-3FE8-4AB4-B0F4-B430E9EB81C3}" dt="2026-05-07T13:16:47.331" v="903" actId="478"/>
          <ac:picMkLst>
            <pc:docMk/>
            <pc:sldMk cId="1840160508" sldId="358"/>
            <ac:picMk id="13" creationId="{17139A4D-6273-869E-3742-E669851723B4}"/>
          </ac:picMkLst>
        </pc:picChg>
        <pc:picChg chg="add mod">
          <ac:chgData name="Fernanda Garrido Ortiz" userId="bed189b5-3256-400b-9e33-523764494b06" providerId="ADAL" clId="{B9F5FACB-3FE8-4AB4-B0F4-B430E9EB81C3}" dt="2026-05-07T19:10:49.946" v="1819" actId="1440"/>
          <ac:picMkLst>
            <pc:docMk/>
            <pc:sldMk cId="1840160508" sldId="358"/>
            <ac:picMk id="14" creationId="{C129ECD2-4E95-EB6A-D015-CEB965F0D356}"/>
          </ac:picMkLst>
        </pc:picChg>
        <pc:picChg chg="del">
          <ac:chgData name="Fernanda Garrido Ortiz" userId="bed189b5-3256-400b-9e33-523764494b06" providerId="ADAL" clId="{B9F5FACB-3FE8-4AB4-B0F4-B430E9EB81C3}" dt="2026-05-07T13:16:45.515" v="900" actId="478"/>
          <ac:picMkLst>
            <pc:docMk/>
            <pc:sldMk cId="1840160508" sldId="358"/>
            <ac:picMk id="15" creationId="{60FDA91E-3678-4D13-16AF-ED6F0E3324E1}"/>
          </ac:picMkLst>
        </pc:picChg>
        <pc:picChg chg="add mod">
          <ac:chgData name="Fernanda Garrido Ortiz" userId="bed189b5-3256-400b-9e33-523764494b06" providerId="ADAL" clId="{B9F5FACB-3FE8-4AB4-B0F4-B430E9EB81C3}" dt="2026-05-07T19:10:49.946" v="1819" actId="1440"/>
          <ac:picMkLst>
            <pc:docMk/>
            <pc:sldMk cId="1840160508" sldId="358"/>
            <ac:picMk id="17" creationId="{771E4936-6632-E822-6C66-6B3CCC797A92}"/>
          </ac:picMkLst>
        </pc:picChg>
        <pc:picChg chg="del">
          <ac:chgData name="Fernanda Garrido Ortiz" userId="bed189b5-3256-400b-9e33-523764494b06" providerId="ADAL" clId="{B9F5FACB-3FE8-4AB4-B0F4-B430E9EB81C3}" dt="2026-05-07T13:16:46.648" v="902" actId="478"/>
          <ac:picMkLst>
            <pc:docMk/>
            <pc:sldMk cId="1840160508" sldId="358"/>
            <ac:picMk id="19" creationId="{7AD5464C-4849-68AC-8404-FCAED4FC31A0}"/>
          </ac:picMkLst>
        </pc:picChg>
        <pc:picChg chg="add mod ord">
          <ac:chgData name="Fernanda Garrido Ortiz" userId="bed189b5-3256-400b-9e33-523764494b06" providerId="ADAL" clId="{B9F5FACB-3FE8-4AB4-B0F4-B430E9EB81C3}" dt="2026-05-07T19:10:49.946" v="1819" actId="1440"/>
          <ac:picMkLst>
            <pc:docMk/>
            <pc:sldMk cId="1840160508" sldId="358"/>
            <ac:picMk id="20" creationId="{0B141F61-6B5C-B21B-0472-FE3221B6D5B0}"/>
          </ac:picMkLst>
        </pc:picChg>
      </pc:sldChg>
      <pc:sldChg chg="addSp modSp add mod">
        <pc:chgData name="Fernanda Garrido Ortiz" userId="bed189b5-3256-400b-9e33-523764494b06" providerId="ADAL" clId="{B9F5FACB-3FE8-4AB4-B0F4-B430E9EB81C3}" dt="2026-05-07T19:55:35.874" v="2456" actId="1440"/>
        <pc:sldMkLst>
          <pc:docMk/>
          <pc:sldMk cId="702704942" sldId="359"/>
        </pc:sldMkLst>
        <pc:spChg chg="mod">
          <ac:chgData name="Fernanda Garrido Ortiz" userId="bed189b5-3256-400b-9e33-523764494b06" providerId="ADAL" clId="{B9F5FACB-3FE8-4AB4-B0F4-B430E9EB81C3}" dt="2026-05-07T19:54:40.371" v="2434" actId="403"/>
          <ac:spMkLst>
            <pc:docMk/>
            <pc:sldMk cId="702704942" sldId="359"/>
            <ac:spMk id="2" creationId="{36AEE444-8C73-086A-5748-3B9D956B762C}"/>
          </ac:spMkLst>
        </pc:spChg>
        <pc:spChg chg="mod">
          <ac:chgData name="Fernanda Garrido Ortiz" userId="bed189b5-3256-400b-9e33-523764494b06" providerId="ADAL" clId="{B9F5FACB-3FE8-4AB4-B0F4-B430E9EB81C3}" dt="2026-05-07T19:55:24.882" v="2455" actId="20577"/>
          <ac:spMkLst>
            <pc:docMk/>
            <pc:sldMk cId="702704942" sldId="359"/>
            <ac:spMk id="5" creationId="{9AC3893A-84B3-0395-313D-F7F30E441B7F}"/>
          </ac:spMkLst>
        </pc:spChg>
        <pc:picChg chg="add mod modCrop">
          <ac:chgData name="Fernanda Garrido Ortiz" userId="bed189b5-3256-400b-9e33-523764494b06" providerId="ADAL" clId="{B9F5FACB-3FE8-4AB4-B0F4-B430E9EB81C3}" dt="2026-05-07T19:55:35.874" v="2456" actId="1440"/>
          <ac:picMkLst>
            <pc:docMk/>
            <pc:sldMk cId="702704942" sldId="359"/>
            <ac:picMk id="4" creationId="{0BE00A61-6175-7C7A-D8C8-396A721FB48B}"/>
          </ac:picMkLst>
        </pc:picChg>
        <pc:picChg chg="add mod">
          <ac:chgData name="Fernanda Garrido Ortiz" userId="bed189b5-3256-400b-9e33-523764494b06" providerId="ADAL" clId="{B9F5FACB-3FE8-4AB4-B0F4-B430E9EB81C3}" dt="2026-05-07T19:55:35.874" v="2456" actId="1440"/>
          <ac:picMkLst>
            <pc:docMk/>
            <pc:sldMk cId="702704942" sldId="359"/>
            <ac:picMk id="6" creationId="{22B98934-BA15-1EC1-4C4D-618BF9EADAEB}"/>
          </ac:picMkLst>
        </pc:picChg>
      </pc:sldChg>
      <pc:sldChg chg="addSp modSp add mod">
        <pc:chgData name="Fernanda Garrido Ortiz" userId="bed189b5-3256-400b-9e33-523764494b06" providerId="ADAL" clId="{B9F5FACB-3FE8-4AB4-B0F4-B430E9EB81C3}" dt="2026-05-07T19:54:34.227" v="2433" actId="403"/>
        <pc:sldMkLst>
          <pc:docMk/>
          <pc:sldMk cId="752604868" sldId="360"/>
        </pc:sldMkLst>
        <pc:spChg chg="mod">
          <ac:chgData name="Fernanda Garrido Ortiz" userId="bed189b5-3256-400b-9e33-523764494b06" providerId="ADAL" clId="{B9F5FACB-3FE8-4AB4-B0F4-B430E9EB81C3}" dt="2026-05-07T19:54:34.227" v="2433" actId="403"/>
          <ac:spMkLst>
            <pc:docMk/>
            <pc:sldMk cId="752604868" sldId="360"/>
            <ac:spMk id="2" creationId="{240A1F0F-4FA6-554F-ADE1-DADCA6ECC575}"/>
          </ac:spMkLst>
        </pc:spChg>
        <pc:spChg chg="mod">
          <ac:chgData name="Fernanda Garrido Ortiz" userId="bed189b5-3256-400b-9e33-523764494b06" providerId="ADAL" clId="{B9F5FACB-3FE8-4AB4-B0F4-B430E9EB81C3}" dt="2026-05-07T19:49:23.170" v="1933" actId="1076"/>
          <ac:spMkLst>
            <pc:docMk/>
            <pc:sldMk cId="752604868" sldId="360"/>
            <ac:spMk id="5" creationId="{F98BEEE2-E00E-5F66-85CF-BEF9477B5E7E}"/>
          </ac:spMkLst>
        </pc:spChg>
        <pc:picChg chg="add mod ord modCrop">
          <ac:chgData name="Fernanda Garrido Ortiz" userId="bed189b5-3256-400b-9e33-523764494b06" providerId="ADAL" clId="{B9F5FACB-3FE8-4AB4-B0F4-B430E9EB81C3}" dt="2026-05-07T19:50:21.723" v="1956" actId="1440"/>
          <ac:picMkLst>
            <pc:docMk/>
            <pc:sldMk cId="752604868" sldId="360"/>
            <ac:picMk id="4" creationId="{9F8A7D32-FE42-1D73-BB52-EB0B262844F3}"/>
          </ac:picMkLst>
        </pc:picChg>
        <pc:picChg chg="add mod modCrop">
          <ac:chgData name="Fernanda Garrido Ortiz" userId="bed189b5-3256-400b-9e33-523764494b06" providerId="ADAL" clId="{B9F5FACB-3FE8-4AB4-B0F4-B430E9EB81C3}" dt="2026-05-07T19:50:21.723" v="1956" actId="1440"/>
          <ac:picMkLst>
            <pc:docMk/>
            <pc:sldMk cId="752604868" sldId="360"/>
            <ac:picMk id="6" creationId="{1401B153-4B54-D73F-C0DC-2C6AD0DC85E6}"/>
          </ac:picMkLst>
        </pc:picChg>
        <pc:picChg chg="add mod">
          <ac:chgData name="Fernanda Garrido Ortiz" userId="bed189b5-3256-400b-9e33-523764494b06" providerId="ADAL" clId="{B9F5FACB-3FE8-4AB4-B0F4-B430E9EB81C3}" dt="2026-05-07T19:50:21.723" v="1956" actId="1440"/>
          <ac:picMkLst>
            <pc:docMk/>
            <pc:sldMk cId="752604868" sldId="360"/>
            <ac:picMk id="7" creationId="{B6D1A007-693E-D27C-D422-69D4D003A66C}"/>
          </ac:picMkLst>
        </pc:picChg>
        <pc:picChg chg="add mod">
          <ac:chgData name="Fernanda Garrido Ortiz" userId="bed189b5-3256-400b-9e33-523764494b06" providerId="ADAL" clId="{B9F5FACB-3FE8-4AB4-B0F4-B430E9EB81C3}" dt="2026-05-07T19:50:21.723" v="1956" actId="1440"/>
          <ac:picMkLst>
            <pc:docMk/>
            <pc:sldMk cId="752604868" sldId="360"/>
            <ac:picMk id="9" creationId="{3697D922-F507-60ED-EABE-06DCA75AE5A2}"/>
          </ac:picMkLst>
        </pc:picChg>
      </pc:sldChg>
      <pc:sldChg chg="modSp add del mod">
        <pc:chgData name="Fernanda Garrido Ortiz" userId="bed189b5-3256-400b-9e33-523764494b06" providerId="ADAL" clId="{B9F5FACB-3FE8-4AB4-B0F4-B430E9EB81C3}" dt="2026-05-07T19:50:34.553" v="1957" actId="47"/>
        <pc:sldMkLst>
          <pc:docMk/>
          <pc:sldMk cId="1631144908" sldId="361"/>
        </pc:sldMkLst>
        <pc:spChg chg="mod">
          <ac:chgData name="Fernanda Garrido Ortiz" userId="bed189b5-3256-400b-9e33-523764494b06" providerId="ADAL" clId="{B9F5FACB-3FE8-4AB4-B0F4-B430E9EB81C3}" dt="2026-05-07T13:18:58.460" v="916"/>
          <ac:spMkLst>
            <pc:docMk/>
            <pc:sldMk cId="1631144908" sldId="361"/>
            <ac:spMk id="2" creationId="{1B0125AC-E6D2-2670-A404-8B41E7B51EC5}"/>
          </ac:spMkLst>
        </pc:spChg>
        <pc:spChg chg="mod">
          <ac:chgData name="Fernanda Garrido Ortiz" userId="bed189b5-3256-400b-9e33-523764494b06" providerId="ADAL" clId="{B9F5FACB-3FE8-4AB4-B0F4-B430E9EB81C3}" dt="2026-05-07T13:19:05.891" v="917"/>
          <ac:spMkLst>
            <pc:docMk/>
            <pc:sldMk cId="1631144908" sldId="361"/>
            <ac:spMk id="5" creationId="{A07917E0-D6EB-32EF-6E86-CCD883C1B0A5}"/>
          </ac:spMkLst>
        </pc:spChg>
      </pc:sldChg>
      <pc:sldChg chg="addSp modSp add mod">
        <pc:chgData name="Fernanda Garrido Ortiz" userId="bed189b5-3256-400b-9e33-523764494b06" providerId="ADAL" clId="{B9F5FACB-3FE8-4AB4-B0F4-B430E9EB81C3}" dt="2026-05-07T19:54:28.948" v="2432" actId="1440"/>
        <pc:sldMkLst>
          <pc:docMk/>
          <pc:sldMk cId="3255610656" sldId="362"/>
        </pc:sldMkLst>
        <pc:spChg chg="mod">
          <ac:chgData name="Fernanda Garrido Ortiz" userId="bed189b5-3256-400b-9e33-523764494b06" providerId="ADAL" clId="{B9F5FACB-3FE8-4AB4-B0F4-B430E9EB81C3}" dt="2026-05-07T19:54:20.115" v="2431" actId="403"/>
          <ac:spMkLst>
            <pc:docMk/>
            <pc:sldMk cId="3255610656" sldId="362"/>
            <ac:spMk id="2" creationId="{D4D038F6-F3E6-5E18-EB8D-92439382874B}"/>
          </ac:spMkLst>
        </pc:spChg>
        <pc:spChg chg="mod">
          <ac:chgData name="Fernanda Garrido Ortiz" userId="bed189b5-3256-400b-9e33-523764494b06" providerId="ADAL" clId="{B9F5FACB-3FE8-4AB4-B0F4-B430E9EB81C3}" dt="2026-05-07T19:54:14.828" v="2430" actId="14100"/>
          <ac:spMkLst>
            <pc:docMk/>
            <pc:sldMk cId="3255610656" sldId="362"/>
            <ac:spMk id="5" creationId="{DB9ED78A-F399-5081-48EA-8F3DCC38EBEE}"/>
          </ac:spMkLst>
        </pc:spChg>
        <pc:picChg chg="add mod">
          <ac:chgData name="Fernanda Garrido Ortiz" userId="bed189b5-3256-400b-9e33-523764494b06" providerId="ADAL" clId="{B9F5FACB-3FE8-4AB4-B0F4-B430E9EB81C3}" dt="2026-05-07T19:54:28.948" v="2432" actId="1440"/>
          <ac:picMkLst>
            <pc:docMk/>
            <pc:sldMk cId="3255610656" sldId="362"/>
            <ac:picMk id="4" creationId="{785A4D6B-682D-7093-664D-775A4E7281AD}"/>
          </ac:picMkLst>
        </pc:picChg>
        <pc:picChg chg="add mod">
          <ac:chgData name="Fernanda Garrido Ortiz" userId="bed189b5-3256-400b-9e33-523764494b06" providerId="ADAL" clId="{B9F5FACB-3FE8-4AB4-B0F4-B430E9EB81C3}" dt="2026-05-07T19:54:28.948" v="2432" actId="1440"/>
          <ac:picMkLst>
            <pc:docMk/>
            <pc:sldMk cId="3255610656" sldId="362"/>
            <ac:picMk id="7" creationId="{7A918BC8-930B-FA2A-BC58-BC98988D3E9B}"/>
          </ac:picMkLst>
        </pc:picChg>
      </pc:sldChg>
      <pc:sldChg chg="addSp modSp add mod">
        <pc:chgData name="Fernanda Garrido Ortiz" userId="bed189b5-3256-400b-9e33-523764494b06" providerId="ADAL" clId="{B9F5FACB-3FE8-4AB4-B0F4-B430E9EB81C3}" dt="2026-05-07T20:04:24.632" v="2907" actId="1440"/>
        <pc:sldMkLst>
          <pc:docMk/>
          <pc:sldMk cId="3988156390" sldId="363"/>
        </pc:sldMkLst>
        <pc:spChg chg="mod">
          <ac:chgData name="Fernanda Garrido Ortiz" userId="bed189b5-3256-400b-9e33-523764494b06" providerId="ADAL" clId="{B9F5FACB-3FE8-4AB4-B0F4-B430E9EB81C3}" dt="2026-05-07T20:00:09.033" v="2500" actId="20577"/>
          <ac:spMkLst>
            <pc:docMk/>
            <pc:sldMk cId="3988156390" sldId="363"/>
            <ac:spMk id="2" creationId="{50DCCF7E-0C1D-F85C-E574-D236DA1AE19F}"/>
          </ac:spMkLst>
        </pc:spChg>
        <pc:spChg chg="mod">
          <ac:chgData name="Fernanda Garrido Ortiz" userId="bed189b5-3256-400b-9e33-523764494b06" providerId="ADAL" clId="{B9F5FACB-3FE8-4AB4-B0F4-B430E9EB81C3}" dt="2026-05-07T20:01:27.292" v="2859" actId="20577"/>
          <ac:spMkLst>
            <pc:docMk/>
            <pc:sldMk cId="3988156390" sldId="363"/>
            <ac:spMk id="5" creationId="{2EED1925-BA9B-7BE0-A16D-E07D95DD4C9D}"/>
          </ac:spMkLst>
        </pc:spChg>
        <pc:picChg chg="add mod ord modCrop">
          <ac:chgData name="Fernanda Garrido Ortiz" userId="bed189b5-3256-400b-9e33-523764494b06" providerId="ADAL" clId="{B9F5FACB-3FE8-4AB4-B0F4-B430E9EB81C3}" dt="2026-05-07T20:04:24.632" v="2907" actId="1440"/>
          <ac:picMkLst>
            <pc:docMk/>
            <pc:sldMk cId="3988156390" sldId="363"/>
            <ac:picMk id="4" creationId="{A1921D69-81CC-061E-E37A-C68B3210AB68}"/>
          </ac:picMkLst>
        </pc:picChg>
        <pc:picChg chg="add mod modCrop">
          <ac:chgData name="Fernanda Garrido Ortiz" userId="bed189b5-3256-400b-9e33-523764494b06" providerId="ADAL" clId="{B9F5FACB-3FE8-4AB4-B0F4-B430E9EB81C3}" dt="2026-05-07T20:04:24.632" v="2907" actId="1440"/>
          <ac:picMkLst>
            <pc:docMk/>
            <pc:sldMk cId="3988156390" sldId="363"/>
            <ac:picMk id="6" creationId="{97546E88-BF2F-A548-DBC4-2DFF29E45D4F}"/>
          </ac:picMkLst>
        </pc:picChg>
        <pc:picChg chg="add mod">
          <ac:chgData name="Fernanda Garrido Ortiz" userId="bed189b5-3256-400b-9e33-523764494b06" providerId="ADAL" clId="{B9F5FACB-3FE8-4AB4-B0F4-B430E9EB81C3}" dt="2026-05-07T20:04:24.632" v="2907" actId="1440"/>
          <ac:picMkLst>
            <pc:docMk/>
            <pc:sldMk cId="3988156390" sldId="363"/>
            <ac:picMk id="8" creationId="{25E1ED4D-5299-F239-9542-7013CB8B791F}"/>
          </ac:picMkLst>
        </pc:picChg>
        <pc:picChg chg="add mod ord modCrop">
          <ac:chgData name="Fernanda Garrido Ortiz" userId="bed189b5-3256-400b-9e33-523764494b06" providerId="ADAL" clId="{B9F5FACB-3FE8-4AB4-B0F4-B430E9EB81C3}" dt="2026-05-07T20:04:24.632" v="2907" actId="1440"/>
          <ac:picMkLst>
            <pc:docMk/>
            <pc:sldMk cId="3988156390" sldId="363"/>
            <ac:picMk id="10" creationId="{2284F139-2C40-E72C-88DA-10EFB9D1FE4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image" Target="../media/image7.jpg"/><Relationship Id="rId5" Type="http://schemas.openxmlformats.org/officeDocument/2006/relationships/image" Target="../media/image11.jpg"/><Relationship Id="rId4"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image" Target="../media/image7.jpg"/><Relationship Id="rId5" Type="http://schemas.openxmlformats.org/officeDocument/2006/relationships/image" Target="../media/image11.jpg"/><Relationship Id="rId4"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56AF42-F696-4720-BD73-4772C31D92A8}" type="doc">
      <dgm:prSet loTypeId="urn:microsoft.com/office/officeart/2009/layout/CirclePictureHierarchy" loCatId="hierarchy" qsTypeId="urn:microsoft.com/office/officeart/2005/8/quickstyle/simple1" qsCatId="simple" csTypeId="urn:microsoft.com/office/officeart/2005/8/colors/accent1_2" csCatId="accent1" phldr="1"/>
      <dgm:spPr/>
      <dgm:t>
        <a:bodyPr/>
        <a:lstStyle/>
        <a:p>
          <a:endParaRPr lang="es-CL"/>
        </a:p>
      </dgm:t>
    </dgm:pt>
    <dgm:pt modelId="{645B2F69-8BA4-40CE-964C-455E7DD7122E}">
      <dgm:prSet phldrT="[Texto]"/>
      <dgm:spPr/>
      <dgm:t>
        <a:bodyPr/>
        <a:lstStyle/>
        <a:p>
          <a:pPr algn="ctr"/>
          <a:r>
            <a:rPr lang="es-ES" dirty="0">
              <a:latin typeface="Montserrat" panose="00000500000000000000" pitchFamily="2" charset="0"/>
            </a:rPr>
            <a:t>Presidente de la República</a:t>
          </a:r>
          <a:endParaRPr lang="es-CL" dirty="0">
            <a:latin typeface="Montserrat" panose="00000500000000000000" pitchFamily="2" charset="0"/>
          </a:endParaRPr>
        </a:p>
      </dgm:t>
    </dgm:pt>
    <dgm:pt modelId="{5BC243CD-CD54-4EE4-A744-1473EC5C5BA6}" type="parTrans" cxnId="{5A25C5C1-6681-481A-9155-1F7C0E9B4C12}">
      <dgm:prSet/>
      <dgm:spPr/>
      <dgm:t>
        <a:bodyPr/>
        <a:lstStyle/>
        <a:p>
          <a:endParaRPr lang="es-CL"/>
        </a:p>
      </dgm:t>
    </dgm:pt>
    <dgm:pt modelId="{D22AD440-E7AE-42CB-8DC1-A31D68561623}" type="sibTrans" cxnId="{5A25C5C1-6681-481A-9155-1F7C0E9B4C12}">
      <dgm:prSet/>
      <dgm:spPr/>
      <dgm:t>
        <a:bodyPr/>
        <a:lstStyle/>
        <a:p>
          <a:endParaRPr lang="es-CL"/>
        </a:p>
      </dgm:t>
    </dgm:pt>
    <dgm:pt modelId="{5CEE1693-B651-4F7E-B458-1AE700459E13}">
      <dgm:prSet phldrT="[Texto]"/>
      <dgm:spPr/>
      <dgm:t>
        <a:bodyPr/>
        <a:lstStyle/>
        <a:p>
          <a:pPr algn="ctr"/>
          <a:r>
            <a:rPr lang="es-ES" dirty="0">
              <a:latin typeface="Montserrat" panose="00000500000000000000" pitchFamily="2" charset="0"/>
            </a:rPr>
            <a:t>Ministerio de Energía</a:t>
          </a:r>
          <a:endParaRPr lang="es-CL" dirty="0">
            <a:latin typeface="Montserrat" panose="00000500000000000000" pitchFamily="2" charset="0"/>
          </a:endParaRPr>
        </a:p>
      </dgm:t>
    </dgm:pt>
    <dgm:pt modelId="{0D6C2606-3258-44FF-94AD-DAD6FC93F9FB}" type="parTrans" cxnId="{5DFF35EC-010B-4761-AE02-EEF903BBB2F5}">
      <dgm:prSet/>
      <dgm:spPr/>
      <dgm:t>
        <a:bodyPr/>
        <a:lstStyle/>
        <a:p>
          <a:endParaRPr lang="es-CL"/>
        </a:p>
      </dgm:t>
    </dgm:pt>
    <dgm:pt modelId="{042418E3-C996-4AEC-B9CF-3290815A0BAA}" type="sibTrans" cxnId="{5DFF35EC-010B-4761-AE02-EEF903BBB2F5}">
      <dgm:prSet/>
      <dgm:spPr/>
      <dgm:t>
        <a:bodyPr/>
        <a:lstStyle/>
        <a:p>
          <a:endParaRPr lang="es-CL"/>
        </a:p>
      </dgm:t>
    </dgm:pt>
    <dgm:pt modelId="{801DFB71-0CCF-4EC9-8D4D-4C004CB72D9F}">
      <dgm:prSet phldrT="[Texto]"/>
      <dgm:spPr/>
      <dgm:t>
        <a:bodyPr/>
        <a:lstStyle/>
        <a:p>
          <a:r>
            <a:rPr lang="es-ES" dirty="0">
              <a:latin typeface="Montserrat" panose="00000500000000000000" pitchFamily="2" charset="0"/>
            </a:rPr>
            <a:t>Comisión Nacional de Energía</a:t>
          </a:r>
          <a:endParaRPr lang="es-CL" dirty="0">
            <a:latin typeface="Montserrat" panose="00000500000000000000" pitchFamily="2" charset="0"/>
          </a:endParaRPr>
        </a:p>
      </dgm:t>
    </dgm:pt>
    <dgm:pt modelId="{934B57EB-C9BA-46D5-AA16-F904CE8D4911}" type="parTrans" cxnId="{D5CD33DA-E5B6-432E-B5EF-5B60BCCAAD38}">
      <dgm:prSet/>
      <dgm:spPr/>
      <dgm:t>
        <a:bodyPr/>
        <a:lstStyle/>
        <a:p>
          <a:endParaRPr lang="es-CL"/>
        </a:p>
      </dgm:t>
    </dgm:pt>
    <dgm:pt modelId="{6D5C02D1-1AF1-43DC-A0CB-E199F8BAA637}" type="sibTrans" cxnId="{D5CD33DA-E5B6-432E-B5EF-5B60BCCAAD38}">
      <dgm:prSet/>
      <dgm:spPr/>
      <dgm:t>
        <a:bodyPr/>
        <a:lstStyle/>
        <a:p>
          <a:endParaRPr lang="es-CL"/>
        </a:p>
      </dgm:t>
    </dgm:pt>
    <dgm:pt modelId="{D0A16C55-B3F9-4141-AC9D-18651B0D3E9F}">
      <dgm:prSet phldrT="[Texto]"/>
      <dgm:spPr/>
      <dgm:t>
        <a:bodyPr/>
        <a:lstStyle/>
        <a:p>
          <a:r>
            <a:rPr lang="es-ES" dirty="0">
              <a:latin typeface="Montserrat" panose="00000500000000000000" pitchFamily="2" charset="0"/>
            </a:rPr>
            <a:t>Superintendencia de Electricidad y Combustibles</a:t>
          </a:r>
          <a:endParaRPr lang="es-CL" dirty="0">
            <a:latin typeface="Montserrat" panose="00000500000000000000" pitchFamily="2" charset="0"/>
          </a:endParaRPr>
        </a:p>
      </dgm:t>
    </dgm:pt>
    <dgm:pt modelId="{A080F19F-44CB-479C-8276-490187DF0884}" type="parTrans" cxnId="{BAB64FA5-AD55-4466-BA6B-314A92D33CE0}">
      <dgm:prSet/>
      <dgm:spPr/>
      <dgm:t>
        <a:bodyPr/>
        <a:lstStyle/>
        <a:p>
          <a:endParaRPr lang="es-CL"/>
        </a:p>
      </dgm:t>
    </dgm:pt>
    <dgm:pt modelId="{52AF38A4-90AC-4D75-8258-701202947BE8}" type="sibTrans" cxnId="{BAB64FA5-AD55-4466-BA6B-314A92D33CE0}">
      <dgm:prSet/>
      <dgm:spPr/>
      <dgm:t>
        <a:bodyPr/>
        <a:lstStyle/>
        <a:p>
          <a:endParaRPr lang="es-CL"/>
        </a:p>
      </dgm:t>
    </dgm:pt>
    <dgm:pt modelId="{B3824883-9E55-4158-B712-F9BDB4B084CC}">
      <dgm:prSet/>
      <dgm:spPr/>
      <dgm:t>
        <a:bodyPr/>
        <a:lstStyle/>
        <a:p>
          <a:r>
            <a:rPr lang="es-ES" dirty="0">
              <a:latin typeface="Montserrat" panose="00000500000000000000" pitchFamily="2" charset="0"/>
            </a:rPr>
            <a:t>Comisión Chilena de Energía Nuclear</a:t>
          </a:r>
          <a:endParaRPr lang="es-CL" dirty="0">
            <a:latin typeface="Montserrat" panose="00000500000000000000" pitchFamily="2" charset="0"/>
          </a:endParaRPr>
        </a:p>
      </dgm:t>
    </dgm:pt>
    <dgm:pt modelId="{44EE1B67-DE82-4AC6-BAFE-9DFA79DBB9B4}" type="parTrans" cxnId="{B03C8AAC-1626-4F4D-9732-F71AC6EFA9D7}">
      <dgm:prSet/>
      <dgm:spPr/>
      <dgm:t>
        <a:bodyPr/>
        <a:lstStyle/>
        <a:p>
          <a:endParaRPr lang="es-CL"/>
        </a:p>
      </dgm:t>
    </dgm:pt>
    <dgm:pt modelId="{D8CCFAA2-66D7-4702-9253-1273C919933A}" type="sibTrans" cxnId="{B03C8AAC-1626-4F4D-9732-F71AC6EFA9D7}">
      <dgm:prSet/>
      <dgm:spPr/>
      <dgm:t>
        <a:bodyPr/>
        <a:lstStyle/>
        <a:p>
          <a:endParaRPr lang="es-CL"/>
        </a:p>
      </dgm:t>
    </dgm:pt>
    <dgm:pt modelId="{8A7947EA-A3D5-4078-B7C6-22C83D907C98}" type="pres">
      <dgm:prSet presAssocID="{7A56AF42-F696-4720-BD73-4772C31D92A8}" presName="hierChild1" presStyleCnt="0">
        <dgm:presLayoutVars>
          <dgm:chPref val="1"/>
          <dgm:dir/>
          <dgm:animOne val="branch"/>
          <dgm:animLvl val="lvl"/>
          <dgm:resizeHandles/>
        </dgm:presLayoutVars>
      </dgm:prSet>
      <dgm:spPr/>
    </dgm:pt>
    <dgm:pt modelId="{7B3A50B4-F211-405E-A539-132DDF46DADF}" type="pres">
      <dgm:prSet presAssocID="{645B2F69-8BA4-40CE-964C-455E7DD7122E}" presName="hierRoot1" presStyleCnt="0"/>
      <dgm:spPr/>
    </dgm:pt>
    <dgm:pt modelId="{2C8F6BD6-FB45-4624-928F-0DF905626067}" type="pres">
      <dgm:prSet presAssocID="{645B2F69-8BA4-40CE-964C-455E7DD7122E}" presName="composite" presStyleCnt="0"/>
      <dgm:spPr/>
    </dgm:pt>
    <dgm:pt modelId="{510381C4-AE7A-44D4-AC06-B557B05078C9}" type="pres">
      <dgm:prSet presAssocID="{645B2F69-8BA4-40CE-964C-455E7DD7122E}" presName="image" presStyleLbl="node0" presStyleIdx="0" presStyleCnt="1"/>
      <dgm:spPr>
        <a:blipFill>
          <a:blip xmlns:r="http://schemas.openxmlformats.org/officeDocument/2006/relationships" r:embed="rId1"/>
          <a:srcRect/>
          <a:stretch>
            <a:fillRect/>
          </a:stretch>
        </a:blipFill>
      </dgm:spPr>
    </dgm:pt>
    <dgm:pt modelId="{C517D5B3-3AF1-4C76-A048-F9394D99F23E}" type="pres">
      <dgm:prSet presAssocID="{645B2F69-8BA4-40CE-964C-455E7DD7122E}" presName="text" presStyleLbl="revTx" presStyleIdx="0" presStyleCnt="5" custLinFactX="-69457" custLinFactNeighborX="-100000" custLinFactNeighborY="2795">
        <dgm:presLayoutVars>
          <dgm:chPref val="3"/>
        </dgm:presLayoutVars>
      </dgm:prSet>
      <dgm:spPr/>
    </dgm:pt>
    <dgm:pt modelId="{7B18D527-5BFA-4A03-88B8-154A2FE0E1F7}" type="pres">
      <dgm:prSet presAssocID="{645B2F69-8BA4-40CE-964C-455E7DD7122E}" presName="hierChild2" presStyleCnt="0"/>
      <dgm:spPr/>
    </dgm:pt>
    <dgm:pt modelId="{A9C8006C-38A0-4092-BAE9-E49ED1199BEC}" type="pres">
      <dgm:prSet presAssocID="{0D6C2606-3258-44FF-94AD-DAD6FC93F9FB}" presName="Name10" presStyleLbl="parChTrans1D2" presStyleIdx="0" presStyleCnt="1"/>
      <dgm:spPr/>
    </dgm:pt>
    <dgm:pt modelId="{DBCE4117-55F1-491B-8E88-D8F8720A8112}" type="pres">
      <dgm:prSet presAssocID="{5CEE1693-B651-4F7E-B458-1AE700459E13}" presName="hierRoot2" presStyleCnt="0"/>
      <dgm:spPr/>
    </dgm:pt>
    <dgm:pt modelId="{FC6B729B-16D7-4A11-B005-DF201E7D7FB7}" type="pres">
      <dgm:prSet presAssocID="{5CEE1693-B651-4F7E-B458-1AE700459E13}" presName="composite2" presStyleCnt="0"/>
      <dgm:spPr/>
    </dgm:pt>
    <dgm:pt modelId="{1A174944-72F0-481A-8A4B-11D39361D7BA}" type="pres">
      <dgm:prSet presAssocID="{5CEE1693-B651-4F7E-B458-1AE700459E13}" presName="image2" presStyleLbl="node2" presStyleIdx="0" presStyleCnt="1"/>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9FFACF7-501B-4D05-A303-16A2B506D373}" type="pres">
      <dgm:prSet presAssocID="{5CEE1693-B651-4F7E-B458-1AE700459E13}" presName="text2" presStyleLbl="revTx" presStyleIdx="1" presStyleCnt="5" custLinFactX="-69457" custLinFactNeighborX="-100000" custLinFactNeighborY="-8962">
        <dgm:presLayoutVars>
          <dgm:chPref val="3"/>
        </dgm:presLayoutVars>
      </dgm:prSet>
      <dgm:spPr/>
    </dgm:pt>
    <dgm:pt modelId="{C804B824-6E36-4C37-B389-A959AD56A4AE}" type="pres">
      <dgm:prSet presAssocID="{5CEE1693-B651-4F7E-B458-1AE700459E13}" presName="hierChild3" presStyleCnt="0"/>
      <dgm:spPr/>
    </dgm:pt>
    <dgm:pt modelId="{63CBBF86-0FE6-4FD9-9A6D-22C9800290C2}" type="pres">
      <dgm:prSet presAssocID="{934B57EB-C9BA-46D5-AA16-F904CE8D4911}" presName="Name17" presStyleLbl="parChTrans1D3" presStyleIdx="0" presStyleCnt="3"/>
      <dgm:spPr/>
    </dgm:pt>
    <dgm:pt modelId="{7AAF4AC1-91DA-4ED6-94B7-899A6F2147CF}" type="pres">
      <dgm:prSet presAssocID="{801DFB71-0CCF-4EC9-8D4D-4C004CB72D9F}" presName="hierRoot3" presStyleCnt="0"/>
      <dgm:spPr/>
    </dgm:pt>
    <dgm:pt modelId="{9A87F891-5BFA-497D-9AA3-0658D68481DF}" type="pres">
      <dgm:prSet presAssocID="{801DFB71-0CCF-4EC9-8D4D-4C004CB72D9F}" presName="composite3" presStyleCnt="0"/>
      <dgm:spPr/>
    </dgm:pt>
    <dgm:pt modelId="{855085C5-988A-4E18-A04F-24450691C971}" type="pres">
      <dgm:prSet presAssocID="{801DFB71-0CCF-4EC9-8D4D-4C004CB72D9F}" presName="image3" presStyleLbl="node3" presStyleIdx="0" presStyleCnt="3"/>
      <dgm:spPr>
        <a:blipFill dpi="0" rotWithShape="1">
          <a:blip xmlns:r="http://schemas.openxmlformats.org/officeDocument/2006/relationships" r:embed="rId3"/>
          <a:srcRect/>
          <a:stretch>
            <a:fillRect l="-1378" t="26969" r="-1378" b="26969"/>
          </a:stretch>
        </a:blipFill>
      </dgm:spPr>
    </dgm:pt>
    <dgm:pt modelId="{278AF6E6-0007-49B6-AA84-C74EC6210370}" type="pres">
      <dgm:prSet presAssocID="{801DFB71-0CCF-4EC9-8D4D-4C004CB72D9F}" presName="text3" presStyleLbl="revTx" presStyleIdx="2" presStyleCnt="5" custScaleX="118590" custLinFactNeighborX="15347" custLinFactNeighborY="-1354">
        <dgm:presLayoutVars>
          <dgm:chPref val="3"/>
        </dgm:presLayoutVars>
      </dgm:prSet>
      <dgm:spPr/>
    </dgm:pt>
    <dgm:pt modelId="{D6E4FA70-AA89-4354-BEEF-80518D79197C}" type="pres">
      <dgm:prSet presAssocID="{801DFB71-0CCF-4EC9-8D4D-4C004CB72D9F}" presName="hierChild4" presStyleCnt="0"/>
      <dgm:spPr/>
    </dgm:pt>
    <dgm:pt modelId="{819EFD6C-3BF1-4801-B494-9FA23630B193}" type="pres">
      <dgm:prSet presAssocID="{A080F19F-44CB-479C-8276-490187DF0884}" presName="Name17" presStyleLbl="parChTrans1D3" presStyleIdx="1" presStyleCnt="3"/>
      <dgm:spPr/>
    </dgm:pt>
    <dgm:pt modelId="{F8FFA352-AB8A-434D-A13E-7A8BC4A29DE6}" type="pres">
      <dgm:prSet presAssocID="{D0A16C55-B3F9-4141-AC9D-18651B0D3E9F}" presName="hierRoot3" presStyleCnt="0"/>
      <dgm:spPr/>
    </dgm:pt>
    <dgm:pt modelId="{3AD19D3D-67CA-48B9-965A-2B965FE68DFC}" type="pres">
      <dgm:prSet presAssocID="{D0A16C55-B3F9-4141-AC9D-18651B0D3E9F}" presName="composite3" presStyleCnt="0"/>
      <dgm:spPr/>
    </dgm:pt>
    <dgm:pt modelId="{54729D07-A71B-4AC9-B076-65C7A017F59B}" type="pres">
      <dgm:prSet presAssocID="{D0A16C55-B3F9-4141-AC9D-18651B0D3E9F}" presName="image3" presStyleLbl="node3" presStyleIdx="1" presStyleCnt="3"/>
      <dgm:spPr>
        <a:blipFill>
          <a:blip xmlns:r="http://schemas.openxmlformats.org/officeDocument/2006/relationships" r:embed="rId4"/>
          <a:srcRect/>
          <a:stretch>
            <a:fillRect l="-13000" r="-13000"/>
          </a:stretch>
        </a:blipFill>
      </dgm:spPr>
    </dgm:pt>
    <dgm:pt modelId="{FC4F7926-C8AB-460D-836E-3B396CFACBB9}" type="pres">
      <dgm:prSet presAssocID="{D0A16C55-B3F9-4141-AC9D-18651B0D3E9F}" presName="text3" presStyleLbl="revTx" presStyleIdx="3" presStyleCnt="5">
        <dgm:presLayoutVars>
          <dgm:chPref val="3"/>
        </dgm:presLayoutVars>
      </dgm:prSet>
      <dgm:spPr/>
    </dgm:pt>
    <dgm:pt modelId="{B3AFBB9E-54FE-40C0-BB76-5AF84E160FAF}" type="pres">
      <dgm:prSet presAssocID="{D0A16C55-B3F9-4141-AC9D-18651B0D3E9F}" presName="hierChild4" presStyleCnt="0"/>
      <dgm:spPr/>
    </dgm:pt>
    <dgm:pt modelId="{D015FC42-7FBC-422A-86BE-B69AAE87585B}" type="pres">
      <dgm:prSet presAssocID="{44EE1B67-DE82-4AC6-BAFE-9DFA79DBB9B4}" presName="Name17" presStyleLbl="parChTrans1D3" presStyleIdx="2" presStyleCnt="3"/>
      <dgm:spPr/>
    </dgm:pt>
    <dgm:pt modelId="{0DF40E17-3CA0-4738-8AEE-EC1C380E6783}" type="pres">
      <dgm:prSet presAssocID="{B3824883-9E55-4158-B712-F9BDB4B084CC}" presName="hierRoot3" presStyleCnt="0"/>
      <dgm:spPr/>
    </dgm:pt>
    <dgm:pt modelId="{3CA29CF8-7390-45F8-8ADA-DE8895FF5A44}" type="pres">
      <dgm:prSet presAssocID="{B3824883-9E55-4158-B712-F9BDB4B084CC}" presName="composite3" presStyleCnt="0"/>
      <dgm:spPr/>
    </dgm:pt>
    <dgm:pt modelId="{7126AC08-4C05-4104-909D-88B7F47AAAB2}" type="pres">
      <dgm:prSet presAssocID="{B3824883-9E55-4158-B712-F9BDB4B084CC}" presName="image3" presStyleLbl="node3" presStyleIdx="2" presStyleCnt="3"/>
      <dgm:spPr>
        <a:blipFill>
          <a:blip xmlns:r="http://schemas.openxmlformats.org/officeDocument/2006/relationships" r:embed="rId5"/>
          <a:srcRect/>
          <a:stretch>
            <a:fillRect/>
          </a:stretch>
        </a:blipFill>
      </dgm:spPr>
    </dgm:pt>
    <dgm:pt modelId="{C2136A4E-C0B9-4BEF-84FA-8C1AFF2677C5}" type="pres">
      <dgm:prSet presAssocID="{B3824883-9E55-4158-B712-F9BDB4B084CC}" presName="text3" presStyleLbl="revTx" presStyleIdx="4" presStyleCnt="5">
        <dgm:presLayoutVars>
          <dgm:chPref val="3"/>
        </dgm:presLayoutVars>
      </dgm:prSet>
      <dgm:spPr/>
    </dgm:pt>
    <dgm:pt modelId="{0A26FC71-A0AF-4A8B-8B04-CC5CE58373FB}" type="pres">
      <dgm:prSet presAssocID="{B3824883-9E55-4158-B712-F9BDB4B084CC}" presName="hierChild4" presStyleCnt="0"/>
      <dgm:spPr/>
    </dgm:pt>
  </dgm:ptLst>
  <dgm:cxnLst>
    <dgm:cxn modelId="{7BB74034-8000-4726-83B3-473A3B02C684}" type="presOf" srcId="{934B57EB-C9BA-46D5-AA16-F904CE8D4911}" destId="{63CBBF86-0FE6-4FD9-9A6D-22C9800290C2}" srcOrd="0" destOrd="0" presId="urn:microsoft.com/office/officeart/2009/layout/CirclePictureHierarchy"/>
    <dgm:cxn modelId="{BDA4124B-24D1-4C2B-815C-0BFAFF8526FF}" type="presOf" srcId="{D0A16C55-B3F9-4141-AC9D-18651B0D3E9F}" destId="{FC4F7926-C8AB-460D-836E-3B396CFACBB9}" srcOrd="0" destOrd="0" presId="urn:microsoft.com/office/officeart/2009/layout/CirclePictureHierarchy"/>
    <dgm:cxn modelId="{12F4F487-4526-49D4-B3E1-6E018ACA9A94}" type="presOf" srcId="{5CEE1693-B651-4F7E-B458-1AE700459E13}" destId="{69FFACF7-501B-4D05-A303-16A2B506D373}" srcOrd="0" destOrd="0" presId="urn:microsoft.com/office/officeart/2009/layout/CirclePictureHierarchy"/>
    <dgm:cxn modelId="{BCFDAF92-8D2D-4573-9C2F-1EC2205BF96A}" type="presOf" srcId="{645B2F69-8BA4-40CE-964C-455E7DD7122E}" destId="{C517D5B3-3AF1-4C76-A048-F9394D99F23E}" srcOrd="0" destOrd="0" presId="urn:microsoft.com/office/officeart/2009/layout/CirclePictureHierarchy"/>
    <dgm:cxn modelId="{BAB64FA5-AD55-4466-BA6B-314A92D33CE0}" srcId="{5CEE1693-B651-4F7E-B458-1AE700459E13}" destId="{D0A16C55-B3F9-4141-AC9D-18651B0D3E9F}" srcOrd="1" destOrd="0" parTransId="{A080F19F-44CB-479C-8276-490187DF0884}" sibTransId="{52AF38A4-90AC-4D75-8258-701202947BE8}"/>
    <dgm:cxn modelId="{B03C8AAC-1626-4F4D-9732-F71AC6EFA9D7}" srcId="{5CEE1693-B651-4F7E-B458-1AE700459E13}" destId="{B3824883-9E55-4158-B712-F9BDB4B084CC}" srcOrd="2" destOrd="0" parTransId="{44EE1B67-DE82-4AC6-BAFE-9DFA79DBB9B4}" sibTransId="{D8CCFAA2-66D7-4702-9253-1273C919933A}"/>
    <dgm:cxn modelId="{01F125AD-AF8A-46F5-97B6-FBC69BF52C04}" type="presOf" srcId="{A080F19F-44CB-479C-8276-490187DF0884}" destId="{819EFD6C-3BF1-4801-B494-9FA23630B193}" srcOrd="0" destOrd="0" presId="urn:microsoft.com/office/officeart/2009/layout/CirclePictureHierarchy"/>
    <dgm:cxn modelId="{E3029DAE-8371-41ED-B5E3-1E75BBDF58E3}" type="presOf" srcId="{801DFB71-0CCF-4EC9-8D4D-4C004CB72D9F}" destId="{278AF6E6-0007-49B6-AA84-C74EC6210370}" srcOrd="0" destOrd="0" presId="urn:microsoft.com/office/officeart/2009/layout/CirclePictureHierarchy"/>
    <dgm:cxn modelId="{CC1138B4-E737-4106-930A-EC1BF5D19FA5}" type="presOf" srcId="{44EE1B67-DE82-4AC6-BAFE-9DFA79DBB9B4}" destId="{D015FC42-7FBC-422A-86BE-B69AAE87585B}" srcOrd="0" destOrd="0" presId="urn:microsoft.com/office/officeart/2009/layout/CirclePictureHierarchy"/>
    <dgm:cxn modelId="{BF9346BB-424A-45DF-9C8B-081AEA014D29}" type="presOf" srcId="{0D6C2606-3258-44FF-94AD-DAD6FC93F9FB}" destId="{A9C8006C-38A0-4092-BAE9-E49ED1199BEC}" srcOrd="0" destOrd="0" presId="urn:microsoft.com/office/officeart/2009/layout/CirclePictureHierarchy"/>
    <dgm:cxn modelId="{5A25C5C1-6681-481A-9155-1F7C0E9B4C12}" srcId="{7A56AF42-F696-4720-BD73-4772C31D92A8}" destId="{645B2F69-8BA4-40CE-964C-455E7DD7122E}" srcOrd="0" destOrd="0" parTransId="{5BC243CD-CD54-4EE4-A744-1473EC5C5BA6}" sibTransId="{D22AD440-E7AE-42CB-8DC1-A31D68561623}"/>
    <dgm:cxn modelId="{A77490CD-1B3B-4277-A013-2FE2163882DD}" type="presOf" srcId="{B3824883-9E55-4158-B712-F9BDB4B084CC}" destId="{C2136A4E-C0B9-4BEF-84FA-8C1AFF2677C5}" srcOrd="0" destOrd="0" presId="urn:microsoft.com/office/officeart/2009/layout/CirclePictureHierarchy"/>
    <dgm:cxn modelId="{D5CD33DA-E5B6-432E-B5EF-5B60BCCAAD38}" srcId="{5CEE1693-B651-4F7E-B458-1AE700459E13}" destId="{801DFB71-0CCF-4EC9-8D4D-4C004CB72D9F}" srcOrd="0" destOrd="0" parTransId="{934B57EB-C9BA-46D5-AA16-F904CE8D4911}" sibTransId="{6D5C02D1-1AF1-43DC-A0CB-E199F8BAA637}"/>
    <dgm:cxn modelId="{5DFF35EC-010B-4761-AE02-EEF903BBB2F5}" srcId="{645B2F69-8BA4-40CE-964C-455E7DD7122E}" destId="{5CEE1693-B651-4F7E-B458-1AE700459E13}" srcOrd="0" destOrd="0" parTransId="{0D6C2606-3258-44FF-94AD-DAD6FC93F9FB}" sibTransId="{042418E3-C996-4AEC-B9CF-3290815A0BAA}"/>
    <dgm:cxn modelId="{FFA039F3-A7E4-457D-916F-52EB5307770B}" type="presOf" srcId="{7A56AF42-F696-4720-BD73-4772C31D92A8}" destId="{8A7947EA-A3D5-4078-B7C6-22C83D907C98}" srcOrd="0" destOrd="0" presId="urn:microsoft.com/office/officeart/2009/layout/CirclePictureHierarchy"/>
    <dgm:cxn modelId="{2A5424AE-AFE8-4790-805B-4C4EEF2E2E8B}" type="presParOf" srcId="{8A7947EA-A3D5-4078-B7C6-22C83D907C98}" destId="{7B3A50B4-F211-405E-A539-132DDF46DADF}" srcOrd="0" destOrd="0" presId="urn:microsoft.com/office/officeart/2009/layout/CirclePictureHierarchy"/>
    <dgm:cxn modelId="{D965EB26-884E-4A64-BD95-715F4EA86051}" type="presParOf" srcId="{7B3A50B4-F211-405E-A539-132DDF46DADF}" destId="{2C8F6BD6-FB45-4624-928F-0DF905626067}" srcOrd="0" destOrd="0" presId="urn:microsoft.com/office/officeart/2009/layout/CirclePictureHierarchy"/>
    <dgm:cxn modelId="{EB2D0D03-3F1C-429A-8907-1B90F129F73B}" type="presParOf" srcId="{2C8F6BD6-FB45-4624-928F-0DF905626067}" destId="{510381C4-AE7A-44D4-AC06-B557B05078C9}" srcOrd="0" destOrd="0" presId="urn:microsoft.com/office/officeart/2009/layout/CirclePictureHierarchy"/>
    <dgm:cxn modelId="{B5CFB66E-8C6B-4E00-8D0B-EE7635E285E0}" type="presParOf" srcId="{2C8F6BD6-FB45-4624-928F-0DF905626067}" destId="{C517D5B3-3AF1-4C76-A048-F9394D99F23E}" srcOrd="1" destOrd="0" presId="urn:microsoft.com/office/officeart/2009/layout/CirclePictureHierarchy"/>
    <dgm:cxn modelId="{54DD58D7-F368-42CE-A6F2-42DF0FB5EA3E}" type="presParOf" srcId="{7B3A50B4-F211-405E-A539-132DDF46DADF}" destId="{7B18D527-5BFA-4A03-88B8-154A2FE0E1F7}" srcOrd="1" destOrd="0" presId="urn:microsoft.com/office/officeart/2009/layout/CirclePictureHierarchy"/>
    <dgm:cxn modelId="{43201FCA-51DB-477C-B9F9-3A9664424B09}" type="presParOf" srcId="{7B18D527-5BFA-4A03-88B8-154A2FE0E1F7}" destId="{A9C8006C-38A0-4092-BAE9-E49ED1199BEC}" srcOrd="0" destOrd="0" presId="urn:microsoft.com/office/officeart/2009/layout/CirclePictureHierarchy"/>
    <dgm:cxn modelId="{A754ADF9-9E10-4C46-84B6-F21014F2098E}" type="presParOf" srcId="{7B18D527-5BFA-4A03-88B8-154A2FE0E1F7}" destId="{DBCE4117-55F1-491B-8E88-D8F8720A8112}" srcOrd="1" destOrd="0" presId="urn:microsoft.com/office/officeart/2009/layout/CirclePictureHierarchy"/>
    <dgm:cxn modelId="{AD351D22-D419-4F41-BC50-D9DD3267158E}" type="presParOf" srcId="{DBCE4117-55F1-491B-8E88-D8F8720A8112}" destId="{FC6B729B-16D7-4A11-B005-DF201E7D7FB7}" srcOrd="0" destOrd="0" presId="urn:microsoft.com/office/officeart/2009/layout/CirclePictureHierarchy"/>
    <dgm:cxn modelId="{96FC30A5-4925-4FBC-ABAA-A53B615006F2}" type="presParOf" srcId="{FC6B729B-16D7-4A11-B005-DF201E7D7FB7}" destId="{1A174944-72F0-481A-8A4B-11D39361D7BA}" srcOrd="0" destOrd="0" presId="urn:microsoft.com/office/officeart/2009/layout/CirclePictureHierarchy"/>
    <dgm:cxn modelId="{0BF4C07E-992C-403C-B602-565FAB76F6EC}" type="presParOf" srcId="{FC6B729B-16D7-4A11-B005-DF201E7D7FB7}" destId="{69FFACF7-501B-4D05-A303-16A2B506D373}" srcOrd="1" destOrd="0" presId="urn:microsoft.com/office/officeart/2009/layout/CirclePictureHierarchy"/>
    <dgm:cxn modelId="{E795FA54-4CC9-4C8B-A819-6679BB39294E}" type="presParOf" srcId="{DBCE4117-55F1-491B-8E88-D8F8720A8112}" destId="{C804B824-6E36-4C37-B389-A959AD56A4AE}" srcOrd="1" destOrd="0" presId="urn:microsoft.com/office/officeart/2009/layout/CirclePictureHierarchy"/>
    <dgm:cxn modelId="{05C96B0A-8C6E-458A-A09D-5A65FFAB512B}" type="presParOf" srcId="{C804B824-6E36-4C37-B389-A959AD56A4AE}" destId="{63CBBF86-0FE6-4FD9-9A6D-22C9800290C2}" srcOrd="0" destOrd="0" presId="urn:microsoft.com/office/officeart/2009/layout/CirclePictureHierarchy"/>
    <dgm:cxn modelId="{CEF437D7-6C73-48D3-AF64-7ACA9F8953AC}" type="presParOf" srcId="{C804B824-6E36-4C37-B389-A959AD56A4AE}" destId="{7AAF4AC1-91DA-4ED6-94B7-899A6F2147CF}" srcOrd="1" destOrd="0" presId="urn:microsoft.com/office/officeart/2009/layout/CirclePictureHierarchy"/>
    <dgm:cxn modelId="{CD72005B-D196-478C-A067-96A6C4F930C3}" type="presParOf" srcId="{7AAF4AC1-91DA-4ED6-94B7-899A6F2147CF}" destId="{9A87F891-5BFA-497D-9AA3-0658D68481DF}" srcOrd="0" destOrd="0" presId="urn:microsoft.com/office/officeart/2009/layout/CirclePictureHierarchy"/>
    <dgm:cxn modelId="{60C59EEC-10AD-45F4-8D2E-145040EC2CDC}" type="presParOf" srcId="{9A87F891-5BFA-497D-9AA3-0658D68481DF}" destId="{855085C5-988A-4E18-A04F-24450691C971}" srcOrd="0" destOrd="0" presId="urn:microsoft.com/office/officeart/2009/layout/CirclePictureHierarchy"/>
    <dgm:cxn modelId="{A6E2E2C8-9129-4824-877B-2ADEA371DF95}" type="presParOf" srcId="{9A87F891-5BFA-497D-9AA3-0658D68481DF}" destId="{278AF6E6-0007-49B6-AA84-C74EC6210370}" srcOrd="1" destOrd="0" presId="urn:microsoft.com/office/officeart/2009/layout/CirclePictureHierarchy"/>
    <dgm:cxn modelId="{B95A0CBC-31E8-4536-9CAF-703506C382A9}" type="presParOf" srcId="{7AAF4AC1-91DA-4ED6-94B7-899A6F2147CF}" destId="{D6E4FA70-AA89-4354-BEEF-80518D79197C}" srcOrd="1" destOrd="0" presId="urn:microsoft.com/office/officeart/2009/layout/CirclePictureHierarchy"/>
    <dgm:cxn modelId="{A659334C-B8D5-4114-93B1-1F4D5E33C131}" type="presParOf" srcId="{C804B824-6E36-4C37-B389-A959AD56A4AE}" destId="{819EFD6C-3BF1-4801-B494-9FA23630B193}" srcOrd="2" destOrd="0" presId="urn:microsoft.com/office/officeart/2009/layout/CirclePictureHierarchy"/>
    <dgm:cxn modelId="{80F193B8-4F1B-4012-BACB-054CC6576D37}" type="presParOf" srcId="{C804B824-6E36-4C37-B389-A959AD56A4AE}" destId="{F8FFA352-AB8A-434D-A13E-7A8BC4A29DE6}" srcOrd="3" destOrd="0" presId="urn:microsoft.com/office/officeart/2009/layout/CirclePictureHierarchy"/>
    <dgm:cxn modelId="{20B3AA9C-6239-4D1D-ABE3-BC66273D27CE}" type="presParOf" srcId="{F8FFA352-AB8A-434D-A13E-7A8BC4A29DE6}" destId="{3AD19D3D-67CA-48B9-965A-2B965FE68DFC}" srcOrd="0" destOrd="0" presId="urn:microsoft.com/office/officeart/2009/layout/CirclePictureHierarchy"/>
    <dgm:cxn modelId="{7891D8BB-81AD-4D69-9CA3-9FE07D90CBED}" type="presParOf" srcId="{3AD19D3D-67CA-48B9-965A-2B965FE68DFC}" destId="{54729D07-A71B-4AC9-B076-65C7A017F59B}" srcOrd="0" destOrd="0" presId="urn:microsoft.com/office/officeart/2009/layout/CirclePictureHierarchy"/>
    <dgm:cxn modelId="{5D4335F2-489C-4CA7-B470-169CF2144697}" type="presParOf" srcId="{3AD19D3D-67CA-48B9-965A-2B965FE68DFC}" destId="{FC4F7926-C8AB-460D-836E-3B396CFACBB9}" srcOrd="1" destOrd="0" presId="urn:microsoft.com/office/officeart/2009/layout/CirclePictureHierarchy"/>
    <dgm:cxn modelId="{99734BB0-F8E8-4A4A-8680-B712467F7F4F}" type="presParOf" srcId="{F8FFA352-AB8A-434D-A13E-7A8BC4A29DE6}" destId="{B3AFBB9E-54FE-40C0-BB76-5AF84E160FAF}" srcOrd="1" destOrd="0" presId="urn:microsoft.com/office/officeart/2009/layout/CirclePictureHierarchy"/>
    <dgm:cxn modelId="{B2E46A07-665C-4BDA-9816-6908A0EBBAB1}" type="presParOf" srcId="{C804B824-6E36-4C37-B389-A959AD56A4AE}" destId="{D015FC42-7FBC-422A-86BE-B69AAE87585B}" srcOrd="4" destOrd="0" presId="urn:microsoft.com/office/officeart/2009/layout/CirclePictureHierarchy"/>
    <dgm:cxn modelId="{D791E1FB-8D51-464E-AE85-CEB3FE4F6F3A}" type="presParOf" srcId="{C804B824-6E36-4C37-B389-A959AD56A4AE}" destId="{0DF40E17-3CA0-4738-8AEE-EC1C380E6783}" srcOrd="5" destOrd="0" presId="urn:microsoft.com/office/officeart/2009/layout/CirclePictureHierarchy"/>
    <dgm:cxn modelId="{E1442651-22CF-4855-94D6-83AE5B6CFCF9}" type="presParOf" srcId="{0DF40E17-3CA0-4738-8AEE-EC1C380E6783}" destId="{3CA29CF8-7390-45F8-8ADA-DE8895FF5A44}" srcOrd="0" destOrd="0" presId="urn:microsoft.com/office/officeart/2009/layout/CirclePictureHierarchy"/>
    <dgm:cxn modelId="{C90C4AD5-EC80-43DD-A1F0-48230739FDB4}" type="presParOf" srcId="{3CA29CF8-7390-45F8-8ADA-DE8895FF5A44}" destId="{7126AC08-4C05-4104-909D-88B7F47AAAB2}" srcOrd="0" destOrd="0" presId="urn:microsoft.com/office/officeart/2009/layout/CirclePictureHierarchy"/>
    <dgm:cxn modelId="{4F8C9D41-92CD-44B1-8000-216A42D8E4A2}" type="presParOf" srcId="{3CA29CF8-7390-45F8-8ADA-DE8895FF5A44}" destId="{C2136A4E-C0B9-4BEF-84FA-8C1AFF2677C5}" srcOrd="1" destOrd="0" presId="urn:microsoft.com/office/officeart/2009/layout/CirclePictureHierarchy"/>
    <dgm:cxn modelId="{52E955EE-9BE0-4AF9-A08C-0E6CD61F0BB2}" type="presParOf" srcId="{0DF40E17-3CA0-4738-8AEE-EC1C380E6783}" destId="{0A26FC71-A0AF-4A8B-8B04-CC5CE58373FB}" srcOrd="1" destOrd="0" presId="urn:microsoft.com/office/officeart/2009/layout/CirclePicture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5FC42-7FBC-422A-86BE-B69AAE87585B}">
      <dsp:nvSpPr>
        <dsp:cNvPr id="0" name=""/>
        <dsp:cNvSpPr/>
      </dsp:nvSpPr>
      <dsp:spPr>
        <a:xfrm>
          <a:off x="3685319" y="3125156"/>
          <a:ext cx="3130027" cy="349666"/>
        </a:xfrm>
        <a:custGeom>
          <a:avLst/>
          <a:gdLst/>
          <a:ahLst/>
          <a:cxnLst/>
          <a:rect l="0" t="0" r="0" b="0"/>
          <a:pathLst>
            <a:path>
              <a:moveTo>
                <a:pt x="0" y="0"/>
              </a:moveTo>
              <a:lnTo>
                <a:pt x="0" y="176220"/>
              </a:lnTo>
              <a:lnTo>
                <a:pt x="3130027" y="176220"/>
              </a:lnTo>
              <a:lnTo>
                <a:pt x="3130027" y="3496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9EFD6C-3BF1-4801-B494-9FA23630B193}">
      <dsp:nvSpPr>
        <dsp:cNvPr id="0" name=""/>
        <dsp:cNvSpPr/>
      </dsp:nvSpPr>
      <dsp:spPr>
        <a:xfrm>
          <a:off x="3639599" y="3125156"/>
          <a:ext cx="91440" cy="349666"/>
        </a:xfrm>
        <a:custGeom>
          <a:avLst/>
          <a:gdLst/>
          <a:ahLst/>
          <a:cxnLst/>
          <a:rect l="0" t="0" r="0" b="0"/>
          <a:pathLst>
            <a:path>
              <a:moveTo>
                <a:pt x="45720" y="0"/>
              </a:moveTo>
              <a:lnTo>
                <a:pt x="45720" y="176220"/>
              </a:lnTo>
              <a:lnTo>
                <a:pt x="123104" y="176220"/>
              </a:lnTo>
              <a:lnTo>
                <a:pt x="123104" y="3496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CBBF86-0FE6-4FD9-9A6D-22C9800290C2}">
      <dsp:nvSpPr>
        <dsp:cNvPr id="0" name=""/>
        <dsp:cNvSpPr/>
      </dsp:nvSpPr>
      <dsp:spPr>
        <a:xfrm>
          <a:off x="555292" y="3125156"/>
          <a:ext cx="3130027" cy="349666"/>
        </a:xfrm>
        <a:custGeom>
          <a:avLst/>
          <a:gdLst/>
          <a:ahLst/>
          <a:cxnLst/>
          <a:rect l="0" t="0" r="0" b="0"/>
          <a:pathLst>
            <a:path>
              <a:moveTo>
                <a:pt x="3130027" y="0"/>
              </a:moveTo>
              <a:lnTo>
                <a:pt x="3130027" y="176220"/>
              </a:lnTo>
              <a:lnTo>
                <a:pt x="0" y="176220"/>
              </a:lnTo>
              <a:lnTo>
                <a:pt x="0" y="3496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C8006C-38A0-4092-BAE9-E49ED1199BEC}">
      <dsp:nvSpPr>
        <dsp:cNvPr id="0" name=""/>
        <dsp:cNvSpPr/>
      </dsp:nvSpPr>
      <dsp:spPr>
        <a:xfrm>
          <a:off x="3639599" y="1665438"/>
          <a:ext cx="91440" cy="349666"/>
        </a:xfrm>
        <a:custGeom>
          <a:avLst/>
          <a:gdLst/>
          <a:ahLst/>
          <a:cxnLst/>
          <a:rect l="0" t="0" r="0" b="0"/>
          <a:pathLst>
            <a:path>
              <a:moveTo>
                <a:pt x="45720" y="0"/>
              </a:moveTo>
              <a:lnTo>
                <a:pt x="45720" y="3496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381C4-AE7A-44D4-AC06-B557B05078C9}">
      <dsp:nvSpPr>
        <dsp:cNvPr id="0" name=""/>
        <dsp:cNvSpPr/>
      </dsp:nvSpPr>
      <dsp:spPr>
        <a:xfrm>
          <a:off x="3130293" y="555386"/>
          <a:ext cx="1110051" cy="111005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17D5B3-3AF1-4C76-A048-F9394D99F23E}">
      <dsp:nvSpPr>
        <dsp:cNvPr id="0" name=""/>
        <dsp:cNvSpPr/>
      </dsp:nvSpPr>
      <dsp:spPr>
        <a:xfrm>
          <a:off x="1418754" y="583637"/>
          <a:ext cx="1665077" cy="1110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kern="1200" dirty="0">
              <a:latin typeface="Montserrat" panose="00000500000000000000" pitchFamily="2" charset="0"/>
            </a:rPr>
            <a:t>Presidente de la República</a:t>
          </a:r>
          <a:endParaRPr lang="es-CL" sz="1300" kern="1200" dirty="0">
            <a:latin typeface="Montserrat" panose="00000500000000000000" pitchFamily="2" charset="0"/>
          </a:endParaRPr>
        </a:p>
      </dsp:txBody>
      <dsp:txXfrm>
        <a:off x="1418754" y="583637"/>
        <a:ext cx="1665077" cy="1110051"/>
      </dsp:txXfrm>
    </dsp:sp>
    <dsp:sp modelId="{1A174944-72F0-481A-8A4B-11D39361D7BA}">
      <dsp:nvSpPr>
        <dsp:cNvPr id="0" name=""/>
        <dsp:cNvSpPr/>
      </dsp:nvSpPr>
      <dsp:spPr>
        <a:xfrm>
          <a:off x="3130293" y="2015104"/>
          <a:ext cx="1110051" cy="111005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FFACF7-501B-4D05-A303-16A2B506D373}">
      <dsp:nvSpPr>
        <dsp:cNvPr id="0" name=""/>
        <dsp:cNvSpPr/>
      </dsp:nvSpPr>
      <dsp:spPr>
        <a:xfrm>
          <a:off x="1418754" y="1912846"/>
          <a:ext cx="1665077" cy="1110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kern="1200" dirty="0">
              <a:latin typeface="Montserrat" panose="00000500000000000000" pitchFamily="2" charset="0"/>
            </a:rPr>
            <a:t>Ministerio de Energía</a:t>
          </a:r>
          <a:endParaRPr lang="es-CL" sz="1300" kern="1200" dirty="0">
            <a:latin typeface="Montserrat" panose="00000500000000000000" pitchFamily="2" charset="0"/>
          </a:endParaRPr>
        </a:p>
      </dsp:txBody>
      <dsp:txXfrm>
        <a:off x="1418754" y="1912846"/>
        <a:ext cx="1665077" cy="1110051"/>
      </dsp:txXfrm>
    </dsp:sp>
    <dsp:sp modelId="{855085C5-988A-4E18-A04F-24450691C971}">
      <dsp:nvSpPr>
        <dsp:cNvPr id="0" name=""/>
        <dsp:cNvSpPr/>
      </dsp:nvSpPr>
      <dsp:spPr>
        <a:xfrm>
          <a:off x="266" y="3474822"/>
          <a:ext cx="1110051" cy="1110051"/>
        </a:xfrm>
        <a:prstGeom prst="ellipse">
          <a:avLst/>
        </a:prstGeom>
        <a:blipFill dpi="0" rotWithShape="1">
          <a:blip xmlns:r="http://schemas.openxmlformats.org/officeDocument/2006/relationships" r:embed="rId3"/>
          <a:srcRect/>
          <a:stretch>
            <a:fillRect l="-1378" t="26969" r="-1378" b="2696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8AF6E6-0007-49B6-AA84-C74EC6210370}">
      <dsp:nvSpPr>
        <dsp:cNvPr id="0" name=""/>
        <dsp:cNvSpPr/>
      </dsp:nvSpPr>
      <dsp:spPr>
        <a:xfrm>
          <a:off x="1211088" y="3457017"/>
          <a:ext cx="1974615" cy="1110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s-ES" sz="1300" kern="1200" dirty="0">
              <a:latin typeface="Montserrat" panose="00000500000000000000" pitchFamily="2" charset="0"/>
            </a:rPr>
            <a:t>Comisión Nacional de Energía</a:t>
          </a:r>
          <a:endParaRPr lang="es-CL" sz="1300" kern="1200" dirty="0">
            <a:latin typeface="Montserrat" panose="00000500000000000000" pitchFamily="2" charset="0"/>
          </a:endParaRPr>
        </a:p>
      </dsp:txBody>
      <dsp:txXfrm>
        <a:off x="1211088" y="3457017"/>
        <a:ext cx="1974615" cy="1110051"/>
      </dsp:txXfrm>
    </dsp:sp>
    <dsp:sp modelId="{54729D07-A71B-4AC9-B076-65C7A017F59B}">
      <dsp:nvSpPr>
        <dsp:cNvPr id="0" name=""/>
        <dsp:cNvSpPr/>
      </dsp:nvSpPr>
      <dsp:spPr>
        <a:xfrm>
          <a:off x="3207677" y="3474822"/>
          <a:ext cx="1110051" cy="1110051"/>
        </a:xfrm>
        <a:prstGeom prst="ellipse">
          <a:avLst/>
        </a:prstGeom>
        <a:blipFill>
          <a:blip xmlns:r="http://schemas.openxmlformats.org/officeDocument/2006/relationships" r:embed="rId4"/>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F7926-C8AB-460D-836E-3B396CFACBB9}">
      <dsp:nvSpPr>
        <dsp:cNvPr id="0" name=""/>
        <dsp:cNvSpPr/>
      </dsp:nvSpPr>
      <dsp:spPr>
        <a:xfrm>
          <a:off x="4317729" y="3472047"/>
          <a:ext cx="1665077" cy="1110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s-ES" sz="1300" kern="1200" dirty="0">
              <a:latin typeface="Montserrat" panose="00000500000000000000" pitchFamily="2" charset="0"/>
            </a:rPr>
            <a:t>Superintendencia de Electricidad y Combustibles</a:t>
          </a:r>
          <a:endParaRPr lang="es-CL" sz="1300" kern="1200" dirty="0">
            <a:latin typeface="Montserrat" panose="00000500000000000000" pitchFamily="2" charset="0"/>
          </a:endParaRPr>
        </a:p>
      </dsp:txBody>
      <dsp:txXfrm>
        <a:off x="4317729" y="3472047"/>
        <a:ext cx="1665077" cy="1110051"/>
      </dsp:txXfrm>
    </dsp:sp>
    <dsp:sp modelId="{7126AC08-4C05-4104-909D-88B7F47AAAB2}">
      <dsp:nvSpPr>
        <dsp:cNvPr id="0" name=""/>
        <dsp:cNvSpPr/>
      </dsp:nvSpPr>
      <dsp:spPr>
        <a:xfrm>
          <a:off x="6260320" y="3474822"/>
          <a:ext cx="1110051" cy="1110051"/>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136A4E-C0B9-4BEF-84FA-8C1AFF2677C5}">
      <dsp:nvSpPr>
        <dsp:cNvPr id="0" name=""/>
        <dsp:cNvSpPr/>
      </dsp:nvSpPr>
      <dsp:spPr>
        <a:xfrm>
          <a:off x="7370372" y="3472047"/>
          <a:ext cx="1665077" cy="1110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s-ES" sz="1300" kern="1200" dirty="0">
              <a:latin typeface="Montserrat" panose="00000500000000000000" pitchFamily="2" charset="0"/>
            </a:rPr>
            <a:t>Comisión Chilena de Energía Nuclear</a:t>
          </a:r>
          <a:endParaRPr lang="es-CL" sz="1300" kern="1200" dirty="0">
            <a:latin typeface="Montserrat" panose="00000500000000000000" pitchFamily="2" charset="0"/>
          </a:endParaRPr>
        </a:p>
      </dsp:txBody>
      <dsp:txXfrm>
        <a:off x="7370372" y="3472047"/>
        <a:ext cx="1665077" cy="1110051"/>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4E862C18-7D9C-6E98-CE43-625B0A70E8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A9D9D36F-87D8-F435-BA4A-BA42B9ED82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F0D7B5-8BD1-0343-9987-96CBA8519325}" type="datetimeFigureOut">
              <a:rPr lang="es-CL" smtClean="0"/>
              <a:t>08-05-2026</a:t>
            </a:fld>
            <a:endParaRPr lang="es-CL"/>
          </a:p>
        </p:txBody>
      </p:sp>
      <p:sp>
        <p:nvSpPr>
          <p:cNvPr id="4" name="Marcador de pie de página 3">
            <a:extLst>
              <a:ext uri="{FF2B5EF4-FFF2-40B4-BE49-F238E27FC236}">
                <a16:creationId xmlns:a16="http://schemas.microsoft.com/office/drawing/2014/main" id="{9EDA2835-E8CF-C4C0-3DEB-F69A386501F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39D9176C-39D2-AD16-9C51-9F78C885E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81AF95-D37A-7B43-98A5-5E96F8C84FE1}" type="slidenum">
              <a:rPr lang="es-CL" smtClean="0"/>
              <a:t>‹Nº›</a:t>
            </a:fld>
            <a:endParaRPr lang="es-CL"/>
          </a:p>
        </p:txBody>
      </p:sp>
    </p:spTree>
    <p:extLst>
      <p:ext uri="{BB962C8B-B14F-4D97-AF65-F5344CB8AC3E}">
        <p14:creationId xmlns:p14="http://schemas.microsoft.com/office/powerpoint/2010/main" val="31794136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9T15:04:55.953"/>
    </inkml:context>
    <inkml:brush xml:id="br0">
      <inkml:brushProperty name="width" value="0.05" units="cm"/>
      <inkml:brushProperty name="height" value="0.05" units="cm"/>
    </inkml:brush>
  </inkml:definitions>
  <inkml:trace contextRef="#ctx0" brushRef="#br0">0 1 1148 0 0,'0'0'2764'0'0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9T15:22:27.998"/>
    </inkml:context>
    <inkml:brush xml:id="br0">
      <inkml:brushProperty name="width" value="0.05" units="cm"/>
      <inkml:brushProperty name="height" value="0.05" units="cm"/>
    </inkml:brush>
  </inkml:definitions>
  <inkml:trace contextRef="#ctx0" brushRef="#br0">0 1 1148 0 0,'0'0'2764'0'0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9T15:56:13.688"/>
    </inkml:context>
    <inkml:brush xml:id="br0">
      <inkml:brushProperty name="width" value="0.05" units="cm"/>
      <inkml:brushProperty name="height" value="0.05" units="cm"/>
    </inkml:brush>
  </inkml:definitions>
  <inkml:trace contextRef="#ctx0" brushRef="#br0">0 1 1148 0 0,'0'0'2764'0'0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40C462-3E7C-4DF0-8257-999F3020341D}" type="datetimeFigureOut">
              <a:rPr lang="es-ES" smtClean="0"/>
              <a:t>08/05/2026</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ED2CEB-CD93-429D-9AFE-88A1C1D09F2B}" type="slidenum">
              <a:rPr lang="es-ES" smtClean="0"/>
              <a:t>‹Nº›</a:t>
            </a:fld>
            <a:endParaRPr lang="es-ES"/>
          </a:p>
        </p:txBody>
      </p:sp>
    </p:spTree>
    <p:extLst>
      <p:ext uri="{BB962C8B-B14F-4D97-AF65-F5344CB8AC3E}">
        <p14:creationId xmlns:p14="http://schemas.microsoft.com/office/powerpoint/2010/main" val="3619572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339259"/>
            <a:ext cx="10515600" cy="837710"/>
          </a:xfrm>
        </p:spPr>
        <p:txBody>
          <a:bodyPr>
            <a:normAutofit/>
          </a:bodyPr>
          <a:lstStyle>
            <a:lvl1pPr algn="ctr">
              <a:defRPr sz="4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PRESENTACIÓN</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2882212" y="3264816"/>
            <a:ext cx="6427574" cy="346738"/>
          </a:xfrm>
        </p:spPr>
        <p:txBody>
          <a:bodyPr>
            <a:noAutofit/>
          </a:bodyPr>
          <a:lstStyle>
            <a:lvl1pPr marL="0" indent="0" algn="ctr">
              <a:buNone/>
              <a:defRPr sz="2800">
                <a:solidFill>
                  <a:schemeClr val="bg1"/>
                </a:solidFill>
              </a:defRPr>
            </a:lvl1pPr>
          </a:lstStyle>
          <a:p>
            <a:pPr lvl="0"/>
            <a:r>
              <a:rPr lang="es-MX" dirty="0"/>
              <a:t>Bajada lorem ipsum dolor sit amet</a:t>
            </a:r>
            <a:endParaRPr lang="es-CL" dirty="0"/>
          </a:p>
        </p:txBody>
      </p:sp>
      <p:sp>
        <p:nvSpPr>
          <p:cNvPr id="8" name="Marcador de texto 7">
            <a:extLst>
              <a:ext uri="{FF2B5EF4-FFF2-40B4-BE49-F238E27FC236}">
                <a16:creationId xmlns:a16="http://schemas.microsoft.com/office/drawing/2014/main" id="{D3EAE4C3-C21C-0F74-3775-DD3486554FC2}"/>
              </a:ext>
            </a:extLst>
          </p:cNvPr>
          <p:cNvSpPr>
            <a:spLocks noGrp="1"/>
          </p:cNvSpPr>
          <p:nvPr>
            <p:ph type="body" sz="quarter" idx="12" hasCustomPrompt="1"/>
          </p:nvPr>
        </p:nvSpPr>
        <p:spPr>
          <a:xfrm>
            <a:off x="4101379" y="1989474"/>
            <a:ext cx="3989238" cy="261938"/>
          </a:xfrm>
        </p:spPr>
        <p:txBody>
          <a:bodyPr/>
          <a:lstStyle>
            <a:lvl1pPr marL="0" indent="0" algn="ctr">
              <a:buNone/>
              <a:defRPr sz="1600"/>
            </a:lvl1pPr>
          </a:lstStyle>
          <a:p>
            <a:pPr lvl="0"/>
            <a:r>
              <a:rPr lang="es-MX" dirty="0"/>
              <a:t>Epígrafe</a:t>
            </a:r>
            <a:endParaRPr lang="es-CL" dirty="0"/>
          </a:p>
        </p:txBody>
      </p:sp>
    </p:spTree>
    <p:extLst>
      <p:ext uri="{BB962C8B-B14F-4D97-AF65-F5344CB8AC3E}">
        <p14:creationId xmlns:p14="http://schemas.microsoft.com/office/powerpoint/2010/main" val="1371419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ortadi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279843"/>
            <a:ext cx="10515600" cy="837710"/>
          </a:xfrm>
        </p:spPr>
        <p:txBody>
          <a:bodyPr>
            <a:normAutofit/>
          </a:bodyPr>
          <a:lstStyle>
            <a:lvl1pPr algn="ctr">
              <a:defRPr sz="46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lámina</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4201159" y="3264816"/>
            <a:ext cx="3789682" cy="346738"/>
          </a:xfrm>
        </p:spPr>
        <p:txBody>
          <a:bodyPr>
            <a:normAutofit/>
          </a:bodyPr>
          <a:lstStyle>
            <a:lvl1pPr marL="0" indent="0" algn="ctr">
              <a:buNone/>
              <a:defRPr sz="2000">
                <a:solidFill>
                  <a:srgbClr val="0B4581"/>
                </a:solidFill>
              </a:defRPr>
            </a:lvl1pPr>
          </a:lstStyle>
          <a:p>
            <a:pPr lvl="0"/>
            <a:r>
              <a:rPr lang="es-MX" dirty="0"/>
              <a:t>Bajada de lámina</a:t>
            </a:r>
            <a:endParaRPr lang="es-CL" dirty="0"/>
          </a:p>
        </p:txBody>
      </p:sp>
    </p:spTree>
    <p:extLst>
      <p:ext uri="{BB962C8B-B14F-4D97-AF65-F5344CB8AC3E}">
        <p14:creationId xmlns:p14="http://schemas.microsoft.com/office/powerpoint/2010/main" val="325064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7594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Lámina interior_op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324552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838200" y="1485090"/>
            <a:ext cx="5181600" cy="4351338"/>
          </a:xfrm>
        </p:spPr>
        <p:txBody>
          <a:bodyPr/>
          <a:lstStyle/>
          <a:p>
            <a:pPr lvl="0"/>
            <a:endParaRPr lang="es-CL" dirty="0"/>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6172200" y="1484313"/>
            <a:ext cx="5181600" cy="4351337"/>
          </a:xfrm>
        </p:spPr>
        <p:txBody>
          <a:bodyPr/>
          <a:lstStyle>
            <a:lvl1pPr>
              <a:defRPr sz="2400">
                <a:solidFill>
                  <a:srgbClr val="0C4581"/>
                </a:solidFill>
              </a:defRPr>
            </a:lvl1pPr>
            <a:lvl2pPr>
              <a:defRPr sz="2000">
                <a:solidFill>
                  <a:srgbClr val="0C4581"/>
                </a:solidFill>
              </a:defRPr>
            </a:lvl2pPr>
            <a:lvl3pPr>
              <a:defRPr sz="1800">
                <a:solidFill>
                  <a:srgbClr val="0C4581"/>
                </a:solidFill>
              </a:defRPr>
            </a:lvl3pPr>
            <a:lvl4pPr>
              <a:defRPr sz="1600">
                <a:solidFill>
                  <a:srgbClr val="0C4581"/>
                </a:solidFill>
              </a:defRPr>
            </a:lvl4pPr>
            <a:lvl5pPr>
              <a:defRPr sz="1600">
                <a:solidFill>
                  <a:srgbClr val="0C4581"/>
                </a:solidFill>
              </a:defRPr>
            </a:lvl5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12" name="Marcador de texto 2">
            <a:extLst>
              <a:ext uri="{FF2B5EF4-FFF2-40B4-BE49-F238E27FC236}">
                <a16:creationId xmlns:a16="http://schemas.microsoft.com/office/drawing/2014/main" id="{D3881AA8-46B6-8B1C-2BFD-E829BBDBE929}"/>
              </a:ext>
            </a:extLst>
          </p:cNvPr>
          <p:cNvSpPr>
            <a:spLocks noGrp="1"/>
          </p:cNvSpPr>
          <p:nvPr>
            <p:ph type="body" idx="12"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Tree>
    <p:extLst>
      <p:ext uri="{BB962C8B-B14F-4D97-AF65-F5344CB8AC3E}">
        <p14:creationId xmlns:p14="http://schemas.microsoft.com/office/powerpoint/2010/main" val="1784165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0720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F2359B-04E4-01ED-689A-93A1663A09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dirty="0"/>
              <a:t>Haz clic para modificar el estilo de título del patrón</a:t>
            </a:r>
            <a:endParaRPr lang="es-CL" dirty="0"/>
          </a:p>
        </p:txBody>
      </p:sp>
      <p:sp>
        <p:nvSpPr>
          <p:cNvPr id="3" name="Marcador de texto 2">
            <a:extLst>
              <a:ext uri="{FF2B5EF4-FFF2-40B4-BE49-F238E27FC236}">
                <a16:creationId xmlns:a16="http://schemas.microsoft.com/office/drawing/2014/main" id="{5D5BCEEC-C96B-0DC0-4290-32F18394F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4" name="Marcador de fecha 3">
            <a:extLst>
              <a:ext uri="{FF2B5EF4-FFF2-40B4-BE49-F238E27FC236}">
                <a16:creationId xmlns:a16="http://schemas.microsoft.com/office/drawing/2014/main" id="{D5E2851F-2CF1-6901-1409-D84ED8AA5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5C7F5-E518-4449-946A-19B136B5AE60}" type="datetimeFigureOut">
              <a:rPr lang="es-CL" smtClean="0"/>
              <a:t>08-05-2026</a:t>
            </a:fld>
            <a:endParaRPr lang="es-CL"/>
          </a:p>
        </p:txBody>
      </p:sp>
      <p:sp>
        <p:nvSpPr>
          <p:cNvPr id="5" name="Marcador de pie de página 4">
            <a:extLst>
              <a:ext uri="{FF2B5EF4-FFF2-40B4-BE49-F238E27FC236}">
                <a16:creationId xmlns:a16="http://schemas.microsoft.com/office/drawing/2014/main" id="{472B1A28-07FD-79E1-FE0A-90EE1D5E2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1FDA1963-E09C-389D-ABAF-717B8D7A1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097A0-6419-AF42-932A-B78F8253A792}" type="slidenum">
              <a:rPr lang="es-CL" smtClean="0"/>
              <a:t>‹Nº›</a:t>
            </a:fld>
            <a:endParaRPr lang="es-CL"/>
          </a:p>
        </p:txBody>
      </p:sp>
    </p:spTree>
    <p:extLst>
      <p:ext uri="{BB962C8B-B14F-4D97-AF65-F5344CB8AC3E}">
        <p14:creationId xmlns:p14="http://schemas.microsoft.com/office/powerpoint/2010/main" val="1530940288"/>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51" r:id="rId3"/>
    <p:sldLayoutId id="2147483662" r:id="rId4"/>
    <p:sldLayoutId id="2147483652" r:id="rId5"/>
    <p:sldLayoutId id="2147483663" r:id="rId6"/>
  </p:sldLayoutIdLst>
  <p:txStyles>
    <p:title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g"/><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customXml" Target="../ink/ink1.xml"/><Relationship Id="rId7" Type="http://schemas.openxmlformats.org/officeDocument/2006/relationships/diagramQuickStyle" Target="../diagrams/quickStyle1.xml"/><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6.jpg"/><Relationship Id="rId1" Type="http://schemas.openxmlformats.org/officeDocument/2006/relationships/slideLayout" Target="../slideLayouts/slideLayout3.xml"/><Relationship Id="rId5" Type="http://schemas.openxmlformats.org/officeDocument/2006/relationships/image" Target="../media/image52.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jpg"/><Relationship Id="rId1" Type="http://schemas.openxmlformats.org/officeDocument/2006/relationships/slideLayout" Target="../slideLayouts/slideLayout3.xml"/><Relationship Id="rId5" Type="http://schemas.openxmlformats.org/officeDocument/2006/relationships/image" Target="../media/image68.jpeg"/><Relationship Id="rId4" Type="http://schemas.openxmlformats.org/officeDocument/2006/relationships/image" Target="../media/image67.jpe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1.png"/></Relationships>
</file>

<file path=ppt/slides/_rels/slide3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2.jpeg"/><Relationship Id="rId1" Type="http://schemas.openxmlformats.org/officeDocument/2006/relationships/slideLayout" Target="../slideLayouts/slideLayout3.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3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87.jpeg"/></Relationships>
</file>

<file path=ppt/slides/_rels/slide3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openxmlformats.org/officeDocument/2006/relationships/customXml" Target="../ink/ink2.xml"/><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93.jpeg"/></Relationships>
</file>

<file path=ppt/slides/_rels/slide4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97.jpg"/><Relationship Id="rId5" Type="http://schemas.openxmlformats.org/officeDocument/2006/relationships/image" Target="../media/image96.jpeg"/><Relationship Id="rId4" Type="http://schemas.openxmlformats.org/officeDocument/2006/relationships/image" Target="../media/image95.jpeg"/></Relationships>
</file>

<file path=ppt/slides/_rels/slide42.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8B6F0E-E3EF-DF1F-5766-D244A8CE85C5}"/>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5C9030D3-0026-A25C-2670-99EC42E7FB7E}"/>
              </a:ext>
            </a:extLst>
          </p:cNvPr>
          <p:cNvSpPr>
            <a:spLocks noGrp="1"/>
          </p:cNvSpPr>
          <p:nvPr>
            <p:ph type="body" sz="quarter" idx="11"/>
          </p:nvPr>
        </p:nvSpPr>
        <p:spPr/>
        <p:txBody>
          <a:bodyPr>
            <a:normAutofit lnSpcReduction="10000"/>
          </a:bodyPr>
          <a:lstStyle/>
          <a:p>
            <a:endParaRPr lang="es-CL"/>
          </a:p>
        </p:txBody>
      </p:sp>
      <p:pic>
        <p:nvPicPr>
          <p:cNvPr id="4" name="Imagen 3">
            <a:extLst>
              <a:ext uri="{FF2B5EF4-FFF2-40B4-BE49-F238E27FC236}">
                <a16:creationId xmlns:a16="http://schemas.microsoft.com/office/drawing/2014/main" id="{35D7D9A2-E01C-536B-3B41-17A8BA00AAB9}"/>
              </a:ext>
            </a:extLst>
          </p:cNvPr>
          <p:cNvPicPr>
            <a:picLocks noChangeAspect="1"/>
          </p:cNvPicPr>
          <p:nvPr/>
        </p:nvPicPr>
        <p:blipFill>
          <a:blip r:embed="rId2"/>
          <a:srcRect/>
          <a:stretch/>
        </p:blipFill>
        <p:spPr>
          <a:xfrm>
            <a:off x="169682" y="96637"/>
            <a:ext cx="11924908" cy="6705378"/>
          </a:xfrm>
          <a:prstGeom prst="rect">
            <a:avLst/>
          </a:prstGeom>
        </p:spPr>
      </p:pic>
      <p:sp>
        <p:nvSpPr>
          <p:cNvPr id="5" name="Google Shape;110;p18">
            <a:extLst>
              <a:ext uri="{FF2B5EF4-FFF2-40B4-BE49-F238E27FC236}">
                <a16:creationId xmlns:a16="http://schemas.microsoft.com/office/drawing/2014/main" id="{E716A6C8-94DA-2CF3-C734-151E94BC503E}"/>
              </a:ext>
            </a:extLst>
          </p:cNvPr>
          <p:cNvSpPr txBox="1"/>
          <p:nvPr/>
        </p:nvSpPr>
        <p:spPr>
          <a:xfrm>
            <a:off x="4396856" y="4443397"/>
            <a:ext cx="5825489" cy="1621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419" sz="1700" b="1" dirty="0">
                <a:solidFill>
                  <a:srgbClr val="3547C7"/>
                </a:solidFill>
                <a:latin typeface="Montserrat"/>
                <a:ea typeface="Montserrat"/>
                <a:cs typeface="Montserrat"/>
                <a:sym typeface="Montserrat"/>
              </a:rPr>
              <a:t>Región de Magallanes y la Antártica Chilena</a:t>
            </a:r>
            <a:r>
              <a:rPr lang="es-419" sz="1700" dirty="0">
                <a:solidFill>
                  <a:srgbClr val="3547C7"/>
                </a:solidFill>
                <a:latin typeface="Montserrat"/>
                <a:ea typeface="Montserrat"/>
                <a:cs typeface="Montserrat"/>
                <a:sym typeface="Montserrat"/>
              </a:rPr>
              <a:t> </a:t>
            </a:r>
            <a:endParaRPr sz="1700" dirty="0">
              <a:solidFill>
                <a:srgbClr val="3547C7"/>
              </a:solidFill>
              <a:latin typeface="Montserrat"/>
              <a:ea typeface="Montserrat"/>
              <a:cs typeface="Montserrat"/>
              <a:sym typeface="Montserrat"/>
            </a:endParaRPr>
          </a:p>
        </p:txBody>
      </p:sp>
    </p:spTree>
    <p:extLst>
      <p:ext uri="{BB962C8B-B14F-4D97-AF65-F5344CB8AC3E}">
        <p14:creationId xmlns:p14="http://schemas.microsoft.com/office/powerpoint/2010/main" val="420359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645AE-7D01-383F-3769-C24A5319BC75}"/>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8A73A816-F62E-6C04-6238-AC8E95D88661}"/>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0;p17">
            <a:extLst>
              <a:ext uri="{FF2B5EF4-FFF2-40B4-BE49-F238E27FC236}">
                <a16:creationId xmlns:a16="http://schemas.microsoft.com/office/drawing/2014/main" id="{F6578F06-D05B-21EE-BB45-48243146D33D}"/>
              </a:ext>
            </a:extLst>
          </p:cNvPr>
          <p:cNvSpPr txBox="1"/>
          <p:nvPr/>
        </p:nvSpPr>
        <p:spPr>
          <a:xfrm>
            <a:off x="8719128" y="2222565"/>
            <a:ext cx="3355495" cy="2866672"/>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ES" sz="3600" dirty="0">
                <a:sym typeface="Montserrat Black"/>
              </a:rPr>
              <a:t>3M:</a:t>
            </a:r>
          </a:p>
          <a:p>
            <a:r>
              <a:rPr lang="es-ES" sz="3600" dirty="0">
                <a:sym typeface="Montserrat Black"/>
              </a:rPr>
              <a:t>Medir</a:t>
            </a:r>
          </a:p>
          <a:p>
            <a:r>
              <a:rPr lang="es-ES" sz="3600" dirty="0">
                <a:sym typeface="Montserrat Black"/>
              </a:rPr>
              <a:t>Medidas</a:t>
            </a:r>
          </a:p>
          <a:p>
            <a:r>
              <a:rPr lang="es-ES" sz="3600" dirty="0">
                <a:sym typeface="Montserrat Black"/>
              </a:rPr>
              <a:t>Metas</a:t>
            </a:r>
            <a:endParaRPr dirty="0">
              <a:sym typeface="Montserrat Black"/>
            </a:endParaRPr>
          </a:p>
        </p:txBody>
      </p:sp>
      <p:sp>
        <p:nvSpPr>
          <p:cNvPr id="3" name="Google Shape;101;p17">
            <a:extLst>
              <a:ext uri="{FF2B5EF4-FFF2-40B4-BE49-F238E27FC236}">
                <a16:creationId xmlns:a16="http://schemas.microsoft.com/office/drawing/2014/main" id="{E9E9834D-CD78-DFC9-88CE-80666EA142E2}"/>
              </a:ext>
            </a:extLst>
          </p:cNvPr>
          <p:cNvSpPr txBox="1"/>
          <p:nvPr/>
        </p:nvSpPr>
        <p:spPr>
          <a:xfrm>
            <a:off x="0" y="473313"/>
            <a:ext cx="9489909" cy="1621500"/>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419" dirty="0">
                <a:sym typeface="Montserrat"/>
              </a:rPr>
              <a:t>Para ello hemos intensificado el monitoreo del desempeño con alto uso de tecnología e indicadores para los distintos segmentos</a:t>
            </a:r>
            <a:endParaRPr dirty="0">
              <a:sym typeface="Montserrat"/>
            </a:endParaRPr>
          </a:p>
        </p:txBody>
      </p:sp>
      <p:pic>
        <p:nvPicPr>
          <p:cNvPr id="7" name="Imagen 3">
            <a:extLst>
              <a:ext uri="{FF2B5EF4-FFF2-40B4-BE49-F238E27FC236}">
                <a16:creationId xmlns:a16="http://schemas.microsoft.com/office/drawing/2014/main" id="{4EE1CB25-F4B8-25DE-1173-DF79A3DDB9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897" b="16196"/>
          <a:stretch>
            <a:fillRect/>
          </a:stretch>
        </p:blipFill>
        <p:spPr bwMode="auto">
          <a:xfrm>
            <a:off x="585072" y="2357916"/>
            <a:ext cx="8134056" cy="40099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752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AB542-F0D6-9302-9CCB-1C4DA3F7D535}"/>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AA3D265-28C5-6F66-E3A8-7BF23A46EB68}"/>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8D2A40F1-A138-2E2D-8875-A97F3D60C3E9}"/>
              </a:ext>
            </a:extLst>
          </p:cNvPr>
          <p:cNvSpPr txBox="1"/>
          <p:nvPr/>
        </p:nvSpPr>
        <p:spPr>
          <a:xfrm>
            <a:off x="263523" y="556440"/>
            <a:ext cx="8896975"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RECOPILACIÓN DE INFORMACIÓN</a:t>
            </a:r>
            <a:endParaRPr sz="3600" dirty="0">
              <a:solidFill>
                <a:srgbClr val="3547C7"/>
              </a:solidFill>
              <a:latin typeface="Montserrat Black"/>
              <a:ea typeface="Montserrat Black"/>
              <a:cs typeface="Montserrat Black"/>
              <a:sym typeface="Montserrat Black"/>
            </a:endParaRPr>
          </a:p>
        </p:txBody>
      </p:sp>
      <p:pic>
        <p:nvPicPr>
          <p:cNvPr id="6" name="Imagen 5">
            <a:extLst>
              <a:ext uri="{FF2B5EF4-FFF2-40B4-BE49-F238E27FC236}">
                <a16:creationId xmlns:a16="http://schemas.microsoft.com/office/drawing/2014/main" id="{552A8BE5-E738-402D-8064-716D86290A99}"/>
              </a:ext>
            </a:extLst>
          </p:cNvPr>
          <p:cNvPicPr>
            <a:picLocks noChangeAspect="1"/>
          </p:cNvPicPr>
          <p:nvPr/>
        </p:nvPicPr>
        <p:blipFill>
          <a:blip r:embed="rId3"/>
          <a:stretch>
            <a:fillRect/>
          </a:stretch>
        </p:blipFill>
        <p:spPr>
          <a:xfrm>
            <a:off x="981049" y="1434127"/>
            <a:ext cx="7183896" cy="4941209"/>
          </a:xfrm>
          <a:prstGeom prst="rect">
            <a:avLst/>
          </a:prstGeom>
        </p:spPr>
      </p:pic>
    </p:spTree>
    <p:extLst>
      <p:ext uri="{BB962C8B-B14F-4D97-AF65-F5344CB8AC3E}">
        <p14:creationId xmlns:p14="http://schemas.microsoft.com/office/powerpoint/2010/main" val="2508136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FA11B-A1A6-7992-F116-95F741679DF3}"/>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271B603C-47F7-F5E6-AF34-E53E0C88E272}"/>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0;p17">
            <a:extLst>
              <a:ext uri="{FF2B5EF4-FFF2-40B4-BE49-F238E27FC236}">
                <a16:creationId xmlns:a16="http://schemas.microsoft.com/office/drawing/2014/main" id="{1104205A-EE1B-86C4-D750-29E04998A8C3}"/>
              </a:ext>
            </a:extLst>
          </p:cNvPr>
          <p:cNvSpPr txBox="1"/>
          <p:nvPr/>
        </p:nvSpPr>
        <p:spPr>
          <a:xfrm>
            <a:off x="198188" y="2140320"/>
            <a:ext cx="2603207" cy="1292631"/>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sz="2000" dirty="0">
                <a:sym typeface="Montserrat Black"/>
              </a:rPr>
              <a:t>Monitoreo del Mercado, </a:t>
            </a:r>
          </a:p>
          <a:p>
            <a:r>
              <a:rPr lang="es-ES" sz="2000" dirty="0">
                <a:solidFill>
                  <a:srgbClr val="FF0000"/>
                </a:solidFill>
                <a:sym typeface="Montserrat Black"/>
              </a:rPr>
              <a:t>Medir</a:t>
            </a:r>
            <a:r>
              <a:rPr lang="es-ES" sz="2000" dirty="0">
                <a:sym typeface="Montserrat Black"/>
              </a:rPr>
              <a:t> el desempeño</a:t>
            </a:r>
            <a:endParaRPr sz="2000" dirty="0">
              <a:sym typeface="Montserrat Black"/>
            </a:endParaRPr>
          </a:p>
        </p:txBody>
      </p:sp>
      <p:sp>
        <p:nvSpPr>
          <p:cNvPr id="3" name="Google Shape;101;p17">
            <a:extLst>
              <a:ext uri="{FF2B5EF4-FFF2-40B4-BE49-F238E27FC236}">
                <a16:creationId xmlns:a16="http://schemas.microsoft.com/office/drawing/2014/main" id="{E99F9E2B-2B49-C13E-9A8D-593CA4413132}"/>
              </a:ext>
            </a:extLst>
          </p:cNvPr>
          <p:cNvSpPr txBox="1"/>
          <p:nvPr/>
        </p:nvSpPr>
        <p:spPr>
          <a:xfrm>
            <a:off x="137287" y="451812"/>
            <a:ext cx="10300334" cy="1735830"/>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419" sz="2800" dirty="0">
                <a:sym typeface="Montserrat"/>
              </a:rPr>
              <a:t>Sumamos conocimientos técnicos, análisis de información, transparentamos datos a la industria y buscamos cambios hacia mejores estándares basados en información verificable</a:t>
            </a:r>
            <a:endParaRPr sz="2800" dirty="0">
              <a:sym typeface="Montserrat"/>
            </a:endParaRPr>
          </a:p>
        </p:txBody>
      </p:sp>
      <p:grpSp>
        <p:nvGrpSpPr>
          <p:cNvPr id="7" name="79 Grupo">
            <a:extLst>
              <a:ext uri="{FF2B5EF4-FFF2-40B4-BE49-F238E27FC236}">
                <a16:creationId xmlns:a16="http://schemas.microsoft.com/office/drawing/2014/main" id="{B070C488-23B9-0120-AC6F-51106B081A2E}"/>
              </a:ext>
            </a:extLst>
          </p:cNvPr>
          <p:cNvGrpSpPr>
            <a:grpSpLocks/>
          </p:cNvGrpSpPr>
          <p:nvPr/>
        </p:nvGrpSpPr>
        <p:grpSpPr bwMode="auto">
          <a:xfrm>
            <a:off x="4359706" y="3489364"/>
            <a:ext cx="3472587" cy="1942620"/>
            <a:chOff x="3385932" y="2252600"/>
            <a:chExt cx="2998266" cy="1941892"/>
          </a:xfrm>
        </p:grpSpPr>
        <p:pic>
          <p:nvPicPr>
            <p:cNvPr id="8" name="21 Imagen" descr="monitoreo2.jpg">
              <a:extLst>
                <a:ext uri="{FF2B5EF4-FFF2-40B4-BE49-F238E27FC236}">
                  <a16:creationId xmlns:a16="http://schemas.microsoft.com/office/drawing/2014/main" id="{27581651-C983-7C0E-7F32-25AFB59305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041" b="18191"/>
            <a:stretch/>
          </p:blipFill>
          <p:spPr bwMode="auto">
            <a:xfrm>
              <a:off x="3385932" y="2252600"/>
              <a:ext cx="2998266" cy="19418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9">
              <a:extLst>
                <a:ext uri="{FF2B5EF4-FFF2-40B4-BE49-F238E27FC236}">
                  <a16:creationId xmlns:a16="http://schemas.microsoft.com/office/drawing/2014/main" id="{C6D18982-90A3-B0B8-74EB-D7A56A104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25774">
              <a:off x="4114569" y="2925453"/>
              <a:ext cx="290899" cy="14299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D480128-75B1-1055-C14F-3A31143FD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1899">
              <a:off x="4776742" y="2919535"/>
              <a:ext cx="290899" cy="14299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2" name="74 Grupo">
            <a:extLst>
              <a:ext uri="{FF2B5EF4-FFF2-40B4-BE49-F238E27FC236}">
                <a16:creationId xmlns:a16="http://schemas.microsoft.com/office/drawing/2014/main" id="{15A5330E-C4B1-F136-6D38-A8286B17A126}"/>
              </a:ext>
            </a:extLst>
          </p:cNvPr>
          <p:cNvGrpSpPr>
            <a:grpSpLocks/>
          </p:cNvGrpSpPr>
          <p:nvPr/>
        </p:nvGrpSpPr>
        <p:grpSpPr bwMode="auto">
          <a:xfrm>
            <a:off x="3660806" y="2299958"/>
            <a:ext cx="5064498" cy="679702"/>
            <a:chOff x="2707824" y="1393611"/>
            <a:chExt cx="5064957" cy="679314"/>
          </a:xfrm>
        </p:grpSpPr>
        <p:sp>
          <p:nvSpPr>
            <p:cNvPr id="13" name="34 Documento">
              <a:extLst>
                <a:ext uri="{FF2B5EF4-FFF2-40B4-BE49-F238E27FC236}">
                  <a16:creationId xmlns:a16="http://schemas.microsoft.com/office/drawing/2014/main" id="{24184A65-CFAB-659A-671D-D1D32C8646D3}"/>
                </a:ext>
              </a:extLst>
            </p:cNvPr>
            <p:cNvSpPr/>
            <p:nvPr/>
          </p:nvSpPr>
          <p:spPr>
            <a:xfrm>
              <a:off x="2707824" y="1489459"/>
              <a:ext cx="1008153" cy="575934"/>
            </a:xfrm>
            <a:prstGeom prst="flowChartDocument">
              <a:avLst/>
            </a:prstGeom>
            <a:gradFill rotWithShape="1">
              <a:gsLst>
                <a:gs pos="0">
                  <a:srgbClr val="FBEAC7"/>
                </a:gs>
                <a:gs pos="17999">
                  <a:srgbClr val="FEE7F2"/>
                </a:gs>
                <a:gs pos="36000">
                  <a:srgbClr val="FAC77D"/>
                </a:gs>
                <a:gs pos="61000">
                  <a:srgbClr val="FBA97D"/>
                </a:gs>
                <a:gs pos="82001">
                  <a:srgbClr val="FBD49C"/>
                </a:gs>
                <a:gs pos="100000">
                  <a:srgbClr val="FEE7F2"/>
                </a:gs>
              </a:gsLst>
              <a:lin ang="16200000" scaled="0"/>
            </a:gradFill>
            <a:ln w="9525" cap="flat" cmpd="sng" algn="ctr">
              <a:noFill/>
              <a:prstDash val="solid"/>
            </a:ln>
            <a:effectLst>
              <a:outerShdw blurRad="40000" dist="23000" dir="5400000" rotWithShape="0">
                <a:srgbClr val="000000">
                  <a:alpha val="35000"/>
                </a:srgbClr>
              </a:outerShdw>
            </a:effectLst>
          </p:spPr>
          <p:txBody>
            <a:bodyPr anchor="ctr"/>
            <a:lstStyle/>
            <a:p>
              <a:pPr algn="ctr" eaLnBrk="1" hangingPunct="1">
                <a:defRPr/>
              </a:pPr>
              <a:r>
                <a:rPr lang="es-CL" sz="1600" b="1" dirty="0">
                  <a:solidFill>
                    <a:schemeClr val="accent1">
                      <a:lumMod val="75000"/>
                    </a:schemeClr>
                  </a:solidFill>
                  <a:latin typeface="Montserrat Black"/>
                </a:rPr>
                <a:t>Planes</a:t>
              </a:r>
              <a:endParaRPr lang="es-ES" sz="1400" b="1" dirty="0">
                <a:solidFill>
                  <a:schemeClr val="accent1">
                    <a:lumMod val="75000"/>
                  </a:schemeClr>
                </a:solidFill>
                <a:latin typeface="Montserrat Black"/>
              </a:endParaRPr>
            </a:p>
          </p:txBody>
        </p:sp>
        <p:sp>
          <p:nvSpPr>
            <p:cNvPr id="14" name="35 Documento">
              <a:extLst>
                <a:ext uri="{FF2B5EF4-FFF2-40B4-BE49-F238E27FC236}">
                  <a16:creationId xmlns:a16="http://schemas.microsoft.com/office/drawing/2014/main" id="{B442FD24-FC9F-17F6-9C58-D56F414412AC}"/>
                </a:ext>
              </a:extLst>
            </p:cNvPr>
            <p:cNvSpPr/>
            <p:nvPr/>
          </p:nvSpPr>
          <p:spPr>
            <a:xfrm>
              <a:off x="3799396" y="1393611"/>
              <a:ext cx="1384193" cy="575933"/>
            </a:xfrm>
            <a:prstGeom prst="flowChartDocument">
              <a:avLst/>
            </a:prstGeom>
            <a:gradFill rotWithShape="1">
              <a:gsLst>
                <a:gs pos="0">
                  <a:srgbClr val="FBEAC7"/>
                </a:gs>
                <a:gs pos="17999">
                  <a:srgbClr val="FEE7F2"/>
                </a:gs>
                <a:gs pos="36000">
                  <a:srgbClr val="FAC77D"/>
                </a:gs>
                <a:gs pos="61000">
                  <a:srgbClr val="FBA97D"/>
                </a:gs>
                <a:gs pos="82001">
                  <a:srgbClr val="FBD49C"/>
                </a:gs>
                <a:gs pos="100000">
                  <a:srgbClr val="FEE7F2"/>
                </a:gs>
              </a:gsLst>
              <a:lin ang="16200000" scaled="0"/>
            </a:gradFill>
            <a:ln w="9525" cap="flat" cmpd="sng" algn="ctr">
              <a:noFill/>
              <a:prstDash val="solid"/>
            </a:ln>
            <a:effectLst>
              <a:outerShdw blurRad="40000" dist="23000" dir="5400000" rotWithShape="0">
                <a:srgbClr val="000000">
                  <a:alpha val="35000"/>
                </a:srgbClr>
              </a:outerShdw>
            </a:effectLst>
          </p:spPr>
          <p:txBody>
            <a:bodyPr anchor="ctr"/>
            <a:lstStyle/>
            <a:p>
              <a:pPr algn="ctr" eaLnBrk="1" hangingPunct="1">
                <a:defRPr/>
              </a:pPr>
              <a:r>
                <a:rPr lang="es-CL" sz="1400" b="1" dirty="0">
                  <a:solidFill>
                    <a:schemeClr val="accent1">
                      <a:lumMod val="75000"/>
                    </a:schemeClr>
                  </a:solidFill>
                  <a:latin typeface="Montserrat Black"/>
                </a:rPr>
                <a:t>Información</a:t>
              </a:r>
              <a:endParaRPr lang="es-ES" sz="1400" b="1" dirty="0">
                <a:solidFill>
                  <a:schemeClr val="accent1">
                    <a:lumMod val="75000"/>
                  </a:schemeClr>
                </a:solidFill>
                <a:latin typeface="Montserrat Black"/>
              </a:endParaRPr>
            </a:p>
          </p:txBody>
        </p:sp>
        <p:sp>
          <p:nvSpPr>
            <p:cNvPr id="15" name="36 Documento">
              <a:extLst>
                <a:ext uri="{FF2B5EF4-FFF2-40B4-BE49-F238E27FC236}">
                  <a16:creationId xmlns:a16="http://schemas.microsoft.com/office/drawing/2014/main" id="{19854FEE-C10E-76F4-5BB4-E58B17035B3D}"/>
                </a:ext>
              </a:extLst>
            </p:cNvPr>
            <p:cNvSpPr/>
            <p:nvPr/>
          </p:nvSpPr>
          <p:spPr>
            <a:xfrm>
              <a:off x="5311963" y="1393611"/>
              <a:ext cx="1369246" cy="575933"/>
            </a:xfrm>
            <a:prstGeom prst="flowChartDocument">
              <a:avLst/>
            </a:prstGeom>
            <a:gradFill rotWithShape="1">
              <a:gsLst>
                <a:gs pos="0">
                  <a:srgbClr val="FBEAC7"/>
                </a:gs>
                <a:gs pos="17999">
                  <a:srgbClr val="FEE7F2"/>
                </a:gs>
                <a:gs pos="36000">
                  <a:srgbClr val="FAC77D"/>
                </a:gs>
                <a:gs pos="61000">
                  <a:srgbClr val="FBA97D"/>
                </a:gs>
                <a:gs pos="82001">
                  <a:srgbClr val="FBD49C"/>
                </a:gs>
                <a:gs pos="100000">
                  <a:srgbClr val="FEE7F2"/>
                </a:gs>
              </a:gsLst>
              <a:lin ang="16200000" scaled="0"/>
            </a:gradFill>
            <a:ln w="9525" cap="flat" cmpd="sng" algn="ctr">
              <a:noFill/>
              <a:prstDash val="solid"/>
            </a:ln>
            <a:effectLst>
              <a:outerShdw blurRad="40000" dist="23000" dir="5400000" rotWithShape="0">
                <a:srgbClr val="000000">
                  <a:alpha val="35000"/>
                </a:srgbClr>
              </a:outerShdw>
            </a:effectLst>
          </p:spPr>
          <p:txBody>
            <a:bodyPr anchor="ctr"/>
            <a:lstStyle/>
            <a:p>
              <a:pPr algn="ctr" eaLnBrk="1" hangingPunct="1">
                <a:defRPr/>
              </a:pPr>
              <a:r>
                <a:rPr lang="es-CL" sz="1400" b="1" dirty="0">
                  <a:solidFill>
                    <a:schemeClr val="accent1">
                      <a:lumMod val="75000"/>
                    </a:schemeClr>
                  </a:solidFill>
                  <a:latin typeface="Montserrat Black"/>
                </a:rPr>
                <a:t>Mediciones</a:t>
              </a:r>
              <a:endParaRPr lang="es-ES" sz="1400" b="1" dirty="0">
                <a:solidFill>
                  <a:schemeClr val="accent1">
                    <a:lumMod val="75000"/>
                  </a:schemeClr>
                </a:solidFill>
                <a:latin typeface="Montserrat Black"/>
              </a:endParaRPr>
            </a:p>
          </p:txBody>
        </p:sp>
        <p:sp>
          <p:nvSpPr>
            <p:cNvPr id="16" name="37 Documento">
              <a:extLst>
                <a:ext uri="{FF2B5EF4-FFF2-40B4-BE49-F238E27FC236}">
                  <a16:creationId xmlns:a16="http://schemas.microsoft.com/office/drawing/2014/main" id="{BE355AB9-2298-FD21-75F4-A0F523E5F120}"/>
                </a:ext>
              </a:extLst>
            </p:cNvPr>
            <p:cNvSpPr/>
            <p:nvPr/>
          </p:nvSpPr>
          <p:spPr>
            <a:xfrm>
              <a:off x="6764628" y="1496991"/>
              <a:ext cx="1008153" cy="575934"/>
            </a:xfrm>
            <a:prstGeom prst="flowChartDocument">
              <a:avLst/>
            </a:prstGeom>
            <a:gradFill rotWithShape="1">
              <a:gsLst>
                <a:gs pos="0">
                  <a:srgbClr val="FBEAC7"/>
                </a:gs>
                <a:gs pos="17999">
                  <a:srgbClr val="FEE7F2"/>
                </a:gs>
                <a:gs pos="36000">
                  <a:srgbClr val="FAC77D"/>
                </a:gs>
                <a:gs pos="61000">
                  <a:srgbClr val="FBA97D"/>
                </a:gs>
                <a:gs pos="82001">
                  <a:srgbClr val="FBD49C"/>
                </a:gs>
                <a:gs pos="100000">
                  <a:srgbClr val="FEE7F2"/>
                </a:gs>
              </a:gsLst>
              <a:lin ang="16200000" scaled="0"/>
            </a:gradFill>
            <a:ln w="9525" cap="flat" cmpd="sng" algn="ctr">
              <a:noFill/>
              <a:prstDash val="solid"/>
            </a:ln>
            <a:effectLst>
              <a:outerShdw blurRad="40000" dist="23000" dir="5400000" rotWithShape="0">
                <a:srgbClr val="000000">
                  <a:alpha val="35000"/>
                </a:srgbClr>
              </a:outerShdw>
            </a:effectLst>
          </p:spPr>
          <p:txBody>
            <a:bodyPr anchor="ctr"/>
            <a:lstStyle/>
            <a:p>
              <a:pPr algn="ctr" eaLnBrk="1" hangingPunct="1">
                <a:defRPr/>
              </a:pPr>
              <a:r>
                <a:rPr lang="es-CL" sz="1600" b="1" dirty="0">
                  <a:solidFill>
                    <a:schemeClr val="accent1">
                      <a:lumMod val="75000"/>
                    </a:schemeClr>
                  </a:solidFill>
                  <a:latin typeface="Montserrat Black"/>
                </a:rPr>
                <a:t>Datos</a:t>
              </a:r>
              <a:endParaRPr lang="es-ES" sz="1600" b="1" dirty="0">
                <a:solidFill>
                  <a:schemeClr val="accent1">
                    <a:lumMod val="75000"/>
                  </a:schemeClr>
                </a:solidFill>
                <a:latin typeface="Montserrat Black"/>
              </a:endParaRPr>
            </a:p>
          </p:txBody>
        </p:sp>
      </p:grpSp>
      <p:grpSp>
        <p:nvGrpSpPr>
          <p:cNvPr id="17" name="75 Grupo">
            <a:extLst>
              <a:ext uri="{FF2B5EF4-FFF2-40B4-BE49-F238E27FC236}">
                <a16:creationId xmlns:a16="http://schemas.microsoft.com/office/drawing/2014/main" id="{061856E8-C1F9-E63C-7309-730947705DCC}"/>
              </a:ext>
            </a:extLst>
          </p:cNvPr>
          <p:cNvGrpSpPr>
            <a:grpSpLocks/>
          </p:cNvGrpSpPr>
          <p:nvPr/>
        </p:nvGrpSpPr>
        <p:grpSpPr bwMode="auto">
          <a:xfrm>
            <a:off x="4085412" y="2924601"/>
            <a:ext cx="4325344" cy="652723"/>
            <a:chOff x="3263325" y="1869147"/>
            <a:chExt cx="4324801" cy="653404"/>
          </a:xfrm>
        </p:grpSpPr>
        <p:sp>
          <p:nvSpPr>
            <p:cNvPr id="18" name="41 Flecha abajo">
              <a:extLst>
                <a:ext uri="{FF2B5EF4-FFF2-40B4-BE49-F238E27FC236}">
                  <a16:creationId xmlns:a16="http://schemas.microsoft.com/office/drawing/2014/main" id="{3AA97B4C-5683-994F-2199-BF4F7D8FB56F}"/>
                </a:ext>
              </a:extLst>
            </p:cNvPr>
            <p:cNvSpPr/>
            <p:nvPr/>
          </p:nvSpPr>
          <p:spPr>
            <a:xfrm rot="19255244">
              <a:off x="3263325" y="1895100"/>
              <a:ext cx="699999" cy="432251"/>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dirty="0">
                <a:solidFill>
                  <a:prstClr val="white"/>
                </a:solidFill>
                <a:latin typeface="Calibri"/>
              </a:endParaRPr>
            </a:p>
          </p:txBody>
        </p:sp>
        <p:sp>
          <p:nvSpPr>
            <p:cNvPr id="19" name="42 Flecha abajo">
              <a:extLst>
                <a:ext uri="{FF2B5EF4-FFF2-40B4-BE49-F238E27FC236}">
                  <a16:creationId xmlns:a16="http://schemas.microsoft.com/office/drawing/2014/main" id="{E34B06B0-C8F4-C154-9B7B-AB04CA36A49B}"/>
                </a:ext>
              </a:extLst>
            </p:cNvPr>
            <p:cNvSpPr/>
            <p:nvPr/>
          </p:nvSpPr>
          <p:spPr>
            <a:xfrm rot="1988176">
              <a:off x="5724010" y="1917807"/>
              <a:ext cx="698412" cy="432251"/>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a:solidFill>
                  <a:prstClr val="white"/>
                </a:solidFill>
                <a:latin typeface="Calibri"/>
              </a:endParaRPr>
            </a:p>
          </p:txBody>
        </p:sp>
        <p:sp>
          <p:nvSpPr>
            <p:cNvPr id="20" name="43 Flecha abajo">
              <a:extLst>
                <a:ext uri="{FF2B5EF4-FFF2-40B4-BE49-F238E27FC236}">
                  <a16:creationId xmlns:a16="http://schemas.microsoft.com/office/drawing/2014/main" id="{554FFE37-9668-5539-D49F-C3679A997873}"/>
                </a:ext>
              </a:extLst>
            </p:cNvPr>
            <p:cNvSpPr/>
            <p:nvPr/>
          </p:nvSpPr>
          <p:spPr>
            <a:xfrm rot="20800082">
              <a:off x="4447798" y="1869147"/>
              <a:ext cx="699999" cy="432251"/>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a:solidFill>
                  <a:prstClr val="white"/>
                </a:solidFill>
                <a:latin typeface="Calibri"/>
              </a:endParaRPr>
            </a:p>
          </p:txBody>
        </p:sp>
        <p:sp>
          <p:nvSpPr>
            <p:cNvPr id="21" name="44 Flecha abajo">
              <a:extLst>
                <a:ext uri="{FF2B5EF4-FFF2-40B4-BE49-F238E27FC236}">
                  <a16:creationId xmlns:a16="http://schemas.microsoft.com/office/drawing/2014/main" id="{597D03CB-67D2-2B28-907E-6B13C0981630}"/>
                </a:ext>
              </a:extLst>
            </p:cNvPr>
            <p:cNvSpPr/>
            <p:nvPr/>
          </p:nvSpPr>
          <p:spPr>
            <a:xfrm rot="2310394">
              <a:off x="6888127" y="2090300"/>
              <a:ext cx="699999" cy="432251"/>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a:solidFill>
                  <a:prstClr val="white"/>
                </a:solidFill>
                <a:latin typeface="Calibri"/>
              </a:endParaRPr>
            </a:p>
          </p:txBody>
        </p:sp>
      </p:grpSp>
      <p:grpSp>
        <p:nvGrpSpPr>
          <p:cNvPr id="22" name="68 Grupo">
            <a:extLst>
              <a:ext uri="{FF2B5EF4-FFF2-40B4-BE49-F238E27FC236}">
                <a16:creationId xmlns:a16="http://schemas.microsoft.com/office/drawing/2014/main" id="{CBB22257-6677-A1A6-305A-2A96634E305E}"/>
              </a:ext>
            </a:extLst>
          </p:cNvPr>
          <p:cNvGrpSpPr>
            <a:grpSpLocks/>
          </p:cNvGrpSpPr>
          <p:nvPr/>
        </p:nvGrpSpPr>
        <p:grpSpPr bwMode="auto">
          <a:xfrm>
            <a:off x="2215168" y="3720867"/>
            <a:ext cx="1720882" cy="1677986"/>
            <a:chOff x="4188011" y="4801743"/>
            <a:chExt cx="1610200" cy="1616671"/>
          </a:xfrm>
        </p:grpSpPr>
        <p:pic>
          <p:nvPicPr>
            <p:cNvPr id="23" name="Picture 5" descr="C:\Users\pancho\Downloads\figuras_3d\Fotolia_2204090_small.jpg">
              <a:extLst>
                <a:ext uri="{FF2B5EF4-FFF2-40B4-BE49-F238E27FC236}">
                  <a16:creationId xmlns:a16="http://schemas.microsoft.com/office/drawing/2014/main" id="{0F44689A-199A-3309-DCF7-173E7D476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8011" y="4801743"/>
              <a:ext cx="1610200" cy="16166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4" name="Picture 7" descr="http://t3.gstatic.com/images?q=tbn:ANd9GcSiljaDQ68j4XM0iav8npj6V3jxdJ0WceuUpIyec_YPQnHB2pwx">
              <a:extLst>
                <a:ext uri="{FF2B5EF4-FFF2-40B4-BE49-F238E27FC236}">
                  <a16:creationId xmlns:a16="http://schemas.microsoft.com/office/drawing/2014/main" id="{F5F7367A-4548-E652-4A09-148C00E709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0948" y="5469476"/>
              <a:ext cx="807523" cy="514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25" name="76 Grupo">
            <a:extLst>
              <a:ext uri="{FF2B5EF4-FFF2-40B4-BE49-F238E27FC236}">
                <a16:creationId xmlns:a16="http://schemas.microsoft.com/office/drawing/2014/main" id="{6F883255-ACBB-D843-8154-417BBEA37EC6}"/>
              </a:ext>
            </a:extLst>
          </p:cNvPr>
          <p:cNvGrpSpPr>
            <a:grpSpLocks/>
          </p:cNvGrpSpPr>
          <p:nvPr/>
        </p:nvGrpSpPr>
        <p:grpSpPr bwMode="auto">
          <a:xfrm>
            <a:off x="8456007" y="3787218"/>
            <a:ext cx="1520825" cy="1677987"/>
            <a:chOff x="6255321" y="3645024"/>
            <a:chExt cx="2442851" cy="2450401"/>
          </a:xfrm>
        </p:grpSpPr>
        <p:pic>
          <p:nvPicPr>
            <p:cNvPr id="26" name="Picture 3" descr="C:\Users\pancho\Downloads\figuras_3d\Fotolia_3485037_small.jpg">
              <a:extLst>
                <a:ext uri="{FF2B5EF4-FFF2-40B4-BE49-F238E27FC236}">
                  <a16:creationId xmlns:a16="http://schemas.microsoft.com/office/drawing/2014/main" id="{25E05A73-A67C-AB9D-8063-8A05394FF2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5321" y="3645024"/>
              <a:ext cx="2442851" cy="245040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84" descr="transformador_mochila">
              <a:extLst>
                <a:ext uri="{FF2B5EF4-FFF2-40B4-BE49-F238E27FC236}">
                  <a16:creationId xmlns:a16="http://schemas.microsoft.com/office/drawing/2014/main" id="{6FD3E6EB-1949-96B7-601E-66630F5057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37476" y="4756498"/>
              <a:ext cx="452402" cy="10683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8" name="77 Flecha abajo">
            <a:extLst>
              <a:ext uri="{FF2B5EF4-FFF2-40B4-BE49-F238E27FC236}">
                <a16:creationId xmlns:a16="http://schemas.microsoft.com/office/drawing/2014/main" id="{4DA4E142-4FEB-B613-EE16-82CDDAE4D513}"/>
              </a:ext>
            </a:extLst>
          </p:cNvPr>
          <p:cNvSpPr/>
          <p:nvPr/>
        </p:nvSpPr>
        <p:spPr>
          <a:xfrm rot="16200000">
            <a:off x="6069442" y="5755120"/>
            <a:ext cx="461419" cy="652564"/>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a:solidFill>
                <a:prstClr val="white"/>
              </a:solidFill>
              <a:latin typeface="Calibri"/>
            </a:endParaRPr>
          </a:p>
        </p:txBody>
      </p:sp>
      <p:sp>
        <p:nvSpPr>
          <p:cNvPr id="29" name="58 Flecha abajo">
            <a:extLst>
              <a:ext uri="{FF2B5EF4-FFF2-40B4-BE49-F238E27FC236}">
                <a16:creationId xmlns:a16="http://schemas.microsoft.com/office/drawing/2014/main" id="{2E34C06A-9809-0DA9-7B2C-B4F889640BEE}"/>
              </a:ext>
            </a:extLst>
          </p:cNvPr>
          <p:cNvSpPr/>
          <p:nvPr/>
        </p:nvSpPr>
        <p:spPr>
          <a:xfrm>
            <a:off x="5561762" y="4626212"/>
            <a:ext cx="700087" cy="717818"/>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eaLnBrk="1" hangingPunct="1">
              <a:defRPr/>
            </a:pPr>
            <a:endParaRPr lang="es-ES" kern="0">
              <a:solidFill>
                <a:prstClr val="white"/>
              </a:solidFill>
              <a:latin typeface="Calibri"/>
            </a:endParaRPr>
          </a:p>
        </p:txBody>
      </p:sp>
      <p:sp>
        <p:nvSpPr>
          <p:cNvPr id="30" name="Google Shape;100;p17">
            <a:extLst>
              <a:ext uri="{FF2B5EF4-FFF2-40B4-BE49-F238E27FC236}">
                <a16:creationId xmlns:a16="http://schemas.microsoft.com/office/drawing/2014/main" id="{DF3606B1-6FBC-B778-F2B5-ECA76CB2E615}"/>
              </a:ext>
            </a:extLst>
          </p:cNvPr>
          <p:cNvSpPr txBox="1"/>
          <p:nvPr/>
        </p:nvSpPr>
        <p:spPr>
          <a:xfrm>
            <a:off x="800125" y="5686268"/>
            <a:ext cx="5040081" cy="738633"/>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sz="2000" dirty="0">
                <a:sym typeface="Montserrat Black"/>
              </a:rPr>
              <a:t>Determinar las </a:t>
            </a:r>
            <a:r>
              <a:rPr lang="es-ES" sz="2000" dirty="0">
                <a:solidFill>
                  <a:srgbClr val="FF0000"/>
                </a:solidFill>
                <a:sym typeface="Montserrat Black"/>
              </a:rPr>
              <a:t>Medidas</a:t>
            </a:r>
            <a:r>
              <a:rPr lang="es-ES" sz="2000" dirty="0">
                <a:sym typeface="Montserrat Black"/>
              </a:rPr>
              <a:t> que deben implementarse</a:t>
            </a:r>
            <a:endParaRPr sz="2000" dirty="0">
              <a:sym typeface="Montserrat Black"/>
            </a:endParaRPr>
          </a:p>
        </p:txBody>
      </p:sp>
      <p:sp>
        <p:nvSpPr>
          <p:cNvPr id="31" name="Google Shape;100;p17">
            <a:extLst>
              <a:ext uri="{FF2B5EF4-FFF2-40B4-BE49-F238E27FC236}">
                <a16:creationId xmlns:a16="http://schemas.microsoft.com/office/drawing/2014/main" id="{2CE0F9D4-E76E-ADE3-8356-ABA009D23928}"/>
              </a:ext>
            </a:extLst>
          </p:cNvPr>
          <p:cNvSpPr txBox="1"/>
          <p:nvPr/>
        </p:nvSpPr>
        <p:spPr>
          <a:xfrm>
            <a:off x="6929351" y="5700994"/>
            <a:ext cx="3756049" cy="738633"/>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sz="2000" dirty="0">
                <a:sym typeface="Montserrat Black"/>
              </a:rPr>
              <a:t>Movilizar al Mercado, estableciendo </a:t>
            </a:r>
            <a:r>
              <a:rPr lang="es-ES" sz="2000" dirty="0">
                <a:solidFill>
                  <a:srgbClr val="FF0000"/>
                </a:solidFill>
                <a:sym typeface="Montserrat Black"/>
              </a:rPr>
              <a:t>Metas</a:t>
            </a:r>
            <a:endParaRPr sz="2000" dirty="0">
              <a:solidFill>
                <a:srgbClr val="FF0000"/>
              </a:solidFill>
              <a:sym typeface="Montserrat Black"/>
            </a:endParaRPr>
          </a:p>
        </p:txBody>
      </p:sp>
      <p:sp>
        <p:nvSpPr>
          <p:cNvPr id="32" name="Google Shape;100;p17">
            <a:extLst>
              <a:ext uri="{FF2B5EF4-FFF2-40B4-BE49-F238E27FC236}">
                <a16:creationId xmlns:a16="http://schemas.microsoft.com/office/drawing/2014/main" id="{AED9CB09-F037-6217-AAD7-1C837D510A69}"/>
              </a:ext>
            </a:extLst>
          </p:cNvPr>
          <p:cNvSpPr txBox="1"/>
          <p:nvPr/>
        </p:nvSpPr>
        <p:spPr>
          <a:xfrm>
            <a:off x="9719894" y="2241784"/>
            <a:ext cx="2496494" cy="1015632"/>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sz="2000" dirty="0">
                <a:sym typeface="Montserrat Black"/>
              </a:rPr>
              <a:t>Información del Mercado y sus Agentes</a:t>
            </a:r>
            <a:endParaRPr sz="2000" dirty="0">
              <a:sym typeface="Montserrat Black"/>
            </a:endParaRPr>
          </a:p>
        </p:txBody>
      </p:sp>
    </p:spTree>
    <p:extLst>
      <p:ext uri="{BB962C8B-B14F-4D97-AF65-F5344CB8AC3E}">
        <p14:creationId xmlns:p14="http://schemas.microsoft.com/office/powerpoint/2010/main" val="2201356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BDB59-AEEB-64F6-BE6E-7D8BC8CDDDC9}"/>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8340AF39-D948-422C-A7D1-71DCBBBB0F70}"/>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EE6328B9-C389-5BC4-0DD2-6AC45134D481}"/>
              </a:ext>
            </a:extLst>
          </p:cNvPr>
          <p:cNvSpPr txBox="1"/>
          <p:nvPr/>
        </p:nvSpPr>
        <p:spPr>
          <a:xfrm>
            <a:off x="1416903" y="432661"/>
            <a:ext cx="9358193" cy="2179028"/>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Nuestra Gestión 2025</a:t>
            </a:r>
          </a:p>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Calidad y Seguridad en el Uso de los Energéticos</a:t>
            </a:r>
          </a:p>
          <a:p>
            <a:pPr marL="0" lvl="0" indent="0" algn="ctr" rtl="0">
              <a:lnSpc>
                <a:spcPct val="90000"/>
              </a:lnSpc>
              <a:spcBef>
                <a:spcPts val="0"/>
              </a:spcBef>
              <a:spcAft>
                <a:spcPts val="0"/>
              </a:spcAft>
              <a:buNone/>
            </a:pPr>
            <a:endParaRPr sz="3600" dirty="0">
              <a:solidFill>
                <a:srgbClr val="3547C7"/>
              </a:solidFill>
              <a:latin typeface="Montserrat Black"/>
              <a:ea typeface="Montserrat Black"/>
              <a:cs typeface="Montserrat Black"/>
              <a:sym typeface="Montserrat Black"/>
            </a:endParaRPr>
          </a:p>
        </p:txBody>
      </p:sp>
      <p:pic>
        <p:nvPicPr>
          <p:cNvPr id="4" name="Imagen 3">
            <a:extLst>
              <a:ext uri="{FF2B5EF4-FFF2-40B4-BE49-F238E27FC236}">
                <a16:creationId xmlns:a16="http://schemas.microsoft.com/office/drawing/2014/main" id="{382D06D6-F55C-ED73-3EBE-72DEFA62DF1E}"/>
              </a:ext>
            </a:extLst>
          </p:cNvPr>
          <p:cNvPicPr>
            <a:picLocks noChangeAspect="1"/>
          </p:cNvPicPr>
          <p:nvPr/>
        </p:nvPicPr>
        <p:blipFill>
          <a:blip r:embed="rId3"/>
          <a:stretch>
            <a:fillRect/>
          </a:stretch>
        </p:blipFill>
        <p:spPr>
          <a:xfrm>
            <a:off x="288803" y="2105339"/>
            <a:ext cx="3240000" cy="4319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n 5">
            <a:extLst>
              <a:ext uri="{FF2B5EF4-FFF2-40B4-BE49-F238E27FC236}">
                <a16:creationId xmlns:a16="http://schemas.microsoft.com/office/drawing/2014/main" id="{A6416E6B-86A2-9A5A-F9C1-04FA8E150A42}"/>
              </a:ext>
            </a:extLst>
          </p:cNvPr>
          <p:cNvPicPr>
            <a:picLocks noChangeAspect="1"/>
          </p:cNvPicPr>
          <p:nvPr/>
        </p:nvPicPr>
        <p:blipFill>
          <a:blip r:embed="rId4"/>
          <a:stretch>
            <a:fillRect/>
          </a:stretch>
        </p:blipFill>
        <p:spPr>
          <a:xfrm>
            <a:off x="7477396" y="2105339"/>
            <a:ext cx="4320000" cy="324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4F615C0C-CFA5-B2F6-A978-FD8DFDB7A041}"/>
              </a:ext>
            </a:extLst>
          </p:cNvPr>
          <p:cNvPicPr>
            <a:picLocks noChangeAspect="1"/>
          </p:cNvPicPr>
          <p:nvPr/>
        </p:nvPicPr>
        <p:blipFill>
          <a:blip r:embed="rId5"/>
          <a:stretch>
            <a:fillRect/>
          </a:stretch>
        </p:blipFill>
        <p:spPr>
          <a:xfrm>
            <a:off x="3883099" y="2086312"/>
            <a:ext cx="3240000" cy="43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1260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BD3B0-C259-8D63-9C2C-4E365D09000B}"/>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C7363411-E825-EE00-14ED-28468E03F406}"/>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0;p17">
            <a:extLst>
              <a:ext uri="{FF2B5EF4-FFF2-40B4-BE49-F238E27FC236}">
                <a16:creationId xmlns:a16="http://schemas.microsoft.com/office/drawing/2014/main" id="{50DAA444-E503-5F76-3DEA-F32A5808E32D}"/>
              </a:ext>
            </a:extLst>
          </p:cNvPr>
          <p:cNvSpPr txBox="1"/>
          <p:nvPr/>
        </p:nvSpPr>
        <p:spPr>
          <a:xfrm>
            <a:off x="1500300" y="380939"/>
            <a:ext cx="8524493" cy="1181832"/>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dirty="0">
                <a:sym typeface="Montserrat Black"/>
              </a:rPr>
              <a:t>Declaraciones de Instalaciones Eléctricas Inscritas</a:t>
            </a:r>
            <a:endParaRPr dirty="0">
              <a:sym typeface="Montserrat Black"/>
            </a:endParaRPr>
          </a:p>
        </p:txBody>
      </p:sp>
      <p:pic>
        <p:nvPicPr>
          <p:cNvPr id="4" name="Imagen 3">
            <a:extLst>
              <a:ext uri="{FF2B5EF4-FFF2-40B4-BE49-F238E27FC236}">
                <a16:creationId xmlns:a16="http://schemas.microsoft.com/office/drawing/2014/main" id="{2D71255D-A595-153D-500D-33B25E46A3CB}"/>
              </a:ext>
            </a:extLst>
          </p:cNvPr>
          <p:cNvPicPr>
            <a:picLocks noChangeAspect="1"/>
          </p:cNvPicPr>
          <p:nvPr/>
        </p:nvPicPr>
        <p:blipFill>
          <a:blip r:embed="rId3"/>
          <a:stretch>
            <a:fillRect/>
          </a:stretch>
        </p:blipFill>
        <p:spPr>
          <a:xfrm>
            <a:off x="393509" y="1865245"/>
            <a:ext cx="11534968" cy="3373505"/>
          </a:xfrm>
          <a:prstGeom prst="rect">
            <a:avLst/>
          </a:prstGeom>
          <a:ln>
            <a:solidFill>
              <a:schemeClr val="tx1"/>
            </a:solidFill>
          </a:ln>
        </p:spPr>
      </p:pic>
      <p:pic>
        <p:nvPicPr>
          <p:cNvPr id="6" name="Imagen 5">
            <a:extLst>
              <a:ext uri="{FF2B5EF4-FFF2-40B4-BE49-F238E27FC236}">
                <a16:creationId xmlns:a16="http://schemas.microsoft.com/office/drawing/2014/main" id="{BADEA9A0-72DA-9314-1889-0523033F8F43}"/>
              </a:ext>
            </a:extLst>
          </p:cNvPr>
          <p:cNvPicPr>
            <a:picLocks noChangeAspect="1"/>
          </p:cNvPicPr>
          <p:nvPr/>
        </p:nvPicPr>
        <p:blipFill>
          <a:blip r:embed="rId4"/>
          <a:stretch>
            <a:fillRect/>
          </a:stretch>
        </p:blipFill>
        <p:spPr>
          <a:xfrm>
            <a:off x="4948046" y="5600639"/>
            <a:ext cx="1629002" cy="8764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8382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ECD2-0DF7-4CAE-129D-78F553DFFFD8}"/>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CDCC6F28-2BB8-0794-E585-89F69E1C1AA0}"/>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0;p17">
            <a:extLst>
              <a:ext uri="{FF2B5EF4-FFF2-40B4-BE49-F238E27FC236}">
                <a16:creationId xmlns:a16="http://schemas.microsoft.com/office/drawing/2014/main" id="{EEF606E5-A8BA-9714-BDD7-5A4D02D4C9FF}"/>
              </a:ext>
            </a:extLst>
          </p:cNvPr>
          <p:cNvSpPr txBox="1"/>
          <p:nvPr/>
        </p:nvSpPr>
        <p:spPr>
          <a:xfrm>
            <a:off x="1500300" y="380939"/>
            <a:ext cx="8524493" cy="1181832"/>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3600">
                <a:solidFill>
                  <a:srgbClr val="3547C7"/>
                </a:solidFill>
                <a:latin typeface="Montserrat Black"/>
                <a:ea typeface="Montserrat Black"/>
                <a:cs typeface="Montserrat Black"/>
              </a:defRPr>
            </a:lvl1pPr>
          </a:lstStyle>
          <a:p>
            <a:r>
              <a:rPr lang="es-ES" dirty="0">
                <a:sym typeface="Montserrat Black"/>
              </a:rPr>
              <a:t>Declaraciones de Instalaciones de Gas Inscritas</a:t>
            </a:r>
            <a:endParaRPr dirty="0">
              <a:sym typeface="Montserrat Black"/>
            </a:endParaRPr>
          </a:p>
        </p:txBody>
      </p:sp>
      <p:pic>
        <p:nvPicPr>
          <p:cNvPr id="4" name="Imagen 3">
            <a:extLst>
              <a:ext uri="{FF2B5EF4-FFF2-40B4-BE49-F238E27FC236}">
                <a16:creationId xmlns:a16="http://schemas.microsoft.com/office/drawing/2014/main" id="{BCB52EE7-B566-ADA6-8232-906E3BDAF102}"/>
              </a:ext>
            </a:extLst>
          </p:cNvPr>
          <p:cNvPicPr>
            <a:picLocks noChangeAspect="1"/>
          </p:cNvPicPr>
          <p:nvPr/>
        </p:nvPicPr>
        <p:blipFill>
          <a:blip r:embed="rId3"/>
          <a:srcRect/>
          <a:stretch/>
        </p:blipFill>
        <p:spPr>
          <a:xfrm>
            <a:off x="393509" y="1943431"/>
            <a:ext cx="11534968" cy="3217133"/>
          </a:xfrm>
          <a:prstGeom prst="rect">
            <a:avLst/>
          </a:prstGeom>
          <a:ln>
            <a:solidFill>
              <a:schemeClr val="tx1"/>
            </a:solidFill>
          </a:ln>
        </p:spPr>
      </p:pic>
      <p:pic>
        <p:nvPicPr>
          <p:cNvPr id="6" name="Imagen 5">
            <a:extLst>
              <a:ext uri="{FF2B5EF4-FFF2-40B4-BE49-F238E27FC236}">
                <a16:creationId xmlns:a16="http://schemas.microsoft.com/office/drawing/2014/main" id="{47096739-9824-0C41-AB4F-3F61D191B3D0}"/>
              </a:ext>
            </a:extLst>
          </p:cNvPr>
          <p:cNvPicPr>
            <a:picLocks noChangeAspect="1"/>
          </p:cNvPicPr>
          <p:nvPr/>
        </p:nvPicPr>
        <p:blipFill>
          <a:blip r:embed="rId4"/>
          <a:stretch>
            <a:fillRect/>
          </a:stretch>
        </p:blipFill>
        <p:spPr>
          <a:xfrm>
            <a:off x="4948046" y="5600639"/>
            <a:ext cx="1629002" cy="8764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0346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4FE34-91FC-3468-667B-C6BADD915548}"/>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CBCC2AE2-BA8B-9540-CEAF-E15D9BA3584B}"/>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5C686D95-571A-11AC-F669-AE7529A2E9E3}"/>
              </a:ext>
            </a:extLst>
          </p:cNvPr>
          <p:cNvSpPr txBox="1"/>
          <p:nvPr/>
        </p:nvSpPr>
        <p:spPr>
          <a:xfrm>
            <a:off x="1296914" y="357534"/>
            <a:ext cx="846106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FISCALIZACIONES EN LA REGIÓN</a:t>
            </a: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450879F7-997C-4690-9E22-D9B360CCD199}"/>
              </a:ext>
            </a:extLst>
          </p:cNvPr>
          <p:cNvSpPr txBox="1"/>
          <p:nvPr/>
        </p:nvSpPr>
        <p:spPr>
          <a:xfrm>
            <a:off x="738909" y="1040768"/>
            <a:ext cx="10714182" cy="119467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2400" dirty="0">
                <a:sym typeface="Montserrat"/>
              </a:rPr>
              <a:t>En la región se realizaron un total de 305 fiscalizaciones que se desglosan de la siguiente manera:</a:t>
            </a:r>
          </a:p>
        </p:txBody>
      </p:sp>
      <p:graphicFrame>
        <p:nvGraphicFramePr>
          <p:cNvPr id="4" name="Tabla 3">
            <a:extLst>
              <a:ext uri="{FF2B5EF4-FFF2-40B4-BE49-F238E27FC236}">
                <a16:creationId xmlns:a16="http://schemas.microsoft.com/office/drawing/2014/main" id="{82CC1E43-6903-CB89-288A-FCA58FAEA990}"/>
              </a:ext>
            </a:extLst>
          </p:cNvPr>
          <p:cNvGraphicFramePr>
            <a:graphicFrameLocks noGrp="1"/>
          </p:cNvGraphicFramePr>
          <p:nvPr>
            <p:extLst>
              <p:ext uri="{D42A27DB-BD31-4B8C-83A1-F6EECF244321}">
                <p14:modId xmlns:p14="http://schemas.microsoft.com/office/powerpoint/2010/main" val="1941012477"/>
              </p:ext>
            </p:extLst>
          </p:nvPr>
        </p:nvGraphicFramePr>
        <p:xfrm>
          <a:off x="5691200" y="2594326"/>
          <a:ext cx="6191095" cy="2651760"/>
        </p:xfrm>
        <a:graphic>
          <a:graphicData uri="http://schemas.openxmlformats.org/drawingml/2006/table">
            <a:tbl>
              <a:tblPr firstRow="1" bandRow="1">
                <a:tableStyleId>{5C22544A-7EE6-4342-B048-85BDC9FD1C3A}</a:tableStyleId>
              </a:tblPr>
              <a:tblGrid>
                <a:gridCol w="2368741">
                  <a:extLst>
                    <a:ext uri="{9D8B030D-6E8A-4147-A177-3AD203B41FA5}">
                      <a16:colId xmlns:a16="http://schemas.microsoft.com/office/drawing/2014/main" val="20000"/>
                    </a:ext>
                  </a:extLst>
                </a:gridCol>
                <a:gridCol w="1586825">
                  <a:extLst>
                    <a:ext uri="{9D8B030D-6E8A-4147-A177-3AD203B41FA5}">
                      <a16:colId xmlns:a16="http://schemas.microsoft.com/office/drawing/2014/main" val="20001"/>
                    </a:ext>
                  </a:extLst>
                </a:gridCol>
                <a:gridCol w="2235529">
                  <a:extLst>
                    <a:ext uri="{9D8B030D-6E8A-4147-A177-3AD203B41FA5}">
                      <a16:colId xmlns:a16="http://schemas.microsoft.com/office/drawing/2014/main" val="20002"/>
                    </a:ext>
                  </a:extLst>
                </a:gridCol>
              </a:tblGrid>
              <a:tr h="370840">
                <a:tc>
                  <a:txBody>
                    <a:bodyPr/>
                    <a:lstStyle/>
                    <a:p>
                      <a:pPr algn="ctr"/>
                      <a:r>
                        <a:rPr lang="es-CL" sz="2400" b="1" i="0" u="none" strike="noStrike" cap="none" dirty="0">
                          <a:solidFill>
                            <a:schemeClr val="bg1"/>
                          </a:solidFill>
                          <a:latin typeface="Montserrat"/>
                          <a:sym typeface="Arial"/>
                        </a:rPr>
                        <a:t>Ámbito</a:t>
                      </a:r>
                    </a:p>
                  </a:txBody>
                  <a:tcPr anchor="ctr"/>
                </a:tc>
                <a:tc>
                  <a:txBody>
                    <a:bodyPr/>
                    <a:lstStyle/>
                    <a:p>
                      <a:pPr algn="ctr"/>
                      <a:r>
                        <a:rPr lang="es-CL" sz="2400" b="1" i="0" u="none" strike="noStrike" cap="none" dirty="0">
                          <a:solidFill>
                            <a:schemeClr val="bg1"/>
                          </a:solidFill>
                          <a:latin typeface="Montserrat"/>
                          <a:sym typeface="Arial"/>
                        </a:rPr>
                        <a:t>Técnico Terreno</a:t>
                      </a:r>
                    </a:p>
                  </a:txBody>
                  <a:tcPr anchor="ctr"/>
                </a:tc>
                <a:tc>
                  <a:txBody>
                    <a:bodyPr/>
                    <a:lstStyle/>
                    <a:p>
                      <a:pPr algn="ctr"/>
                      <a:r>
                        <a:rPr lang="es-CL" sz="2400" b="1" i="0" u="none" strike="noStrike" cap="none" dirty="0">
                          <a:solidFill>
                            <a:schemeClr val="bg1"/>
                          </a:solidFill>
                          <a:latin typeface="Montserrat"/>
                          <a:sym typeface="Arial"/>
                        </a:rPr>
                        <a:t>Técnico Documental</a:t>
                      </a:r>
                    </a:p>
                  </a:txBody>
                  <a:tcPr anchor="ctr"/>
                </a:tc>
                <a:extLst>
                  <a:ext uri="{0D108BD9-81ED-4DB2-BD59-A6C34878D82A}">
                    <a16:rowId xmlns:a16="http://schemas.microsoft.com/office/drawing/2014/main" val="10000"/>
                  </a:ext>
                </a:extLst>
              </a:tr>
              <a:tr h="370840">
                <a:tc>
                  <a:txBody>
                    <a:bodyPr/>
                    <a:lstStyle/>
                    <a:p>
                      <a:pPr algn="ctr"/>
                      <a:r>
                        <a:rPr lang="es-CL" sz="2400" b="0" i="0" u="none" strike="noStrike" cap="none" dirty="0">
                          <a:solidFill>
                            <a:srgbClr val="3547C7"/>
                          </a:solidFill>
                          <a:latin typeface="Montserrat"/>
                          <a:sym typeface="Arial"/>
                        </a:rPr>
                        <a:t>Electricidad</a:t>
                      </a:r>
                    </a:p>
                  </a:txBody>
                  <a:tcPr anchor="ctr"/>
                </a:tc>
                <a:tc>
                  <a:txBody>
                    <a:bodyPr/>
                    <a:lstStyle/>
                    <a:p>
                      <a:pPr algn="ctr"/>
                      <a:r>
                        <a:rPr lang="es-ES" sz="2400" b="0" i="0" u="none" strike="noStrike" cap="none" dirty="0">
                          <a:solidFill>
                            <a:srgbClr val="3547C7"/>
                          </a:solidFill>
                          <a:latin typeface="Montserrat"/>
                          <a:sym typeface="Arial"/>
                        </a:rPr>
                        <a:t>54</a:t>
                      </a:r>
                      <a:endParaRPr lang="es-CL" sz="2400" b="0" i="0" u="none" strike="noStrike" cap="none" dirty="0">
                        <a:solidFill>
                          <a:srgbClr val="3547C7"/>
                        </a:solidFill>
                        <a:latin typeface="Montserrat"/>
                        <a:sym typeface="Arial"/>
                      </a:endParaRPr>
                    </a:p>
                  </a:txBody>
                  <a:tcPr anchor="ctr"/>
                </a:tc>
                <a:tc>
                  <a:txBody>
                    <a:bodyPr/>
                    <a:lstStyle/>
                    <a:p>
                      <a:pPr algn="ctr"/>
                      <a:r>
                        <a:rPr lang="es-ES" sz="2400" b="0" i="0" u="none" strike="noStrike" cap="none" dirty="0">
                          <a:solidFill>
                            <a:srgbClr val="3547C7"/>
                          </a:solidFill>
                          <a:latin typeface="Montserrat"/>
                          <a:sym typeface="Arial"/>
                        </a:rPr>
                        <a:t>94</a:t>
                      </a:r>
                      <a:endParaRPr lang="es-CL" sz="2400" b="0" i="0" u="none" strike="noStrike" cap="none" dirty="0">
                        <a:solidFill>
                          <a:srgbClr val="3547C7"/>
                        </a:solidFill>
                        <a:latin typeface="Montserrat"/>
                        <a:sym typeface="Arial"/>
                      </a:endParaRPr>
                    </a:p>
                  </a:txBody>
                  <a:tcPr anchor="ctr"/>
                </a:tc>
                <a:extLst>
                  <a:ext uri="{0D108BD9-81ED-4DB2-BD59-A6C34878D82A}">
                    <a16:rowId xmlns:a16="http://schemas.microsoft.com/office/drawing/2014/main" val="10001"/>
                  </a:ext>
                </a:extLst>
              </a:tr>
              <a:tr h="370840">
                <a:tc>
                  <a:txBody>
                    <a:bodyPr/>
                    <a:lstStyle/>
                    <a:p>
                      <a:pPr algn="ctr"/>
                      <a:r>
                        <a:rPr lang="es-CL" sz="2400" b="0" i="0" u="none" strike="noStrike" cap="none" dirty="0">
                          <a:solidFill>
                            <a:srgbClr val="3547C7"/>
                          </a:solidFill>
                          <a:latin typeface="Montserrat"/>
                          <a:sym typeface="Arial"/>
                        </a:rPr>
                        <a:t>Combustibles</a:t>
                      </a:r>
                    </a:p>
                  </a:txBody>
                  <a:tcPr anchor="ctr"/>
                </a:tc>
                <a:tc>
                  <a:txBody>
                    <a:bodyPr/>
                    <a:lstStyle/>
                    <a:p>
                      <a:pPr algn="ctr"/>
                      <a:r>
                        <a:rPr lang="es-ES" sz="2400" b="0" i="0" u="none" strike="noStrike" cap="none" dirty="0">
                          <a:solidFill>
                            <a:srgbClr val="3547C7"/>
                          </a:solidFill>
                          <a:latin typeface="Montserrat"/>
                          <a:sym typeface="Arial"/>
                        </a:rPr>
                        <a:t>39</a:t>
                      </a:r>
                      <a:endParaRPr lang="es-CL" sz="2400" b="0" i="0" u="none" strike="noStrike" cap="none" dirty="0">
                        <a:solidFill>
                          <a:srgbClr val="3547C7"/>
                        </a:solidFill>
                        <a:latin typeface="Montserrat"/>
                        <a:sym typeface="Arial"/>
                      </a:endParaRPr>
                    </a:p>
                  </a:txBody>
                  <a:tcPr anchor="ctr"/>
                </a:tc>
                <a:tc>
                  <a:txBody>
                    <a:bodyPr/>
                    <a:lstStyle/>
                    <a:p>
                      <a:pPr algn="ctr"/>
                      <a:r>
                        <a:rPr lang="es-ES" sz="2400" b="0" i="0" u="none" strike="noStrike" cap="none" dirty="0">
                          <a:solidFill>
                            <a:srgbClr val="3547C7"/>
                          </a:solidFill>
                          <a:latin typeface="Montserrat"/>
                          <a:sym typeface="Arial"/>
                        </a:rPr>
                        <a:t>94</a:t>
                      </a:r>
                      <a:endParaRPr lang="es-CL" sz="2400" b="0" i="0" u="none" strike="noStrike" cap="none" dirty="0">
                        <a:solidFill>
                          <a:srgbClr val="3547C7"/>
                        </a:solidFill>
                        <a:latin typeface="Montserrat"/>
                        <a:sym typeface="Arial"/>
                      </a:endParaRPr>
                    </a:p>
                  </a:txBody>
                  <a:tcPr anchor="ctr"/>
                </a:tc>
                <a:extLst>
                  <a:ext uri="{0D108BD9-81ED-4DB2-BD59-A6C34878D82A}">
                    <a16:rowId xmlns:a16="http://schemas.microsoft.com/office/drawing/2014/main" val="10002"/>
                  </a:ext>
                </a:extLst>
              </a:tr>
              <a:tr h="370840">
                <a:tc>
                  <a:txBody>
                    <a:bodyPr/>
                    <a:lstStyle/>
                    <a:p>
                      <a:pPr algn="ctr"/>
                      <a:r>
                        <a:rPr lang="es-CL" sz="2400" b="0" i="0" u="none" strike="noStrike" cap="none" dirty="0">
                          <a:solidFill>
                            <a:srgbClr val="3547C7"/>
                          </a:solidFill>
                          <a:latin typeface="Montserrat"/>
                          <a:sym typeface="Arial"/>
                        </a:rPr>
                        <a:t>Productos</a:t>
                      </a:r>
                    </a:p>
                  </a:txBody>
                  <a:tcPr anchor="ctr"/>
                </a:tc>
                <a:tc>
                  <a:txBody>
                    <a:bodyPr/>
                    <a:lstStyle/>
                    <a:p>
                      <a:pPr algn="ctr"/>
                      <a:r>
                        <a:rPr lang="es-ES" sz="2400" b="0" i="0" u="none" strike="noStrike" cap="none" dirty="0">
                          <a:solidFill>
                            <a:srgbClr val="3547C7"/>
                          </a:solidFill>
                          <a:latin typeface="Montserrat"/>
                          <a:sym typeface="Arial"/>
                        </a:rPr>
                        <a:t>24</a:t>
                      </a:r>
                      <a:endParaRPr lang="es-CL" sz="2400" b="0" i="0" u="none" strike="noStrike" cap="none" dirty="0">
                        <a:solidFill>
                          <a:srgbClr val="3547C7"/>
                        </a:solidFill>
                        <a:latin typeface="Montserrat"/>
                        <a:sym typeface="Arial"/>
                      </a:endParaRPr>
                    </a:p>
                  </a:txBody>
                  <a:tcPr anchor="ctr"/>
                </a:tc>
                <a:tc>
                  <a:txBody>
                    <a:bodyPr/>
                    <a:lstStyle/>
                    <a:p>
                      <a:pPr algn="ctr"/>
                      <a:r>
                        <a:rPr lang="es-CL" sz="2400" b="0" i="0" u="none" strike="noStrike" cap="none" dirty="0">
                          <a:solidFill>
                            <a:srgbClr val="3547C7"/>
                          </a:solidFill>
                          <a:latin typeface="Montserrat"/>
                          <a:sym typeface="Arial"/>
                        </a:rPr>
                        <a:t>No Aplica</a:t>
                      </a:r>
                    </a:p>
                  </a:txBody>
                  <a:tcPr anchor="ctr"/>
                </a:tc>
                <a:extLst>
                  <a:ext uri="{0D108BD9-81ED-4DB2-BD59-A6C34878D82A}">
                    <a16:rowId xmlns:a16="http://schemas.microsoft.com/office/drawing/2014/main" val="10003"/>
                  </a:ext>
                </a:extLst>
              </a:tr>
              <a:tr h="370840">
                <a:tc>
                  <a:txBody>
                    <a:bodyPr/>
                    <a:lstStyle/>
                    <a:p>
                      <a:pPr algn="ctr"/>
                      <a:r>
                        <a:rPr lang="es-CL" sz="2400" b="1" i="0" u="none" strike="noStrike" cap="none" dirty="0">
                          <a:solidFill>
                            <a:srgbClr val="3547C7"/>
                          </a:solidFill>
                          <a:latin typeface="Montserrat"/>
                          <a:sym typeface="Arial"/>
                        </a:rPr>
                        <a:t>Total</a:t>
                      </a:r>
                    </a:p>
                  </a:txBody>
                  <a:tcPr anchor="ctr"/>
                </a:tc>
                <a:tc>
                  <a:txBody>
                    <a:bodyPr/>
                    <a:lstStyle/>
                    <a:p>
                      <a:pPr algn="ctr"/>
                      <a:r>
                        <a:rPr lang="es-ES" sz="2400" b="1" i="0" u="none" strike="noStrike" cap="none" dirty="0">
                          <a:solidFill>
                            <a:srgbClr val="3547C7"/>
                          </a:solidFill>
                          <a:latin typeface="Montserrat"/>
                          <a:sym typeface="Arial"/>
                        </a:rPr>
                        <a:t>117</a:t>
                      </a:r>
                      <a:endParaRPr lang="es-CL" sz="2400" b="1" i="0" u="none" strike="noStrike" cap="none" dirty="0">
                        <a:solidFill>
                          <a:srgbClr val="3547C7"/>
                        </a:solidFill>
                        <a:latin typeface="Montserrat"/>
                        <a:sym typeface="Arial"/>
                      </a:endParaRPr>
                    </a:p>
                  </a:txBody>
                  <a:tcPr anchor="ctr"/>
                </a:tc>
                <a:tc>
                  <a:txBody>
                    <a:bodyPr/>
                    <a:lstStyle/>
                    <a:p>
                      <a:pPr algn="ctr"/>
                      <a:r>
                        <a:rPr lang="es-ES" sz="2400" b="1" i="0" u="none" strike="noStrike" cap="none" dirty="0">
                          <a:solidFill>
                            <a:srgbClr val="3547C7"/>
                          </a:solidFill>
                          <a:latin typeface="Montserrat"/>
                          <a:sym typeface="Arial"/>
                        </a:rPr>
                        <a:t>188</a:t>
                      </a:r>
                      <a:endParaRPr lang="es-CL" sz="2400" b="1" i="0" u="none" strike="noStrike" cap="none" dirty="0">
                        <a:solidFill>
                          <a:srgbClr val="3547C7"/>
                        </a:solidFill>
                        <a:latin typeface="Montserrat"/>
                        <a:sym typeface="Arial"/>
                      </a:endParaRPr>
                    </a:p>
                  </a:txBody>
                  <a:tcPr anchor="ctr"/>
                </a:tc>
                <a:extLst>
                  <a:ext uri="{0D108BD9-81ED-4DB2-BD59-A6C34878D82A}">
                    <a16:rowId xmlns:a16="http://schemas.microsoft.com/office/drawing/2014/main" val="10004"/>
                  </a:ext>
                </a:extLst>
              </a:tr>
            </a:tbl>
          </a:graphicData>
        </a:graphic>
      </p:graphicFrame>
      <p:pic>
        <p:nvPicPr>
          <p:cNvPr id="6" name="Imagen 5">
            <a:extLst>
              <a:ext uri="{FF2B5EF4-FFF2-40B4-BE49-F238E27FC236}">
                <a16:creationId xmlns:a16="http://schemas.microsoft.com/office/drawing/2014/main" id="{EF8AD9F1-04F2-6957-85AA-0DD107F1A857}"/>
              </a:ext>
            </a:extLst>
          </p:cNvPr>
          <p:cNvPicPr>
            <a:picLocks noChangeAspect="1"/>
          </p:cNvPicPr>
          <p:nvPr/>
        </p:nvPicPr>
        <p:blipFill>
          <a:blip r:embed="rId3"/>
          <a:stretch>
            <a:fillRect/>
          </a:stretch>
        </p:blipFill>
        <p:spPr>
          <a:xfrm>
            <a:off x="563418" y="2277395"/>
            <a:ext cx="4719782" cy="3539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2518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FCAD5-CB9A-3CAE-0C85-4E7A4DE75A5B}"/>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4DD210A-BC63-C3C5-8693-9D679A8014AA}"/>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50A0F238-C681-74D3-594E-22B52D5F241F}"/>
              </a:ext>
            </a:extLst>
          </p:cNvPr>
          <p:cNvSpPr txBox="1"/>
          <p:nvPr/>
        </p:nvSpPr>
        <p:spPr>
          <a:xfrm>
            <a:off x="1381125" y="357534"/>
            <a:ext cx="846106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PORCENTAJE DE RECHAZO DE FISCALIZACIONES</a:t>
            </a:r>
            <a:endParaRPr sz="3600" dirty="0">
              <a:solidFill>
                <a:srgbClr val="3547C7"/>
              </a:solidFill>
              <a:latin typeface="Montserrat Black"/>
              <a:ea typeface="Montserrat Black"/>
              <a:cs typeface="Montserrat Black"/>
              <a:sym typeface="Montserrat Black"/>
            </a:endParaRPr>
          </a:p>
        </p:txBody>
      </p:sp>
      <p:graphicFrame>
        <p:nvGraphicFramePr>
          <p:cNvPr id="5" name="Tabla 4">
            <a:extLst>
              <a:ext uri="{FF2B5EF4-FFF2-40B4-BE49-F238E27FC236}">
                <a16:creationId xmlns:a16="http://schemas.microsoft.com/office/drawing/2014/main" id="{8027BB4B-E9BB-CD00-90DD-51B0FC9B8FB7}"/>
              </a:ext>
            </a:extLst>
          </p:cNvPr>
          <p:cNvGraphicFramePr>
            <a:graphicFrameLocks noGrp="1"/>
          </p:cNvGraphicFramePr>
          <p:nvPr>
            <p:extLst>
              <p:ext uri="{D42A27DB-BD31-4B8C-83A1-F6EECF244321}">
                <p14:modId xmlns:p14="http://schemas.microsoft.com/office/powerpoint/2010/main" val="3326898177"/>
              </p:ext>
            </p:extLst>
          </p:nvPr>
        </p:nvGraphicFramePr>
        <p:xfrm>
          <a:off x="5611656" y="2407420"/>
          <a:ext cx="6334125" cy="2194560"/>
        </p:xfrm>
        <a:graphic>
          <a:graphicData uri="http://schemas.openxmlformats.org/drawingml/2006/table">
            <a:tbl>
              <a:tblPr firstRow="1" bandRow="1">
                <a:tableStyleId>{5C22544A-7EE6-4342-B048-85BDC9FD1C3A}</a:tableStyleId>
              </a:tblPr>
              <a:tblGrid>
                <a:gridCol w="2423465">
                  <a:extLst>
                    <a:ext uri="{9D8B030D-6E8A-4147-A177-3AD203B41FA5}">
                      <a16:colId xmlns:a16="http://schemas.microsoft.com/office/drawing/2014/main" val="20000"/>
                    </a:ext>
                  </a:extLst>
                </a:gridCol>
                <a:gridCol w="1623485">
                  <a:extLst>
                    <a:ext uri="{9D8B030D-6E8A-4147-A177-3AD203B41FA5}">
                      <a16:colId xmlns:a16="http://schemas.microsoft.com/office/drawing/2014/main" val="20001"/>
                    </a:ext>
                  </a:extLst>
                </a:gridCol>
                <a:gridCol w="2287175">
                  <a:extLst>
                    <a:ext uri="{9D8B030D-6E8A-4147-A177-3AD203B41FA5}">
                      <a16:colId xmlns:a16="http://schemas.microsoft.com/office/drawing/2014/main" val="20002"/>
                    </a:ext>
                  </a:extLst>
                </a:gridCol>
              </a:tblGrid>
              <a:tr h="370840">
                <a:tc>
                  <a:txBody>
                    <a:bodyPr/>
                    <a:lstStyle/>
                    <a:p>
                      <a:pPr algn="ctr"/>
                      <a:r>
                        <a:rPr lang="es-CL" sz="2400" b="1" i="0" u="none" strike="noStrike" cap="none" dirty="0">
                          <a:solidFill>
                            <a:schemeClr val="bg1"/>
                          </a:solidFill>
                          <a:latin typeface="Montserrat"/>
                          <a:sym typeface="Arial"/>
                        </a:rPr>
                        <a:t>Ámbito</a:t>
                      </a:r>
                    </a:p>
                  </a:txBody>
                  <a:tcPr anchor="ctr"/>
                </a:tc>
                <a:tc>
                  <a:txBody>
                    <a:bodyPr/>
                    <a:lstStyle/>
                    <a:p>
                      <a:pPr algn="ctr"/>
                      <a:r>
                        <a:rPr lang="es-CL" sz="2400" b="1" i="0" u="none" strike="noStrike" cap="none" dirty="0">
                          <a:solidFill>
                            <a:schemeClr val="bg1"/>
                          </a:solidFill>
                          <a:latin typeface="Montserrat"/>
                          <a:sym typeface="Arial"/>
                        </a:rPr>
                        <a:t>Técnico Terreno</a:t>
                      </a:r>
                    </a:p>
                  </a:txBody>
                  <a:tcPr anchor="ctr"/>
                </a:tc>
                <a:tc>
                  <a:txBody>
                    <a:bodyPr/>
                    <a:lstStyle/>
                    <a:p>
                      <a:pPr algn="ctr"/>
                      <a:r>
                        <a:rPr lang="es-CL" sz="2400" b="1" i="0" u="none" strike="noStrike" cap="none" dirty="0">
                          <a:solidFill>
                            <a:schemeClr val="bg1"/>
                          </a:solidFill>
                          <a:latin typeface="Montserrat"/>
                          <a:sym typeface="Arial"/>
                        </a:rPr>
                        <a:t>Técnico Documental</a:t>
                      </a:r>
                    </a:p>
                  </a:txBody>
                  <a:tcPr anchor="ctr"/>
                </a:tc>
                <a:extLst>
                  <a:ext uri="{0D108BD9-81ED-4DB2-BD59-A6C34878D82A}">
                    <a16:rowId xmlns:a16="http://schemas.microsoft.com/office/drawing/2014/main" val="10000"/>
                  </a:ext>
                </a:extLst>
              </a:tr>
              <a:tr h="370840">
                <a:tc>
                  <a:txBody>
                    <a:bodyPr/>
                    <a:lstStyle/>
                    <a:p>
                      <a:pPr algn="ctr"/>
                      <a:r>
                        <a:rPr lang="es-CL" sz="2400" b="0" i="0" u="none" strike="noStrike" kern="1200" cap="none" dirty="0">
                          <a:solidFill>
                            <a:srgbClr val="3547C7"/>
                          </a:solidFill>
                          <a:latin typeface="Montserrat"/>
                          <a:ea typeface="+mn-ea"/>
                          <a:cs typeface="+mn-cs"/>
                          <a:sym typeface="Arial"/>
                        </a:rPr>
                        <a:t>Electricidad</a:t>
                      </a:r>
                    </a:p>
                  </a:txBody>
                  <a:tcPr anchor="ctr"/>
                </a:tc>
                <a:tc>
                  <a:txBody>
                    <a:bodyPr/>
                    <a:lstStyle/>
                    <a:p>
                      <a:pPr algn="ctr"/>
                      <a:r>
                        <a:rPr lang="es-ES" sz="2400" b="0" i="0" u="none" strike="noStrike" kern="1200" cap="none" dirty="0">
                          <a:solidFill>
                            <a:srgbClr val="3547C7"/>
                          </a:solidFill>
                          <a:latin typeface="Montserrat"/>
                          <a:ea typeface="+mn-ea"/>
                          <a:cs typeface="+mn-cs"/>
                          <a:sym typeface="Arial"/>
                        </a:rPr>
                        <a:t>56%</a:t>
                      </a:r>
                      <a:endParaRPr lang="es-CL" sz="2400" b="0" i="0" u="none" strike="noStrike" kern="1200" cap="none" dirty="0">
                        <a:solidFill>
                          <a:srgbClr val="3547C7"/>
                        </a:solidFill>
                        <a:latin typeface="Montserrat"/>
                        <a:ea typeface="+mn-ea"/>
                        <a:cs typeface="+mn-cs"/>
                        <a:sym typeface="Arial"/>
                      </a:endParaRPr>
                    </a:p>
                  </a:txBody>
                  <a:tcPr anchor="ctr"/>
                </a:tc>
                <a:tc>
                  <a:txBody>
                    <a:bodyPr/>
                    <a:lstStyle/>
                    <a:p>
                      <a:pPr algn="ctr"/>
                      <a:r>
                        <a:rPr lang="es-ES" sz="2400" b="0" i="0" u="none" strike="noStrike" kern="1200" cap="none" dirty="0">
                          <a:solidFill>
                            <a:srgbClr val="3547C7"/>
                          </a:solidFill>
                          <a:latin typeface="Montserrat"/>
                          <a:ea typeface="+mn-ea"/>
                          <a:cs typeface="+mn-cs"/>
                          <a:sym typeface="Arial"/>
                        </a:rPr>
                        <a:t>36%</a:t>
                      </a:r>
                      <a:endParaRPr lang="es-CL" sz="2400" b="0" i="0" u="none" strike="noStrike" kern="1200" cap="none" dirty="0">
                        <a:solidFill>
                          <a:srgbClr val="3547C7"/>
                        </a:solidFill>
                        <a:latin typeface="Montserrat"/>
                        <a:ea typeface="+mn-ea"/>
                        <a:cs typeface="+mn-cs"/>
                        <a:sym typeface="Arial"/>
                      </a:endParaRPr>
                    </a:p>
                  </a:txBody>
                  <a:tcPr anchor="ctr"/>
                </a:tc>
                <a:extLst>
                  <a:ext uri="{0D108BD9-81ED-4DB2-BD59-A6C34878D82A}">
                    <a16:rowId xmlns:a16="http://schemas.microsoft.com/office/drawing/2014/main" val="10001"/>
                  </a:ext>
                </a:extLst>
              </a:tr>
              <a:tr h="370840">
                <a:tc>
                  <a:txBody>
                    <a:bodyPr/>
                    <a:lstStyle/>
                    <a:p>
                      <a:pPr algn="ctr"/>
                      <a:r>
                        <a:rPr lang="es-CL" sz="2400" b="0" i="0" u="none" strike="noStrike" kern="1200" cap="none" dirty="0">
                          <a:solidFill>
                            <a:srgbClr val="3547C7"/>
                          </a:solidFill>
                          <a:latin typeface="Montserrat"/>
                          <a:ea typeface="+mn-ea"/>
                          <a:cs typeface="+mn-cs"/>
                          <a:sym typeface="Arial"/>
                        </a:rPr>
                        <a:t>Combustibles</a:t>
                      </a:r>
                    </a:p>
                  </a:txBody>
                  <a:tcPr anchor="ctr"/>
                </a:tc>
                <a:tc>
                  <a:txBody>
                    <a:bodyPr/>
                    <a:lstStyle/>
                    <a:p>
                      <a:pPr algn="ctr"/>
                      <a:r>
                        <a:rPr lang="es-ES" sz="2400" b="0" i="0" u="none" strike="noStrike" kern="1200" cap="none" dirty="0">
                          <a:solidFill>
                            <a:srgbClr val="3547C7"/>
                          </a:solidFill>
                          <a:latin typeface="Montserrat"/>
                          <a:ea typeface="+mn-ea"/>
                          <a:cs typeface="+mn-cs"/>
                          <a:sym typeface="Arial"/>
                        </a:rPr>
                        <a:t>51%</a:t>
                      </a:r>
                      <a:endParaRPr lang="es-CL" sz="2400" b="0" i="0" u="none" strike="noStrike" kern="1200" cap="none" dirty="0">
                        <a:solidFill>
                          <a:srgbClr val="3547C7"/>
                        </a:solidFill>
                        <a:latin typeface="Montserrat"/>
                        <a:ea typeface="+mn-ea"/>
                        <a:cs typeface="+mn-cs"/>
                        <a:sym typeface="Arial"/>
                      </a:endParaRPr>
                    </a:p>
                  </a:txBody>
                  <a:tcPr anchor="ctr"/>
                </a:tc>
                <a:tc>
                  <a:txBody>
                    <a:bodyPr/>
                    <a:lstStyle/>
                    <a:p>
                      <a:pPr algn="ctr"/>
                      <a:r>
                        <a:rPr lang="es-ES" sz="2400" b="0" i="0" u="none" strike="noStrike" kern="1200" cap="none" dirty="0">
                          <a:solidFill>
                            <a:srgbClr val="3547C7"/>
                          </a:solidFill>
                          <a:latin typeface="Montserrat"/>
                          <a:ea typeface="+mn-ea"/>
                          <a:cs typeface="+mn-cs"/>
                          <a:sym typeface="Arial"/>
                        </a:rPr>
                        <a:t>54%</a:t>
                      </a:r>
                      <a:endParaRPr lang="es-CL" sz="2400" b="0" i="0" u="none" strike="noStrike" kern="1200" cap="none" dirty="0">
                        <a:solidFill>
                          <a:srgbClr val="3547C7"/>
                        </a:solidFill>
                        <a:latin typeface="Montserrat"/>
                        <a:ea typeface="+mn-ea"/>
                        <a:cs typeface="+mn-cs"/>
                        <a:sym typeface="Arial"/>
                      </a:endParaRPr>
                    </a:p>
                  </a:txBody>
                  <a:tcPr anchor="ctr"/>
                </a:tc>
                <a:extLst>
                  <a:ext uri="{0D108BD9-81ED-4DB2-BD59-A6C34878D82A}">
                    <a16:rowId xmlns:a16="http://schemas.microsoft.com/office/drawing/2014/main" val="10002"/>
                  </a:ext>
                </a:extLst>
              </a:tr>
              <a:tr h="370840">
                <a:tc>
                  <a:txBody>
                    <a:bodyPr/>
                    <a:lstStyle/>
                    <a:p>
                      <a:pPr algn="ctr"/>
                      <a:r>
                        <a:rPr lang="es-CL" sz="2400" b="0" i="0" u="none" strike="noStrike" kern="1200" cap="none" dirty="0">
                          <a:solidFill>
                            <a:srgbClr val="3547C7"/>
                          </a:solidFill>
                          <a:latin typeface="Montserrat"/>
                          <a:ea typeface="+mn-ea"/>
                          <a:cs typeface="+mn-cs"/>
                          <a:sym typeface="Arial"/>
                        </a:rPr>
                        <a:t>Productos</a:t>
                      </a:r>
                    </a:p>
                  </a:txBody>
                  <a:tcPr anchor="ctr"/>
                </a:tc>
                <a:tc>
                  <a:txBody>
                    <a:bodyPr/>
                    <a:lstStyle/>
                    <a:p>
                      <a:pPr algn="ctr"/>
                      <a:r>
                        <a:rPr lang="es-ES" sz="2400" b="0" i="0" u="none" strike="noStrike" kern="1200" cap="none" dirty="0">
                          <a:solidFill>
                            <a:srgbClr val="3547C7"/>
                          </a:solidFill>
                          <a:latin typeface="Montserrat"/>
                          <a:ea typeface="+mn-ea"/>
                          <a:cs typeface="+mn-cs"/>
                          <a:sym typeface="Arial"/>
                        </a:rPr>
                        <a:t>29%</a:t>
                      </a:r>
                      <a:endParaRPr lang="es-CL" sz="2400" b="0" i="0" u="none" strike="noStrike" kern="1200" cap="none" dirty="0">
                        <a:solidFill>
                          <a:srgbClr val="3547C7"/>
                        </a:solidFill>
                        <a:latin typeface="Montserrat"/>
                        <a:ea typeface="+mn-ea"/>
                        <a:cs typeface="+mn-cs"/>
                        <a:sym typeface="Arial"/>
                      </a:endParaRPr>
                    </a:p>
                  </a:txBody>
                  <a:tcPr anchor="ctr"/>
                </a:tc>
                <a:tc>
                  <a:txBody>
                    <a:bodyPr/>
                    <a:lstStyle/>
                    <a:p>
                      <a:pPr algn="ctr"/>
                      <a:r>
                        <a:rPr lang="es-CL" sz="2400" b="0" i="0" u="none" strike="noStrike" kern="1200" cap="none" dirty="0">
                          <a:solidFill>
                            <a:srgbClr val="3547C7"/>
                          </a:solidFill>
                          <a:latin typeface="Montserrat"/>
                          <a:ea typeface="+mn-ea"/>
                          <a:cs typeface="+mn-cs"/>
                          <a:sym typeface="Arial"/>
                        </a:rPr>
                        <a:t>No Aplica</a:t>
                      </a:r>
                    </a:p>
                  </a:txBody>
                  <a:tcPr anchor="ctr"/>
                </a:tc>
                <a:extLst>
                  <a:ext uri="{0D108BD9-81ED-4DB2-BD59-A6C34878D82A}">
                    <a16:rowId xmlns:a16="http://schemas.microsoft.com/office/drawing/2014/main" val="10003"/>
                  </a:ext>
                </a:extLst>
              </a:tr>
            </a:tbl>
          </a:graphicData>
        </a:graphic>
      </p:graphicFrame>
      <p:pic>
        <p:nvPicPr>
          <p:cNvPr id="4" name="Imagen 3">
            <a:extLst>
              <a:ext uri="{FF2B5EF4-FFF2-40B4-BE49-F238E27FC236}">
                <a16:creationId xmlns:a16="http://schemas.microsoft.com/office/drawing/2014/main" id="{B3C3401D-88B9-1A2E-7777-F15AA4B907F7}"/>
              </a:ext>
            </a:extLst>
          </p:cNvPr>
          <p:cNvPicPr>
            <a:picLocks noChangeAspect="1"/>
          </p:cNvPicPr>
          <p:nvPr/>
        </p:nvPicPr>
        <p:blipFill>
          <a:blip r:embed="rId3"/>
          <a:stretch>
            <a:fillRect/>
          </a:stretch>
        </p:blipFill>
        <p:spPr>
          <a:xfrm>
            <a:off x="683490" y="2269336"/>
            <a:ext cx="4695819" cy="35218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0265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7C8B-1C34-3887-DCBC-9A12A1980ACB}"/>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1AB6C345-3E89-3D61-CEF7-361B79BBA5E0}"/>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1383014F-C20F-4E09-2B93-345ED54E49CC}"/>
              </a:ext>
            </a:extLst>
          </p:cNvPr>
          <p:cNvSpPr txBox="1"/>
          <p:nvPr/>
        </p:nvSpPr>
        <p:spPr>
          <a:xfrm>
            <a:off x="1381125" y="357534"/>
            <a:ext cx="846106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Instalaciones de Sostenibilidad</a:t>
            </a: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64A544A2-23B6-241A-6A53-5F58AE993440}"/>
              </a:ext>
            </a:extLst>
          </p:cNvPr>
          <p:cNvSpPr txBox="1"/>
          <p:nvPr/>
        </p:nvSpPr>
        <p:spPr>
          <a:xfrm>
            <a:off x="466723" y="1040768"/>
            <a:ext cx="11172825" cy="1181832"/>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La Generación Ciudadana, establecida mediante la Ley </a:t>
            </a:r>
            <a:r>
              <a:rPr lang="es-MX" sz="1800" b="0" dirty="0" err="1">
                <a:sym typeface="Montserrat"/>
              </a:rPr>
              <a:t>Nº</a:t>
            </a:r>
            <a:r>
              <a:rPr lang="es-MX" sz="1800" b="0" dirty="0">
                <a:sym typeface="Montserrat"/>
              </a:rPr>
              <a:t> 20.571, es un sistema que permite la autogeneración de energías en base a Energías Renovables No Convencionales. </a:t>
            </a:r>
          </a:p>
          <a:p>
            <a:r>
              <a:rPr lang="es-MX" sz="1800" b="0" dirty="0">
                <a:sym typeface="Montserrat"/>
              </a:rPr>
              <a:t>El detalle a nivel regional es el siguiente:</a:t>
            </a:r>
          </a:p>
          <a:p>
            <a:endParaRPr lang="es-MX" sz="1800" b="0" dirty="0">
              <a:sym typeface="Montserrat"/>
            </a:endParaRPr>
          </a:p>
          <a:p>
            <a:endParaRPr lang="es-MX" sz="1800" b="0" dirty="0">
              <a:sym typeface="Montserrat"/>
            </a:endParaRPr>
          </a:p>
        </p:txBody>
      </p:sp>
      <p:pic>
        <p:nvPicPr>
          <p:cNvPr id="6" name="Imagen 5">
            <a:extLst>
              <a:ext uri="{FF2B5EF4-FFF2-40B4-BE49-F238E27FC236}">
                <a16:creationId xmlns:a16="http://schemas.microsoft.com/office/drawing/2014/main" id="{7B925B25-812A-A206-F7FB-F1AEA8A78BC3}"/>
              </a:ext>
            </a:extLst>
          </p:cNvPr>
          <p:cNvPicPr>
            <a:picLocks noChangeAspect="1"/>
          </p:cNvPicPr>
          <p:nvPr/>
        </p:nvPicPr>
        <p:blipFill>
          <a:blip r:embed="rId3"/>
          <a:stretch>
            <a:fillRect/>
          </a:stretch>
        </p:blipFill>
        <p:spPr>
          <a:xfrm>
            <a:off x="733424" y="2327839"/>
            <a:ext cx="10639425" cy="3281444"/>
          </a:xfrm>
          <a:prstGeom prst="rect">
            <a:avLst/>
          </a:prstGeom>
        </p:spPr>
      </p:pic>
      <p:sp>
        <p:nvSpPr>
          <p:cNvPr id="7" name="Google Shape;101;p17">
            <a:extLst>
              <a:ext uri="{FF2B5EF4-FFF2-40B4-BE49-F238E27FC236}">
                <a16:creationId xmlns:a16="http://schemas.microsoft.com/office/drawing/2014/main" id="{8B64A75C-AC29-4553-5B81-702424224F44}"/>
              </a:ext>
            </a:extLst>
          </p:cNvPr>
          <p:cNvSpPr txBox="1"/>
          <p:nvPr/>
        </p:nvSpPr>
        <p:spPr>
          <a:xfrm>
            <a:off x="361950" y="5687767"/>
            <a:ext cx="8667751" cy="979733"/>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600" b="0" dirty="0">
                <a:sym typeface="Montserrat"/>
              </a:rPr>
              <a:t>En Magallanes se registraron 7 declaraciones, equivalente a un total de 101 kW.</a:t>
            </a:r>
          </a:p>
          <a:p>
            <a:r>
              <a:rPr lang="es-MX" sz="1600" b="0" dirty="0">
                <a:sym typeface="Montserrat"/>
              </a:rPr>
              <a:t>Además, durante el año 2025, se ha potenciado la instalación de cargadores para vehículos eléctricos.</a:t>
            </a:r>
          </a:p>
        </p:txBody>
      </p:sp>
    </p:spTree>
    <p:extLst>
      <p:ext uri="{BB962C8B-B14F-4D97-AF65-F5344CB8AC3E}">
        <p14:creationId xmlns:p14="http://schemas.microsoft.com/office/powerpoint/2010/main" val="572076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5DA93-1199-2250-357F-FD387897D92C}"/>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8AB5014-81A0-5F48-11AD-4065A91CFFDD}"/>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183021E8-3BD1-CDA1-FA72-ACEF3B6201B1}"/>
              </a:ext>
            </a:extLst>
          </p:cNvPr>
          <p:cNvSpPr txBox="1"/>
          <p:nvPr/>
        </p:nvSpPr>
        <p:spPr>
          <a:xfrm>
            <a:off x="1714500" y="328959"/>
            <a:ext cx="8461063" cy="2179028"/>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Registro de Pacientes Electrodependientes con Hospitalización Domiciliaria</a:t>
            </a:r>
          </a:p>
          <a:p>
            <a:pPr marL="0" lvl="0" indent="0" algn="ctr" rtl="0">
              <a:lnSpc>
                <a:spcPct val="90000"/>
              </a:lnSpc>
              <a:spcBef>
                <a:spcPts val="0"/>
              </a:spcBef>
              <a:spcAft>
                <a:spcPts val="0"/>
              </a:spcAft>
              <a:buNone/>
            </a:pPr>
            <a:endParaRPr sz="3600" dirty="0">
              <a:solidFill>
                <a:srgbClr val="3547C7"/>
              </a:solidFill>
              <a:latin typeface="Montserrat Black"/>
              <a:ea typeface="Montserrat Black"/>
              <a:cs typeface="Montserrat Black"/>
              <a:sym typeface="Montserrat Black"/>
            </a:endParaRPr>
          </a:p>
        </p:txBody>
      </p:sp>
      <p:sp>
        <p:nvSpPr>
          <p:cNvPr id="7" name="Google Shape;101;p17">
            <a:extLst>
              <a:ext uri="{FF2B5EF4-FFF2-40B4-BE49-F238E27FC236}">
                <a16:creationId xmlns:a16="http://schemas.microsoft.com/office/drawing/2014/main" id="{240D2B3A-F1EE-6DFC-CA13-9D35BDDFEB3E}"/>
              </a:ext>
            </a:extLst>
          </p:cNvPr>
          <p:cNvSpPr txBox="1"/>
          <p:nvPr/>
        </p:nvSpPr>
        <p:spPr>
          <a:xfrm>
            <a:off x="342900" y="5473885"/>
            <a:ext cx="8667751" cy="1315549"/>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dirty="0">
                <a:sym typeface="Montserrat"/>
              </a:rPr>
              <a:t>Cantidad Pacientes con Registro Vigente Diciembre 2025: 94</a:t>
            </a:r>
          </a:p>
        </p:txBody>
      </p:sp>
      <p:pic>
        <p:nvPicPr>
          <p:cNvPr id="4" name="Imagen 5">
            <a:extLst>
              <a:ext uri="{FF2B5EF4-FFF2-40B4-BE49-F238E27FC236}">
                <a16:creationId xmlns:a16="http://schemas.microsoft.com/office/drawing/2014/main" id="{899AEF78-382D-7BB0-FF6F-39968715C8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261" y="2356248"/>
            <a:ext cx="3037714" cy="2717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3AC7BA8D-4C00-78C7-2D9D-AA92B15198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7362" y="2200300"/>
            <a:ext cx="4396681" cy="302969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60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3328C702-F162-46C9-5516-7E972E6F986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8" name="Google Shape;69;p15">
            <a:extLst>
              <a:ext uri="{FF2B5EF4-FFF2-40B4-BE49-F238E27FC236}">
                <a16:creationId xmlns:a16="http://schemas.microsoft.com/office/drawing/2014/main" id="{6F5636DB-BD47-0171-7259-61BB686E809F}"/>
              </a:ext>
            </a:extLst>
          </p:cNvPr>
          <p:cNvSpPr txBox="1"/>
          <p:nvPr/>
        </p:nvSpPr>
        <p:spPr>
          <a:xfrm>
            <a:off x="357624" y="5194559"/>
            <a:ext cx="11681328" cy="1276764"/>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Fue creada un 14 de Diciembre, con el nombre de Inspección Técnica de Empresas y Servicios Eléctricos.</a:t>
            </a:r>
          </a:p>
          <a:p>
            <a:pPr marL="285750" lvl="0" indent="-285750" algn="l" rtl="0">
              <a:lnSpc>
                <a:spcPct val="115000"/>
              </a:lnSpc>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En 1985 se crea la Superintendencia de Electricidad y Combustibles en virtud de la Ley 18.410.</a:t>
            </a:r>
          </a:p>
          <a:p>
            <a:pPr marL="285750" lvl="0" indent="-285750" algn="l" rtl="0">
              <a:lnSpc>
                <a:spcPct val="115000"/>
              </a:lnSpc>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Es una entidad autónoma que se relaciona con el Gobierno a través del Ministerio de Energía.</a:t>
            </a:r>
          </a:p>
        </p:txBody>
      </p:sp>
      <p:sp>
        <p:nvSpPr>
          <p:cNvPr id="9" name="Google Shape;70;p15">
            <a:extLst>
              <a:ext uri="{FF2B5EF4-FFF2-40B4-BE49-F238E27FC236}">
                <a16:creationId xmlns:a16="http://schemas.microsoft.com/office/drawing/2014/main" id="{4B3723A5-5616-5028-DF6E-AA2D0B6440A2}"/>
              </a:ext>
            </a:extLst>
          </p:cNvPr>
          <p:cNvSpPr txBox="1"/>
          <p:nvPr/>
        </p:nvSpPr>
        <p:spPr>
          <a:xfrm>
            <a:off x="0" y="1812278"/>
            <a:ext cx="4424213" cy="683234"/>
          </a:xfrm>
          <a:prstGeom prst="rect">
            <a:avLst/>
          </a:prstGeom>
          <a:noFill/>
          <a:ln>
            <a:noFill/>
          </a:ln>
        </p:spPr>
        <p:txBody>
          <a:bodyPr spcFirstLastPara="1" wrap="square" lIns="91425" tIns="91425" rIns="91425" bIns="91425" anchor="t" anchorCtr="0">
            <a:spAutoFit/>
          </a:bodyPr>
          <a:lstStyle/>
          <a:p>
            <a:pPr algn="ctr" eaLnBrk="1" hangingPunct="1">
              <a:lnSpc>
                <a:spcPct val="90000"/>
              </a:lnSpc>
            </a:pPr>
            <a:r>
              <a:rPr lang="es-ES" altLang="es-CL" b="1" dirty="0">
                <a:solidFill>
                  <a:srgbClr val="3547C7"/>
                </a:solidFill>
                <a:latin typeface="Montserrat"/>
              </a:rPr>
              <a:t>La SEC tiene 121 años y fue creada en 1904 por el Presidente Germán Riesco</a:t>
            </a:r>
          </a:p>
        </p:txBody>
      </p:sp>
      <mc:AlternateContent xmlns:mc="http://schemas.openxmlformats.org/markup-compatibility/2006" xmlns:p14="http://schemas.microsoft.com/office/powerpoint/2010/main">
        <mc:Choice Requires="p14">
          <p:contentPart p14:bwMode="auto" r:id="rId3">
            <p14:nvContentPartPr>
              <p14:cNvPr id="10" name="Entrada de lápiz 9">
                <a:extLst>
                  <a:ext uri="{FF2B5EF4-FFF2-40B4-BE49-F238E27FC236}">
                    <a16:creationId xmlns:a16="http://schemas.microsoft.com/office/drawing/2014/main" id="{74B10F69-C2C4-756D-66EA-74FFA413E79D}"/>
                  </a:ext>
                </a:extLst>
              </p14:cNvPr>
              <p14:cNvContentPartPr/>
              <p14:nvPr/>
            </p14:nvContentPartPr>
            <p14:xfrm>
              <a:off x="731536" y="479340"/>
              <a:ext cx="360" cy="360"/>
            </p14:xfrm>
          </p:contentPart>
        </mc:Choice>
        <mc:Fallback xmlns="">
          <p:pic>
            <p:nvPicPr>
              <p:cNvPr id="10" name="Entrada de lápiz 9">
                <a:extLst>
                  <a:ext uri="{FF2B5EF4-FFF2-40B4-BE49-F238E27FC236}">
                    <a16:creationId xmlns:a16="http://schemas.microsoft.com/office/drawing/2014/main" id="{74B10F69-C2C4-756D-66EA-74FFA413E79D}"/>
                  </a:ext>
                </a:extLst>
              </p:cNvPr>
              <p:cNvPicPr/>
              <p:nvPr/>
            </p:nvPicPr>
            <p:blipFill>
              <a:blip r:embed="rId4"/>
              <a:stretch>
                <a:fillRect/>
              </a:stretch>
            </p:blipFill>
            <p:spPr>
              <a:xfrm>
                <a:off x="722536" y="470340"/>
                <a:ext cx="18000" cy="18000"/>
              </a:xfrm>
              <a:prstGeom prst="rect">
                <a:avLst/>
              </a:prstGeom>
            </p:spPr>
          </p:pic>
        </mc:Fallback>
      </mc:AlternateContent>
      <p:graphicFrame>
        <p:nvGraphicFramePr>
          <p:cNvPr id="15" name="Diagrama 14">
            <a:extLst>
              <a:ext uri="{FF2B5EF4-FFF2-40B4-BE49-F238E27FC236}">
                <a16:creationId xmlns:a16="http://schemas.microsoft.com/office/drawing/2014/main" id="{0D3418E5-7A26-7EC7-C06F-60E2141654D1}"/>
              </a:ext>
            </a:extLst>
          </p:cNvPr>
          <p:cNvGraphicFramePr/>
          <p:nvPr>
            <p:extLst>
              <p:ext uri="{D42A27DB-BD31-4B8C-83A1-F6EECF244321}">
                <p14:modId xmlns:p14="http://schemas.microsoft.com/office/powerpoint/2010/main" val="1346209236"/>
              </p:ext>
            </p:extLst>
          </p:nvPr>
        </p:nvGraphicFramePr>
        <p:xfrm>
          <a:off x="3156284" y="319030"/>
          <a:ext cx="9035716" cy="51374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02915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3CF71-0124-1D0F-2E37-24AB75F69DFE}"/>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B0BE059C-A2DF-1414-610E-06A08F49FF75}"/>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B3E5D9ED-3C0E-FA04-76C6-D5E0DA5CA8BF}"/>
              </a:ext>
            </a:extLst>
          </p:cNvPr>
          <p:cNvSpPr txBox="1"/>
          <p:nvPr/>
        </p:nvSpPr>
        <p:spPr>
          <a:xfrm>
            <a:off x="1755930" y="285168"/>
            <a:ext cx="846106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Interrupciones de Suministro Eléctrico</a:t>
            </a: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CEB2DDAB-03E6-A43C-36A0-0A2C1D63ED53}"/>
              </a:ext>
            </a:extLst>
          </p:cNvPr>
          <p:cNvSpPr txBox="1"/>
          <p:nvPr/>
        </p:nvSpPr>
        <p:spPr>
          <a:xfrm>
            <a:off x="400050" y="1329450"/>
            <a:ext cx="11172825" cy="1528050"/>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El SAIDI (</a:t>
            </a:r>
            <a:r>
              <a:rPr lang="es-MX" sz="1800" b="0" dirty="0" err="1">
                <a:sym typeface="Montserrat"/>
              </a:rPr>
              <a:t>System</a:t>
            </a:r>
            <a:r>
              <a:rPr lang="es-MX" sz="1800" b="0" dirty="0">
                <a:sym typeface="Montserrat"/>
              </a:rPr>
              <a:t> </a:t>
            </a:r>
            <a:r>
              <a:rPr lang="es-MX" sz="1800" b="0" dirty="0" err="1">
                <a:sym typeface="Montserrat"/>
              </a:rPr>
              <a:t>Average</a:t>
            </a:r>
            <a:r>
              <a:rPr lang="es-MX" sz="1800" b="0" dirty="0">
                <a:sym typeface="Montserrat"/>
              </a:rPr>
              <a:t> </a:t>
            </a:r>
            <a:r>
              <a:rPr lang="es-MX" sz="1800" b="0" dirty="0" err="1">
                <a:sym typeface="Montserrat"/>
              </a:rPr>
              <a:t>Interruption</a:t>
            </a:r>
            <a:r>
              <a:rPr lang="es-MX" sz="1800" b="0" dirty="0">
                <a:sym typeface="Montserrat"/>
              </a:rPr>
              <a:t> </a:t>
            </a:r>
            <a:r>
              <a:rPr lang="es-MX" sz="1800" b="0" dirty="0" err="1">
                <a:sym typeface="Montserrat"/>
              </a:rPr>
              <a:t>Duration</a:t>
            </a:r>
            <a:r>
              <a:rPr lang="es-MX" sz="1800" b="0" dirty="0">
                <a:sym typeface="Montserrat"/>
              </a:rPr>
              <a:t> </a:t>
            </a:r>
            <a:r>
              <a:rPr lang="es-MX" sz="1800" b="0" dirty="0" err="1">
                <a:sym typeface="Montserrat"/>
              </a:rPr>
              <a:t>Index</a:t>
            </a:r>
            <a:r>
              <a:rPr lang="es-MX" sz="1800" b="0" dirty="0">
                <a:sym typeface="Montserrat"/>
              </a:rPr>
              <a:t>) indicativo que posee un impacto directo sobre las personas, toda vez que mide cuánto se les ha interrumpido en su hogar el suministro eléctrico, muestra que el año 2025 experimentó una disminución de un 24% a nivel país, respecto del año 2024.</a:t>
            </a:r>
          </a:p>
          <a:p>
            <a:endParaRPr lang="es-MX" sz="1800" b="0" dirty="0">
              <a:sym typeface="Montserrat"/>
            </a:endParaRPr>
          </a:p>
        </p:txBody>
      </p:sp>
      <p:pic>
        <p:nvPicPr>
          <p:cNvPr id="5" name="Imagen 4">
            <a:extLst>
              <a:ext uri="{FF2B5EF4-FFF2-40B4-BE49-F238E27FC236}">
                <a16:creationId xmlns:a16="http://schemas.microsoft.com/office/drawing/2014/main" id="{8A1375C6-2285-6B0F-C0B0-955948F01B84}"/>
              </a:ext>
            </a:extLst>
          </p:cNvPr>
          <p:cNvPicPr>
            <a:picLocks noChangeAspect="1"/>
          </p:cNvPicPr>
          <p:nvPr/>
        </p:nvPicPr>
        <p:blipFill>
          <a:blip r:embed="rId3"/>
          <a:stretch>
            <a:fillRect/>
          </a:stretch>
        </p:blipFill>
        <p:spPr>
          <a:xfrm>
            <a:off x="400050" y="2857500"/>
            <a:ext cx="7867875" cy="3642966"/>
          </a:xfrm>
          <a:prstGeom prst="rect">
            <a:avLst/>
          </a:prstGeom>
        </p:spPr>
      </p:pic>
      <p:pic>
        <p:nvPicPr>
          <p:cNvPr id="8" name="Imagen 7">
            <a:extLst>
              <a:ext uri="{FF2B5EF4-FFF2-40B4-BE49-F238E27FC236}">
                <a16:creationId xmlns:a16="http://schemas.microsoft.com/office/drawing/2014/main" id="{2F57EB2F-5A4C-FCC0-7EE4-1ADFCE459A26}"/>
              </a:ext>
            </a:extLst>
          </p:cNvPr>
          <p:cNvPicPr>
            <a:picLocks noChangeAspect="1"/>
          </p:cNvPicPr>
          <p:nvPr/>
        </p:nvPicPr>
        <p:blipFill>
          <a:blip r:embed="rId4"/>
          <a:stretch>
            <a:fillRect/>
          </a:stretch>
        </p:blipFill>
        <p:spPr>
          <a:xfrm>
            <a:off x="9048477" y="2857500"/>
            <a:ext cx="2880000" cy="804450"/>
          </a:xfrm>
          <a:prstGeom prst="rect">
            <a:avLst/>
          </a:prstGeom>
          <a:ln>
            <a:no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81479369-EFE8-0A50-F4A3-DEFC41D83676}"/>
              </a:ext>
            </a:extLst>
          </p:cNvPr>
          <p:cNvPicPr>
            <a:picLocks noChangeAspect="1"/>
          </p:cNvPicPr>
          <p:nvPr/>
        </p:nvPicPr>
        <p:blipFill>
          <a:blip r:embed="rId5"/>
          <a:stretch>
            <a:fillRect/>
          </a:stretch>
        </p:blipFill>
        <p:spPr>
          <a:xfrm>
            <a:off x="9048477" y="3823752"/>
            <a:ext cx="2880000" cy="836779"/>
          </a:xfrm>
          <a:prstGeom prst="rect">
            <a:avLst/>
          </a:prstGeom>
          <a:ln>
            <a:noFill/>
          </a:ln>
          <a:effectLst>
            <a:outerShdw blurRad="292100" dist="139700" dir="2700000" algn="tl" rotWithShape="0">
              <a:srgbClr val="333333">
                <a:alpha val="65000"/>
              </a:srgbClr>
            </a:outerShdw>
          </a:effectLst>
        </p:spPr>
      </p:pic>
      <p:pic>
        <p:nvPicPr>
          <p:cNvPr id="10" name="Imagen 9">
            <a:extLst>
              <a:ext uri="{FF2B5EF4-FFF2-40B4-BE49-F238E27FC236}">
                <a16:creationId xmlns:a16="http://schemas.microsoft.com/office/drawing/2014/main" id="{F075F374-139A-1CB3-F962-7D90436FECA8}"/>
              </a:ext>
            </a:extLst>
          </p:cNvPr>
          <p:cNvPicPr>
            <a:picLocks noChangeAspect="1"/>
          </p:cNvPicPr>
          <p:nvPr/>
        </p:nvPicPr>
        <p:blipFill>
          <a:blip r:embed="rId6"/>
          <a:stretch>
            <a:fillRect/>
          </a:stretch>
        </p:blipFill>
        <p:spPr>
          <a:xfrm>
            <a:off x="9048477" y="4785722"/>
            <a:ext cx="2880000" cy="7484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9653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846D5-C775-A336-96F6-4B70D1DB4671}"/>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2F56E44-B5EC-54CE-BC07-7C20440D8A26}"/>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122A0078-C052-7245-13D5-E4A8FC2413BA}"/>
              </a:ext>
            </a:extLst>
          </p:cNvPr>
          <p:cNvSpPr txBox="1"/>
          <p:nvPr/>
        </p:nvSpPr>
        <p:spPr>
          <a:xfrm>
            <a:off x="1381125" y="357534"/>
            <a:ext cx="846106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Evolución Anual del SAIDI</a:t>
            </a:r>
          </a:p>
          <a:p>
            <a:pPr marL="0" lvl="0" indent="0" algn="ctr" rtl="0">
              <a:lnSpc>
                <a:spcPct val="90000"/>
              </a:lnSpc>
              <a:spcBef>
                <a:spcPts val="0"/>
              </a:spcBef>
              <a:spcAft>
                <a:spcPts val="0"/>
              </a:spcAft>
              <a:buNone/>
            </a:pP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4AB30102-B51E-5D1B-7423-4EA0E355DDF2}"/>
              </a:ext>
            </a:extLst>
          </p:cNvPr>
          <p:cNvSpPr txBox="1"/>
          <p:nvPr/>
        </p:nvSpPr>
        <p:spPr>
          <a:xfrm>
            <a:off x="400050" y="1232708"/>
            <a:ext cx="11172825" cy="1181832"/>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A pesar de que el SAIDI a nivel nacional disminuyó durante 2025 y a nivel regional aumentó en un 10% respecto del año 2024, continuamos siendo una de las regiones con el más bajo indicador y siempre menor al promedio nacional.</a:t>
            </a:r>
          </a:p>
        </p:txBody>
      </p:sp>
      <p:pic>
        <p:nvPicPr>
          <p:cNvPr id="5" name="Imagen 4">
            <a:extLst>
              <a:ext uri="{FF2B5EF4-FFF2-40B4-BE49-F238E27FC236}">
                <a16:creationId xmlns:a16="http://schemas.microsoft.com/office/drawing/2014/main" id="{DA8BDE37-BB52-CD7B-FBEE-DDE2763DE7E5}"/>
              </a:ext>
            </a:extLst>
          </p:cNvPr>
          <p:cNvPicPr>
            <a:picLocks noChangeAspect="1"/>
          </p:cNvPicPr>
          <p:nvPr/>
        </p:nvPicPr>
        <p:blipFill>
          <a:blip r:embed="rId3"/>
          <a:stretch>
            <a:fillRect/>
          </a:stretch>
        </p:blipFill>
        <p:spPr>
          <a:xfrm>
            <a:off x="9247282" y="2896356"/>
            <a:ext cx="2402785" cy="2265155"/>
          </a:xfrm>
          <a:prstGeom prst="rect">
            <a:avLst/>
          </a:prstGeom>
          <a:ln>
            <a:noFill/>
          </a:ln>
          <a:effectLst>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192FCD98-FB97-F5A0-76DA-F1E4A42CEA90}"/>
              </a:ext>
            </a:extLst>
          </p:cNvPr>
          <p:cNvPicPr>
            <a:picLocks noChangeAspect="1"/>
          </p:cNvPicPr>
          <p:nvPr/>
        </p:nvPicPr>
        <p:blipFill>
          <a:blip r:embed="rId4"/>
          <a:stretch>
            <a:fillRect/>
          </a:stretch>
        </p:blipFill>
        <p:spPr>
          <a:xfrm>
            <a:off x="1190625" y="2511282"/>
            <a:ext cx="6895834" cy="4213368"/>
          </a:xfrm>
          <a:prstGeom prst="rect">
            <a:avLst/>
          </a:prstGeom>
        </p:spPr>
      </p:pic>
    </p:spTree>
    <p:extLst>
      <p:ext uri="{BB962C8B-B14F-4D97-AF65-F5344CB8AC3E}">
        <p14:creationId xmlns:p14="http://schemas.microsoft.com/office/powerpoint/2010/main" val="771052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CA91E-FDCB-685C-B4AE-A979F531C477}"/>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574CC69C-61CE-5972-E83C-E89840F76FB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32333742-9DF8-492B-C86E-4C6C30A9A07E}"/>
              </a:ext>
            </a:extLst>
          </p:cNvPr>
          <p:cNvSpPr txBox="1"/>
          <p:nvPr/>
        </p:nvSpPr>
        <p:spPr>
          <a:xfrm>
            <a:off x="1381125" y="357534"/>
            <a:ext cx="8461063" cy="168043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Evolución SAIDI 2025 </a:t>
            </a:r>
          </a:p>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Nacional y Regional </a:t>
            </a:r>
          </a:p>
          <a:p>
            <a:pPr marL="0" lvl="0" indent="0" algn="ctr" rtl="0">
              <a:lnSpc>
                <a:spcPct val="90000"/>
              </a:lnSpc>
              <a:spcBef>
                <a:spcPts val="0"/>
              </a:spcBef>
              <a:spcAft>
                <a:spcPts val="0"/>
              </a:spcAft>
              <a:buNone/>
            </a:pP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C23EA7C7-ABA2-D750-93D5-6F4C7127348A}"/>
              </a:ext>
            </a:extLst>
          </p:cNvPr>
          <p:cNvSpPr txBox="1"/>
          <p:nvPr/>
        </p:nvSpPr>
        <p:spPr>
          <a:xfrm>
            <a:off x="343963" y="3215003"/>
            <a:ext cx="5891224" cy="47077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dirty="0">
                <a:sym typeface="Montserrat"/>
              </a:rPr>
              <a:t>Comparativo Regional/Nacional Año 2025</a:t>
            </a:r>
          </a:p>
        </p:txBody>
      </p:sp>
      <p:sp>
        <p:nvSpPr>
          <p:cNvPr id="4" name="Google Shape;101;p17">
            <a:extLst>
              <a:ext uri="{FF2B5EF4-FFF2-40B4-BE49-F238E27FC236}">
                <a16:creationId xmlns:a16="http://schemas.microsoft.com/office/drawing/2014/main" id="{CAEC4C8B-10A6-608D-E340-811A03258EF2}"/>
              </a:ext>
            </a:extLst>
          </p:cNvPr>
          <p:cNvSpPr txBox="1"/>
          <p:nvPr/>
        </p:nvSpPr>
        <p:spPr>
          <a:xfrm>
            <a:off x="6731132" y="3899099"/>
            <a:ext cx="5146938" cy="47077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dirty="0">
                <a:sym typeface="Montserrat"/>
              </a:rPr>
              <a:t>Comparativo Regional mensual por Año</a:t>
            </a:r>
          </a:p>
        </p:txBody>
      </p:sp>
      <p:pic>
        <p:nvPicPr>
          <p:cNvPr id="8" name="Imagen 7">
            <a:extLst>
              <a:ext uri="{FF2B5EF4-FFF2-40B4-BE49-F238E27FC236}">
                <a16:creationId xmlns:a16="http://schemas.microsoft.com/office/drawing/2014/main" id="{AEB8607A-6BA3-8F98-29A1-2E86FF68029F}"/>
              </a:ext>
            </a:extLst>
          </p:cNvPr>
          <p:cNvPicPr>
            <a:picLocks noChangeAspect="1"/>
          </p:cNvPicPr>
          <p:nvPr/>
        </p:nvPicPr>
        <p:blipFill>
          <a:blip r:embed="rId3"/>
          <a:stretch>
            <a:fillRect/>
          </a:stretch>
        </p:blipFill>
        <p:spPr>
          <a:xfrm>
            <a:off x="5986451" y="1448710"/>
            <a:ext cx="6120000" cy="2500404"/>
          </a:xfrm>
          <a:prstGeom prst="rect">
            <a:avLst/>
          </a:prstGeom>
        </p:spPr>
      </p:pic>
      <p:pic>
        <p:nvPicPr>
          <p:cNvPr id="13" name="Imagen 12">
            <a:extLst>
              <a:ext uri="{FF2B5EF4-FFF2-40B4-BE49-F238E27FC236}">
                <a16:creationId xmlns:a16="http://schemas.microsoft.com/office/drawing/2014/main" id="{BA71B448-8F06-5F53-7A4C-155C3BD19ADC}"/>
              </a:ext>
            </a:extLst>
          </p:cNvPr>
          <p:cNvPicPr>
            <a:picLocks noChangeAspect="1"/>
          </p:cNvPicPr>
          <p:nvPr/>
        </p:nvPicPr>
        <p:blipFill>
          <a:blip r:embed="rId4"/>
          <a:stretch>
            <a:fillRect/>
          </a:stretch>
        </p:blipFill>
        <p:spPr>
          <a:xfrm>
            <a:off x="343963" y="3976341"/>
            <a:ext cx="6120000" cy="2626691"/>
          </a:xfrm>
          <a:prstGeom prst="rect">
            <a:avLst/>
          </a:prstGeom>
        </p:spPr>
      </p:pic>
    </p:spTree>
    <p:extLst>
      <p:ext uri="{BB962C8B-B14F-4D97-AF65-F5344CB8AC3E}">
        <p14:creationId xmlns:p14="http://schemas.microsoft.com/office/powerpoint/2010/main" val="809090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9DEB4-E0F5-1B22-1650-E08C47723F76}"/>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CEE7A827-1C46-376E-B270-DF066A80608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72FB3D04-C52A-3FF6-67D0-D94DD028B975}"/>
              </a:ext>
            </a:extLst>
          </p:cNvPr>
          <p:cNvSpPr txBox="1"/>
          <p:nvPr/>
        </p:nvSpPr>
        <p:spPr>
          <a:xfrm>
            <a:off x="1381125" y="357534"/>
            <a:ext cx="846106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Comportamiento SAIDI por Comuna en la Región </a:t>
            </a:r>
          </a:p>
        </p:txBody>
      </p:sp>
      <p:pic>
        <p:nvPicPr>
          <p:cNvPr id="12" name="Imagen 11">
            <a:extLst>
              <a:ext uri="{FF2B5EF4-FFF2-40B4-BE49-F238E27FC236}">
                <a16:creationId xmlns:a16="http://schemas.microsoft.com/office/drawing/2014/main" id="{5B43CD58-A6AA-3BC3-8DB1-94E7CA29829C}"/>
              </a:ext>
            </a:extLst>
          </p:cNvPr>
          <p:cNvPicPr>
            <a:picLocks noChangeAspect="1"/>
          </p:cNvPicPr>
          <p:nvPr/>
        </p:nvPicPr>
        <p:blipFill>
          <a:blip r:embed="rId3">
            <a:clrChange>
              <a:clrFrom>
                <a:srgbClr val="FCFCFC"/>
              </a:clrFrom>
              <a:clrTo>
                <a:srgbClr val="FCFCFC">
                  <a:alpha val="0"/>
                </a:srgbClr>
              </a:clrTo>
            </a:clrChange>
          </a:blip>
          <a:stretch>
            <a:fillRect/>
          </a:stretch>
        </p:blipFill>
        <p:spPr>
          <a:xfrm>
            <a:off x="1977084" y="1539366"/>
            <a:ext cx="8665204" cy="4982643"/>
          </a:xfrm>
          <a:prstGeom prst="rect">
            <a:avLst/>
          </a:prstGeom>
        </p:spPr>
      </p:pic>
    </p:spTree>
    <p:extLst>
      <p:ext uri="{BB962C8B-B14F-4D97-AF65-F5344CB8AC3E}">
        <p14:creationId xmlns:p14="http://schemas.microsoft.com/office/powerpoint/2010/main" val="1911937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20EA2-24BB-662F-E0E3-C6DFCEFA9D5B}"/>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C47B3A64-D8AE-8299-CFE8-A1739BA8C8FB}"/>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A0DC5757-9721-962E-3E72-C592133CDFE7}"/>
              </a:ext>
            </a:extLst>
          </p:cNvPr>
          <p:cNvSpPr txBox="1"/>
          <p:nvPr/>
        </p:nvSpPr>
        <p:spPr>
          <a:xfrm>
            <a:off x="1381125" y="357534"/>
            <a:ext cx="846106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Planes de Acción</a:t>
            </a: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86493902-F14F-8396-A6DC-844A1465CB1C}"/>
              </a:ext>
            </a:extLst>
          </p:cNvPr>
          <p:cNvSpPr txBox="1"/>
          <p:nvPr/>
        </p:nvSpPr>
        <p:spPr>
          <a:xfrm>
            <a:off x="400050" y="879652"/>
            <a:ext cx="11172825" cy="1108950"/>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Durante el año 2025, con el objeto de mejorar la calidad del suministro que se entrega a los usuarios, se instruyó a la empresa distribuidora eléctrica la formalización de 20 planes de acción, fiscalizando el cumplimiento de las actividades propuestas.</a:t>
            </a:r>
          </a:p>
        </p:txBody>
      </p:sp>
      <p:graphicFrame>
        <p:nvGraphicFramePr>
          <p:cNvPr id="4" name="Tabla 6">
            <a:extLst>
              <a:ext uri="{FF2B5EF4-FFF2-40B4-BE49-F238E27FC236}">
                <a16:creationId xmlns:a16="http://schemas.microsoft.com/office/drawing/2014/main" id="{89E07552-340F-0ABE-E5D3-F33C445773B0}"/>
              </a:ext>
            </a:extLst>
          </p:cNvPr>
          <p:cNvGraphicFramePr>
            <a:graphicFrameLocks noGrp="1"/>
          </p:cNvGraphicFramePr>
          <p:nvPr>
            <p:extLst>
              <p:ext uri="{D42A27DB-BD31-4B8C-83A1-F6EECF244321}">
                <p14:modId xmlns:p14="http://schemas.microsoft.com/office/powerpoint/2010/main" val="4025124721"/>
              </p:ext>
            </p:extLst>
          </p:nvPr>
        </p:nvGraphicFramePr>
        <p:xfrm>
          <a:off x="6908802" y="2061410"/>
          <a:ext cx="5019675" cy="3565684"/>
        </p:xfrm>
        <a:graphic>
          <a:graphicData uri="http://schemas.openxmlformats.org/drawingml/2006/table">
            <a:tbl>
              <a:tblPr firstRow="1" bandRow="1">
                <a:tableStyleId>{5C22544A-7EE6-4342-B048-85BDC9FD1C3A}</a:tableStyleId>
              </a:tblPr>
              <a:tblGrid>
                <a:gridCol w="2660749">
                  <a:extLst>
                    <a:ext uri="{9D8B030D-6E8A-4147-A177-3AD203B41FA5}">
                      <a16:colId xmlns:a16="http://schemas.microsoft.com/office/drawing/2014/main" val="20000"/>
                    </a:ext>
                  </a:extLst>
                </a:gridCol>
                <a:gridCol w="2358926">
                  <a:extLst>
                    <a:ext uri="{9D8B030D-6E8A-4147-A177-3AD203B41FA5}">
                      <a16:colId xmlns:a16="http://schemas.microsoft.com/office/drawing/2014/main" val="20001"/>
                    </a:ext>
                  </a:extLst>
                </a:gridCol>
              </a:tblGrid>
              <a:tr h="322963">
                <a:tc>
                  <a:txBody>
                    <a:bodyPr/>
                    <a:lstStyle/>
                    <a:p>
                      <a:pPr algn="ctr"/>
                      <a:r>
                        <a:rPr lang="es-CL" sz="2400" b="1" i="0" u="none" strike="noStrike" cap="none" dirty="0">
                          <a:solidFill>
                            <a:schemeClr val="lt1"/>
                          </a:solidFill>
                          <a:latin typeface="Montserrat"/>
                          <a:sym typeface="Arial"/>
                        </a:rPr>
                        <a:t>Comuna</a:t>
                      </a:r>
                    </a:p>
                  </a:txBody>
                  <a:tcPr marL="91443" marR="91443" marT="45686" marB="45686"/>
                </a:tc>
                <a:tc>
                  <a:txBody>
                    <a:bodyPr/>
                    <a:lstStyle/>
                    <a:p>
                      <a:pPr algn="ctr"/>
                      <a:r>
                        <a:rPr lang="es-CL" sz="2400" b="1" i="0" u="none" strike="noStrike" cap="none" dirty="0">
                          <a:solidFill>
                            <a:schemeClr val="lt1"/>
                          </a:solidFill>
                          <a:latin typeface="Montserrat"/>
                          <a:sym typeface="Arial"/>
                        </a:rPr>
                        <a:t>Planes de Acción</a:t>
                      </a:r>
                    </a:p>
                  </a:txBody>
                  <a:tcPr marL="91443" marR="91443" marT="45686" marB="45686"/>
                </a:tc>
                <a:extLst>
                  <a:ext uri="{0D108BD9-81ED-4DB2-BD59-A6C34878D82A}">
                    <a16:rowId xmlns:a16="http://schemas.microsoft.com/office/drawing/2014/main" val="10000"/>
                  </a:ext>
                </a:extLst>
              </a:tr>
              <a:tr h="322963">
                <a:tc>
                  <a:txBody>
                    <a:bodyPr/>
                    <a:lstStyle/>
                    <a:p>
                      <a:pPr algn="ctr"/>
                      <a:r>
                        <a:rPr lang="es-CL" sz="2400" b="0" i="0" u="none" strike="noStrike" cap="none" dirty="0">
                          <a:solidFill>
                            <a:srgbClr val="3547C7"/>
                          </a:solidFill>
                          <a:latin typeface="Montserrat"/>
                          <a:ea typeface="+mn-ea"/>
                          <a:cs typeface="+mn-cs"/>
                          <a:sym typeface="Arial"/>
                        </a:rPr>
                        <a:t>Punta Arenas</a:t>
                      </a:r>
                    </a:p>
                  </a:txBody>
                  <a:tcPr marL="91443" marR="91443" marT="45686" marB="45686"/>
                </a:tc>
                <a:tc>
                  <a:txBody>
                    <a:bodyPr/>
                    <a:lstStyle/>
                    <a:p>
                      <a:pPr algn="ctr"/>
                      <a:r>
                        <a:rPr lang="es-MX" sz="2400" b="0" i="0" u="none" strike="noStrike" cap="none" dirty="0">
                          <a:solidFill>
                            <a:srgbClr val="3547C7"/>
                          </a:solidFill>
                          <a:latin typeface="Montserrat"/>
                          <a:ea typeface="+mn-ea"/>
                          <a:cs typeface="+mn-cs"/>
                          <a:sym typeface="Arial"/>
                        </a:rPr>
                        <a:t>6</a:t>
                      </a:r>
                      <a:endParaRPr lang="es-CL" sz="2400" b="0"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1"/>
                  </a:ext>
                </a:extLst>
              </a:tr>
              <a:tr h="322963">
                <a:tc>
                  <a:txBody>
                    <a:bodyPr/>
                    <a:lstStyle/>
                    <a:p>
                      <a:pPr algn="ctr"/>
                      <a:r>
                        <a:rPr lang="es-CL" sz="2400" b="0" i="0" u="none" strike="noStrike" cap="none" dirty="0">
                          <a:solidFill>
                            <a:srgbClr val="3547C7"/>
                          </a:solidFill>
                          <a:latin typeface="Montserrat"/>
                          <a:ea typeface="+mn-ea"/>
                          <a:cs typeface="+mn-cs"/>
                          <a:sym typeface="Arial"/>
                        </a:rPr>
                        <a:t>Natales</a:t>
                      </a:r>
                    </a:p>
                  </a:txBody>
                  <a:tcPr marL="91443" marR="91443" marT="45686" marB="45686"/>
                </a:tc>
                <a:tc>
                  <a:txBody>
                    <a:bodyPr/>
                    <a:lstStyle/>
                    <a:p>
                      <a:pPr algn="ctr"/>
                      <a:r>
                        <a:rPr lang="es-MX" sz="2400" b="0" i="0" u="none" strike="noStrike" cap="none" dirty="0">
                          <a:solidFill>
                            <a:srgbClr val="3547C7"/>
                          </a:solidFill>
                          <a:latin typeface="Montserrat"/>
                          <a:ea typeface="+mn-ea"/>
                          <a:cs typeface="+mn-cs"/>
                          <a:sym typeface="Arial"/>
                        </a:rPr>
                        <a:t>4</a:t>
                      </a:r>
                      <a:endParaRPr lang="es-CL" sz="2400" b="0"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2"/>
                  </a:ext>
                </a:extLst>
              </a:tr>
              <a:tr h="322963">
                <a:tc>
                  <a:txBody>
                    <a:bodyPr/>
                    <a:lstStyle/>
                    <a:p>
                      <a:pPr algn="ctr"/>
                      <a:r>
                        <a:rPr lang="es-CL" sz="2400" b="0" i="0" u="none" strike="noStrike" cap="none" dirty="0">
                          <a:solidFill>
                            <a:srgbClr val="3547C7"/>
                          </a:solidFill>
                          <a:latin typeface="Montserrat"/>
                          <a:ea typeface="+mn-ea"/>
                          <a:cs typeface="+mn-cs"/>
                          <a:sym typeface="Arial"/>
                        </a:rPr>
                        <a:t>Porvenir</a:t>
                      </a:r>
                    </a:p>
                  </a:txBody>
                  <a:tcPr marL="91443" marR="91443" marT="45686" marB="45686"/>
                </a:tc>
                <a:tc>
                  <a:txBody>
                    <a:bodyPr/>
                    <a:lstStyle/>
                    <a:p>
                      <a:pPr algn="ctr"/>
                      <a:r>
                        <a:rPr lang="es-MX" sz="2400" b="0" i="0" u="none" strike="noStrike" cap="none" dirty="0">
                          <a:solidFill>
                            <a:srgbClr val="3547C7"/>
                          </a:solidFill>
                          <a:latin typeface="Montserrat"/>
                          <a:ea typeface="+mn-ea"/>
                          <a:cs typeface="+mn-cs"/>
                          <a:sym typeface="Arial"/>
                        </a:rPr>
                        <a:t>4</a:t>
                      </a:r>
                      <a:endParaRPr lang="es-CL" sz="2400" b="0"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3"/>
                  </a:ext>
                </a:extLst>
              </a:tr>
              <a:tr h="322963">
                <a:tc>
                  <a:txBody>
                    <a:bodyPr/>
                    <a:lstStyle/>
                    <a:p>
                      <a:pPr algn="ctr"/>
                      <a:r>
                        <a:rPr lang="es-CL" sz="2400" b="0" i="0" u="none" strike="noStrike" cap="none" dirty="0">
                          <a:solidFill>
                            <a:srgbClr val="3547C7"/>
                          </a:solidFill>
                          <a:latin typeface="Montserrat"/>
                          <a:ea typeface="+mn-ea"/>
                          <a:cs typeface="+mn-cs"/>
                          <a:sym typeface="Arial"/>
                        </a:rPr>
                        <a:t>Cabo de Hornos</a:t>
                      </a:r>
                    </a:p>
                  </a:txBody>
                  <a:tcPr marL="91443" marR="91443" marT="45686" marB="45686"/>
                </a:tc>
                <a:tc>
                  <a:txBody>
                    <a:bodyPr/>
                    <a:lstStyle/>
                    <a:p>
                      <a:pPr algn="ctr"/>
                      <a:r>
                        <a:rPr lang="es-MX" sz="2400" b="0" i="0" u="none" strike="noStrike" cap="none" dirty="0">
                          <a:solidFill>
                            <a:srgbClr val="3547C7"/>
                          </a:solidFill>
                          <a:latin typeface="Montserrat"/>
                          <a:ea typeface="+mn-ea"/>
                          <a:cs typeface="+mn-cs"/>
                          <a:sym typeface="Arial"/>
                        </a:rPr>
                        <a:t>3</a:t>
                      </a:r>
                      <a:endParaRPr lang="es-CL" sz="2400" b="0"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4"/>
                  </a:ext>
                </a:extLst>
              </a:tr>
              <a:tr h="322963">
                <a:tc>
                  <a:txBody>
                    <a:bodyPr/>
                    <a:lstStyle/>
                    <a:p>
                      <a:pPr algn="ctr"/>
                      <a:r>
                        <a:rPr lang="es-ES" sz="2400" b="0" i="0" u="none" strike="noStrike" cap="none" dirty="0">
                          <a:solidFill>
                            <a:srgbClr val="3547C7"/>
                          </a:solidFill>
                          <a:latin typeface="Montserrat"/>
                          <a:ea typeface="+mn-ea"/>
                          <a:cs typeface="+mn-cs"/>
                          <a:sym typeface="Arial"/>
                        </a:rPr>
                        <a:t>Torres del Paine</a:t>
                      </a:r>
                      <a:endParaRPr lang="es-CL" sz="2400" b="0" i="0" u="none" strike="noStrike" cap="none" dirty="0">
                        <a:solidFill>
                          <a:srgbClr val="3547C7"/>
                        </a:solidFill>
                        <a:latin typeface="Montserrat"/>
                        <a:ea typeface="+mn-ea"/>
                        <a:cs typeface="+mn-cs"/>
                        <a:sym typeface="Arial"/>
                      </a:endParaRPr>
                    </a:p>
                  </a:txBody>
                  <a:tcPr marL="91443" marR="91443" marT="45686" marB="45686"/>
                </a:tc>
                <a:tc>
                  <a:txBody>
                    <a:bodyPr/>
                    <a:lstStyle/>
                    <a:p>
                      <a:pPr algn="ctr"/>
                      <a:r>
                        <a:rPr lang="es-MX" sz="2400" b="0" i="0" u="none" strike="noStrike" cap="none" dirty="0">
                          <a:solidFill>
                            <a:srgbClr val="3547C7"/>
                          </a:solidFill>
                          <a:latin typeface="Montserrat"/>
                          <a:ea typeface="+mn-ea"/>
                          <a:cs typeface="+mn-cs"/>
                          <a:sym typeface="Arial"/>
                        </a:rPr>
                        <a:t>3</a:t>
                      </a:r>
                      <a:endParaRPr lang="es-CL" sz="2400" b="0"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5"/>
                  </a:ext>
                </a:extLst>
              </a:tr>
              <a:tr h="322963">
                <a:tc>
                  <a:txBody>
                    <a:bodyPr/>
                    <a:lstStyle/>
                    <a:p>
                      <a:pPr algn="ctr"/>
                      <a:r>
                        <a:rPr lang="es-CL" sz="2400" b="1" i="0" u="none" strike="noStrike" cap="none" dirty="0">
                          <a:solidFill>
                            <a:srgbClr val="3547C7"/>
                          </a:solidFill>
                          <a:latin typeface="Montserrat"/>
                          <a:ea typeface="+mn-ea"/>
                          <a:cs typeface="+mn-cs"/>
                          <a:sym typeface="Arial"/>
                        </a:rPr>
                        <a:t>Total</a:t>
                      </a:r>
                    </a:p>
                  </a:txBody>
                  <a:tcPr marL="91443" marR="91443" marT="45686" marB="45686"/>
                </a:tc>
                <a:tc>
                  <a:txBody>
                    <a:bodyPr/>
                    <a:lstStyle/>
                    <a:p>
                      <a:pPr algn="ctr"/>
                      <a:r>
                        <a:rPr lang="es-MX" sz="2400" b="1" i="0" u="none" strike="noStrike" cap="none" dirty="0">
                          <a:solidFill>
                            <a:srgbClr val="3547C7"/>
                          </a:solidFill>
                          <a:latin typeface="Montserrat"/>
                          <a:ea typeface="+mn-ea"/>
                          <a:cs typeface="+mn-cs"/>
                          <a:sym typeface="Arial"/>
                        </a:rPr>
                        <a:t>20</a:t>
                      </a:r>
                      <a:endParaRPr lang="es-CL" sz="2400" b="1" i="0" u="none" strike="noStrike" cap="none" dirty="0">
                        <a:solidFill>
                          <a:srgbClr val="3547C7"/>
                        </a:solidFill>
                        <a:latin typeface="Montserrat"/>
                        <a:ea typeface="+mn-ea"/>
                        <a:cs typeface="+mn-cs"/>
                        <a:sym typeface="Arial"/>
                      </a:endParaRPr>
                    </a:p>
                  </a:txBody>
                  <a:tcPr marL="91443" marR="91443" marT="45686" marB="45686"/>
                </a:tc>
                <a:extLst>
                  <a:ext uri="{0D108BD9-81ED-4DB2-BD59-A6C34878D82A}">
                    <a16:rowId xmlns:a16="http://schemas.microsoft.com/office/drawing/2014/main" val="10006"/>
                  </a:ext>
                </a:extLst>
              </a:tr>
            </a:tbl>
          </a:graphicData>
        </a:graphic>
      </p:graphicFrame>
      <p:pic>
        <p:nvPicPr>
          <p:cNvPr id="8" name="Imagen 7">
            <a:extLst>
              <a:ext uri="{FF2B5EF4-FFF2-40B4-BE49-F238E27FC236}">
                <a16:creationId xmlns:a16="http://schemas.microsoft.com/office/drawing/2014/main" id="{DA0D38BA-45B7-BF6F-E7AB-6C3E145AF046}"/>
              </a:ext>
            </a:extLst>
          </p:cNvPr>
          <p:cNvPicPr>
            <a:picLocks noChangeAspect="1"/>
          </p:cNvPicPr>
          <p:nvPr/>
        </p:nvPicPr>
        <p:blipFill>
          <a:blip r:embed="rId3"/>
          <a:stretch>
            <a:fillRect/>
          </a:stretch>
        </p:blipFill>
        <p:spPr>
          <a:xfrm>
            <a:off x="1919314" y="3983657"/>
            <a:ext cx="3600000" cy="2700000"/>
          </a:xfrm>
          <a:prstGeom prst="rect">
            <a:avLst/>
          </a:prstGeom>
          <a:ln>
            <a:noFill/>
          </a:ln>
          <a:effectLst>
            <a:outerShdw blurRad="190500" algn="tl" rotWithShape="0">
              <a:srgbClr val="000000">
                <a:alpha val="70000"/>
              </a:srgbClr>
            </a:outerShdw>
          </a:effectLst>
        </p:spPr>
      </p:pic>
      <p:pic>
        <p:nvPicPr>
          <p:cNvPr id="6" name="Imagen 5">
            <a:extLst>
              <a:ext uri="{FF2B5EF4-FFF2-40B4-BE49-F238E27FC236}">
                <a16:creationId xmlns:a16="http://schemas.microsoft.com/office/drawing/2014/main" id="{4E265C7C-76DE-AA39-456E-214855C74E10}"/>
              </a:ext>
            </a:extLst>
          </p:cNvPr>
          <p:cNvPicPr>
            <a:picLocks noChangeAspect="1"/>
          </p:cNvPicPr>
          <p:nvPr/>
        </p:nvPicPr>
        <p:blipFill>
          <a:blip r:embed="rId4"/>
          <a:stretch>
            <a:fillRect/>
          </a:stretch>
        </p:blipFill>
        <p:spPr>
          <a:xfrm>
            <a:off x="3719314" y="2349000"/>
            <a:ext cx="2880000" cy="2160000"/>
          </a:xfrm>
          <a:prstGeom prst="rect">
            <a:avLst/>
          </a:prstGeom>
          <a:ln>
            <a:noFill/>
          </a:ln>
          <a:effectLst>
            <a:outerShdw blurRad="190500" algn="tl" rotWithShape="0">
              <a:srgbClr val="000000">
                <a:alpha val="70000"/>
              </a:srgbClr>
            </a:outerShdw>
          </a:effectLst>
        </p:spPr>
      </p:pic>
      <p:pic>
        <p:nvPicPr>
          <p:cNvPr id="10" name="Imagen 9">
            <a:extLst>
              <a:ext uri="{FF2B5EF4-FFF2-40B4-BE49-F238E27FC236}">
                <a16:creationId xmlns:a16="http://schemas.microsoft.com/office/drawing/2014/main" id="{1C5579A0-EB5F-F912-3A22-483286216030}"/>
              </a:ext>
            </a:extLst>
          </p:cNvPr>
          <p:cNvPicPr>
            <a:picLocks noChangeAspect="1"/>
          </p:cNvPicPr>
          <p:nvPr/>
        </p:nvPicPr>
        <p:blipFill>
          <a:blip r:embed="rId5"/>
          <a:stretch>
            <a:fillRect/>
          </a:stretch>
        </p:blipFill>
        <p:spPr>
          <a:xfrm>
            <a:off x="529826" y="2349000"/>
            <a:ext cx="2880000" cy="2160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07235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60D25-2994-A356-F7A7-132A6881BF0F}"/>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2845DD78-919C-A108-BB7C-3F3B419157D6}"/>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2CDB4EE4-A9E7-13DF-35C5-44A42D3A09AA}"/>
              </a:ext>
            </a:extLst>
          </p:cNvPr>
          <p:cNvSpPr txBox="1"/>
          <p:nvPr/>
        </p:nvSpPr>
        <p:spPr>
          <a:xfrm>
            <a:off x="1381125" y="357534"/>
            <a:ext cx="8461063" cy="168043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600" dirty="0">
                <a:solidFill>
                  <a:srgbClr val="3547C7"/>
                </a:solidFill>
                <a:latin typeface="Montserrat Black"/>
                <a:ea typeface="Montserrat Black"/>
                <a:cs typeface="Montserrat Black"/>
                <a:sym typeface="Montserrat Black"/>
              </a:rPr>
              <a:t>Compensaciones por Interrupciones Eléctricas</a:t>
            </a:r>
          </a:p>
          <a:p>
            <a:pPr marL="0" lvl="0" indent="0" algn="ctr" rtl="0">
              <a:lnSpc>
                <a:spcPct val="90000"/>
              </a:lnSpc>
              <a:spcBef>
                <a:spcPts val="0"/>
              </a:spcBef>
              <a:spcAft>
                <a:spcPts val="0"/>
              </a:spcAft>
              <a:buNone/>
            </a:pPr>
            <a:endParaRPr sz="3600" dirty="0">
              <a:solidFill>
                <a:srgbClr val="3547C7"/>
              </a:solidFill>
              <a:latin typeface="Montserrat Black"/>
              <a:ea typeface="Montserrat Black"/>
              <a:cs typeface="Montserrat Black"/>
              <a:sym typeface="Montserrat Black"/>
            </a:endParaRPr>
          </a:p>
        </p:txBody>
      </p:sp>
      <p:sp>
        <p:nvSpPr>
          <p:cNvPr id="3" name="Google Shape;101;p17">
            <a:extLst>
              <a:ext uri="{FF2B5EF4-FFF2-40B4-BE49-F238E27FC236}">
                <a16:creationId xmlns:a16="http://schemas.microsoft.com/office/drawing/2014/main" id="{9C7FD710-1D27-5CC0-D1C5-FBEC4AE273E2}"/>
              </a:ext>
            </a:extLst>
          </p:cNvPr>
          <p:cNvSpPr txBox="1"/>
          <p:nvPr/>
        </p:nvSpPr>
        <p:spPr>
          <a:xfrm>
            <a:off x="400050" y="1526129"/>
            <a:ext cx="11172825" cy="85177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Los valores corresponden a lo facturado a los usuarios por compensaciones automáticas, instruidas, recalificadas y las voluntarias, comparando el año 2024 y 2025.</a:t>
            </a:r>
          </a:p>
        </p:txBody>
      </p:sp>
      <p:pic>
        <p:nvPicPr>
          <p:cNvPr id="5" name="Imagen 4">
            <a:extLst>
              <a:ext uri="{FF2B5EF4-FFF2-40B4-BE49-F238E27FC236}">
                <a16:creationId xmlns:a16="http://schemas.microsoft.com/office/drawing/2014/main" id="{DA426701-C916-B5C7-5EBE-F826EAD530C6}"/>
              </a:ext>
            </a:extLst>
          </p:cNvPr>
          <p:cNvPicPr>
            <a:picLocks noChangeAspect="1"/>
          </p:cNvPicPr>
          <p:nvPr/>
        </p:nvPicPr>
        <p:blipFill>
          <a:blip r:embed="rId3"/>
          <a:stretch>
            <a:fillRect/>
          </a:stretch>
        </p:blipFill>
        <p:spPr>
          <a:xfrm>
            <a:off x="9740588" y="3347104"/>
            <a:ext cx="1425626" cy="1411004"/>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7B3A1E1A-FBCE-C5D1-BD81-7D496ABA08C2}"/>
              </a:ext>
            </a:extLst>
          </p:cNvPr>
          <p:cNvPicPr>
            <a:picLocks noChangeAspect="1"/>
          </p:cNvPicPr>
          <p:nvPr/>
        </p:nvPicPr>
        <p:blipFill>
          <a:blip r:embed="rId4"/>
          <a:stretch>
            <a:fillRect/>
          </a:stretch>
        </p:blipFill>
        <p:spPr>
          <a:xfrm>
            <a:off x="603250" y="2759782"/>
            <a:ext cx="8405656" cy="2944301"/>
          </a:xfrm>
          <a:prstGeom prst="rect">
            <a:avLst/>
          </a:prstGeom>
          <a:ln>
            <a:solidFill>
              <a:schemeClr val="tx1"/>
            </a:solidFill>
          </a:ln>
        </p:spPr>
      </p:pic>
    </p:spTree>
    <p:extLst>
      <p:ext uri="{BB962C8B-B14F-4D97-AF65-F5344CB8AC3E}">
        <p14:creationId xmlns:p14="http://schemas.microsoft.com/office/powerpoint/2010/main" val="2521775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5358-1D84-B0F8-78D8-4899CDC56E4F}"/>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F8E03D27-CCEA-EAE6-2C57-F6D8621E57FF}"/>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C0958322-EDEF-5E5C-39EB-848FE802FD58}"/>
              </a:ext>
            </a:extLst>
          </p:cNvPr>
          <p:cNvSpPr txBox="1"/>
          <p:nvPr/>
        </p:nvSpPr>
        <p:spPr>
          <a:xfrm>
            <a:off x="1123950" y="388072"/>
            <a:ext cx="9077325" cy="151423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Indicadores Emergencias y Accidentes en Instalaciones de Gas de Red (</a:t>
            </a:r>
            <a:r>
              <a:rPr lang="es-MX" sz="3200" dirty="0" err="1">
                <a:solidFill>
                  <a:srgbClr val="3547C7"/>
                </a:solidFill>
                <a:latin typeface="Montserrat Black"/>
                <a:ea typeface="Montserrat Black"/>
                <a:cs typeface="Montserrat Black"/>
                <a:sym typeface="Montserrat Black"/>
              </a:rPr>
              <a:t>GdR</a:t>
            </a:r>
            <a:r>
              <a:rPr lang="es-MX" sz="3200" dirty="0">
                <a:solidFill>
                  <a:srgbClr val="3547C7"/>
                </a:solidFill>
                <a:latin typeface="Montserrat Black"/>
                <a:ea typeface="Montserrat Black"/>
                <a:cs typeface="Montserrat Black"/>
                <a:sym typeface="Montserrat Black"/>
              </a:rPr>
              <a:t>)</a:t>
            </a:r>
          </a:p>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Cada 1.000 clientes</a:t>
            </a:r>
          </a:p>
        </p:txBody>
      </p:sp>
      <p:sp>
        <p:nvSpPr>
          <p:cNvPr id="3" name="Google Shape;101;p17">
            <a:extLst>
              <a:ext uri="{FF2B5EF4-FFF2-40B4-BE49-F238E27FC236}">
                <a16:creationId xmlns:a16="http://schemas.microsoft.com/office/drawing/2014/main" id="{4331A3B1-4644-DE31-683E-D0B3AA37543B}"/>
              </a:ext>
            </a:extLst>
          </p:cNvPr>
          <p:cNvSpPr txBox="1"/>
          <p:nvPr/>
        </p:nvSpPr>
        <p:spPr>
          <a:xfrm>
            <a:off x="509587" y="2032709"/>
            <a:ext cx="11172825" cy="1218041"/>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Durante el año 2025, a nivel regional, se continuo con el seguimiento del cumplimiento de las actividades propuestas en los planes de acción de parte de la empresa distribuidora de gas, conducente a lograr la disminución de las emergencias y accidentes.</a:t>
            </a:r>
          </a:p>
        </p:txBody>
      </p:sp>
      <p:graphicFrame>
        <p:nvGraphicFramePr>
          <p:cNvPr id="5" name="Tabla 4">
            <a:extLst>
              <a:ext uri="{FF2B5EF4-FFF2-40B4-BE49-F238E27FC236}">
                <a16:creationId xmlns:a16="http://schemas.microsoft.com/office/drawing/2014/main" id="{116709A2-4DDB-8A02-75FF-EB14C030A810}"/>
              </a:ext>
            </a:extLst>
          </p:cNvPr>
          <p:cNvGraphicFramePr>
            <a:graphicFrameLocks noGrp="1"/>
          </p:cNvGraphicFramePr>
          <p:nvPr>
            <p:extLst>
              <p:ext uri="{D42A27DB-BD31-4B8C-83A1-F6EECF244321}">
                <p14:modId xmlns:p14="http://schemas.microsoft.com/office/powerpoint/2010/main" val="2975732241"/>
              </p:ext>
            </p:extLst>
          </p:nvPr>
        </p:nvGraphicFramePr>
        <p:xfrm>
          <a:off x="422277" y="3250750"/>
          <a:ext cx="6016623" cy="2454725"/>
        </p:xfrm>
        <a:graphic>
          <a:graphicData uri="http://schemas.openxmlformats.org/drawingml/2006/table">
            <a:tbl>
              <a:tblPr firstRow="1" bandRow="1">
                <a:tableStyleId>{5C22544A-7EE6-4342-B048-85BDC9FD1C3A}</a:tableStyleId>
              </a:tblPr>
              <a:tblGrid>
                <a:gridCol w="2237595">
                  <a:extLst>
                    <a:ext uri="{9D8B030D-6E8A-4147-A177-3AD203B41FA5}">
                      <a16:colId xmlns:a16="http://schemas.microsoft.com/office/drawing/2014/main" val="20000"/>
                    </a:ext>
                  </a:extLst>
                </a:gridCol>
                <a:gridCol w="1010961">
                  <a:extLst>
                    <a:ext uri="{9D8B030D-6E8A-4147-A177-3AD203B41FA5}">
                      <a16:colId xmlns:a16="http://schemas.microsoft.com/office/drawing/2014/main" val="20001"/>
                    </a:ext>
                  </a:extLst>
                </a:gridCol>
                <a:gridCol w="1010961">
                  <a:extLst>
                    <a:ext uri="{9D8B030D-6E8A-4147-A177-3AD203B41FA5}">
                      <a16:colId xmlns:a16="http://schemas.microsoft.com/office/drawing/2014/main" val="20002"/>
                    </a:ext>
                  </a:extLst>
                </a:gridCol>
                <a:gridCol w="1757106">
                  <a:extLst>
                    <a:ext uri="{9D8B030D-6E8A-4147-A177-3AD203B41FA5}">
                      <a16:colId xmlns:a16="http://schemas.microsoft.com/office/drawing/2014/main" val="20003"/>
                    </a:ext>
                  </a:extLst>
                </a:gridCol>
              </a:tblGrid>
              <a:tr h="1208704">
                <a:tc>
                  <a:txBody>
                    <a:bodyPr/>
                    <a:lstStyle/>
                    <a:p>
                      <a:pPr algn="ctr"/>
                      <a:r>
                        <a:rPr lang="es-CL" sz="1400" b="1" i="0" u="none" strike="noStrike" cap="none" dirty="0">
                          <a:solidFill>
                            <a:schemeClr val="lt1"/>
                          </a:solidFill>
                          <a:latin typeface="Montserrat"/>
                          <a:sym typeface="Arial"/>
                        </a:rPr>
                        <a:t>Indicador de Emergencias y Accidentes (</a:t>
                      </a:r>
                      <a:r>
                        <a:rPr lang="es-CL" sz="1400" b="1" i="0" u="none" strike="noStrike" cap="none" dirty="0" err="1">
                          <a:solidFill>
                            <a:schemeClr val="lt1"/>
                          </a:solidFill>
                          <a:latin typeface="Montserrat"/>
                          <a:sym typeface="Arial"/>
                        </a:rPr>
                        <a:t>GdR</a:t>
                      </a:r>
                      <a:r>
                        <a:rPr lang="es-CL" sz="1400" b="1" i="0" u="none" strike="noStrike" cap="none" dirty="0">
                          <a:solidFill>
                            <a:schemeClr val="lt1"/>
                          </a:solidFill>
                          <a:latin typeface="Montserrat"/>
                          <a:sym typeface="Arial"/>
                        </a:rPr>
                        <a:t>)</a:t>
                      </a:r>
                    </a:p>
                  </a:txBody>
                  <a:tcPr marL="91418" marR="91418" marT="45728" marB="45728" anchor="ctr"/>
                </a:tc>
                <a:tc>
                  <a:txBody>
                    <a:bodyPr/>
                    <a:lstStyle/>
                    <a:p>
                      <a:pPr algn="ctr"/>
                      <a:r>
                        <a:rPr lang="es-CL" sz="1400" b="1" i="0" u="none" strike="noStrike" cap="none" dirty="0">
                          <a:solidFill>
                            <a:schemeClr val="lt1"/>
                          </a:solidFill>
                          <a:latin typeface="Montserrat"/>
                          <a:sym typeface="Arial"/>
                        </a:rPr>
                        <a:t>2024</a:t>
                      </a:r>
                    </a:p>
                  </a:txBody>
                  <a:tcPr marL="91418" marR="91418" marT="45728" marB="45728" anchor="ctr"/>
                </a:tc>
                <a:tc>
                  <a:txBody>
                    <a:bodyPr/>
                    <a:lstStyle/>
                    <a:p>
                      <a:pPr algn="ctr"/>
                      <a:r>
                        <a:rPr lang="es-CL" sz="1400" b="1" i="0" u="none" strike="noStrike" cap="none" dirty="0">
                          <a:solidFill>
                            <a:schemeClr val="lt1"/>
                          </a:solidFill>
                          <a:latin typeface="Montserrat"/>
                          <a:sym typeface="Arial"/>
                        </a:rPr>
                        <a:t>2025</a:t>
                      </a:r>
                    </a:p>
                  </a:txBody>
                  <a:tcPr marL="91418" marR="91418" marT="45728" marB="45728" anchor="ctr"/>
                </a:tc>
                <a:tc>
                  <a:txBody>
                    <a:bodyPr/>
                    <a:lstStyle/>
                    <a:p>
                      <a:pPr algn="ctr"/>
                      <a:r>
                        <a:rPr lang="es-CL" sz="1400" b="1" i="0" u="none" strike="noStrike" cap="none" dirty="0">
                          <a:solidFill>
                            <a:schemeClr val="lt1"/>
                          </a:solidFill>
                          <a:latin typeface="Montserrat"/>
                          <a:sym typeface="Arial"/>
                        </a:rPr>
                        <a:t>% Comparación</a:t>
                      </a:r>
                    </a:p>
                  </a:txBody>
                  <a:tcPr marL="91418" marR="91418" marT="45728" marB="45728" anchor="ctr"/>
                </a:tc>
                <a:extLst>
                  <a:ext uri="{0D108BD9-81ED-4DB2-BD59-A6C34878D82A}">
                    <a16:rowId xmlns:a16="http://schemas.microsoft.com/office/drawing/2014/main" val="10000"/>
                  </a:ext>
                </a:extLst>
              </a:tr>
              <a:tr h="701359">
                <a:tc>
                  <a:txBody>
                    <a:bodyPr/>
                    <a:lstStyle/>
                    <a:p>
                      <a:r>
                        <a:rPr lang="es-CL" sz="1600" b="0" i="0" u="none" strike="noStrike" cap="none" dirty="0">
                          <a:solidFill>
                            <a:schemeClr val="accent1"/>
                          </a:solidFill>
                          <a:latin typeface="Montserrat"/>
                          <a:sym typeface="Arial"/>
                        </a:rPr>
                        <a:t>A Nivel País</a:t>
                      </a:r>
                    </a:p>
                  </a:txBody>
                  <a:tcPr marL="91418" marR="91418" marT="45728" marB="45728" anchor="ctr"/>
                </a:tc>
                <a:tc>
                  <a:txBody>
                    <a:bodyPr/>
                    <a:lstStyle/>
                    <a:p>
                      <a:pPr algn="ctr"/>
                      <a:r>
                        <a:rPr lang="es-ES" sz="1600" b="0" i="0" u="none" strike="noStrike" cap="none" dirty="0">
                          <a:solidFill>
                            <a:schemeClr val="accent1"/>
                          </a:solidFill>
                          <a:latin typeface="Montserrat"/>
                          <a:sym typeface="Arial"/>
                        </a:rPr>
                        <a:t>11,08</a:t>
                      </a:r>
                      <a:endParaRPr lang="es-CL" sz="1600" b="0" i="0" u="none" strike="noStrike" cap="none" dirty="0">
                        <a:solidFill>
                          <a:schemeClr val="accent1"/>
                        </a:solidFill>
                        <a:latin typeface="Montserrat"/>
                        <a:sym typeface="Arial"/>
                      </a:endParaRPr>
                    </a:p>
                  </a:txBody>
                  <a:tcPr marL="91418" marR="91418" marT="45728" marB="45728" anchor="ctr"/>
                </a:tc>
                <a:tc>
                  <a:txBody>
                    <a:bodyPr/>
                    <a:lstStyle/>
                    <a:p>
                      <a:pPr algn="ctr"/>
                      <a:r>
                        <a:rPr lang="es-ES" sz="1600" b="0" i="0" u="none" strike="noStrike" cap="none" dirty="0">
                          <a:solidFill>
                            <a:schemeClr val="accent1"/>
                          </a:solidFill>
                          <a:latin typeface="Montserrat"/>
                          <a:sym typeface="Arial"/>
                        </a:rPr>
                        <a:t>10,11</a:t>
                      </a:r>
                      <a:endParaRPr lang="es-CL" sz="1600" b="0" i="0" u="none" strike="noStrike" cap="none" dirty="0">
                        <a:solidFill>
                          <a:schemeClr val="accent1"/>
                        </a:solidFill>
                        <a:latin typeface="Montserrat"/>
                        <a:sym typeface="Arial"/>
                      </a:endParaRPr>
                    </a:p>
                  </a:txBody>
                  <a:tcPr marL="91418" marR="91418" marT="45728" marB="45728" anchor="ctr"/>
                </a:tc>
                <a:tc>
                  <a:txBody>
                    <a:bodyPr/>
                    <a:lstStyle/>
                    <a:p>
                      <a:pPr algn="ctr"/>
                      <a:r>
                        <a:rPr lang="es-CL" sz="1600" b="0" i="0" u="none" strike="noStrike" cap="none" dirty="0">
                          <a:solidFill>
                            <a:schemeClr val="accent1"/>
                          </a:solidFill>
                          <a:latin typeface="Montserrat"/>
                          <a:sym typeface="Arial"/>
                        </a:rPr>
                        <a:t>-8,8</a:t>
                      </a:r>
                    </a:p>
                  </a:txBody>
                  <a:tcPr marL="91418" marR="91418" marT="45728" marB="45728" anchor="ctr"/>
                </a:tc>
                <a:extLst>
                  <a:ext uri="{0D108BD9-81ED-4DB2-BD59-A6C34878D82A}">
                    <a16:rowId xmlns:a16="http://schemas.microsoft.com/office/drawing/2014/main" val="10001"/>
                  </a:ext>
                </a:extLst>
              </a:tr>
              <a:tr h="544662">
                <a:tc>
                  <a:txBody>
                    <a:bodyPr/>
                    <a:lstStyle/>
                    <a:p>
                      <a:r>
                        <a:rPr lang="es-CL" sz="1600" b="0" i="0" u="none" strike="noStrike" cap="none" dirty="0">
                          <a:solidFill>
                            <a:schemeClr val="accent1"/>
                          </a:solidFill>
                          <a:latin typeface="Montserrat"/>
                          <a:sym typeface="Arial"/>
                        </a:rPr>
                        <a:t>A Nivel Regional</a:t>
                      </a:r>
                    </a:p>
                  </a:txBody>
                  <a:tcPr marL="91418" marR="91418" marT="45728" marB="45728" anchor="ctr"/>
                </a:tc>
                <a:tc>
                  <a:txBody>
                    <a:bodyPr/>
                    <a:lstStyle/>
                    <a:p>
                      <a:pPr algn="ctr"/>
                      <a:r>
                        <a:rPr lang="es-ES" sz="1600" b="0" i="0" u="none" strike="noStrike" cap="none" dirty="0">
                          <a:solidFill>
                            <a:schemeClr val="accent1"/>
                          </a:solidFill>
                          <a:latin typeface="Montserrat"/>
                          <a:sym typeface="Arial"/>
                        </a:rPr>
                        <a:t>8,94</a:t>
                      </a:r>
                      <a:endParaRPr lang="es-CL" sz="1600" b="0" i="0" u="none" strike="noStrike" cap="none" dirty="0">
                        <a:solidFill>
                          <a:schemeClr val="accent1"/>
                        </a:solidFill>
                        <a:latin typeface="Montserrat"/>
                        <a:sym typeface="Arial"/>
                      </a:endParaRPr>
                    </a:p>
                  </a:txBody>
                  <a:tcPr marL="91418" marR="91418" marT="45728" marB="45728" anchor="ctr"/>
                </a:tc>
                <a:tc>
                  <a:txBody>
                    <a:bodyPr/>
                    <a:lstStyle/>
                    <a:p>
                      <a:pPr algn="ctr"/>
                      <a:r>
                        <a:rPr lang="es-ES" sz="1600" b="0" i="0" u="none" strike="noStrike" cap="none" dirty="0">
                          <a:solidFill>
                            <a:schemeClr val="accent1"/>
                          </a:solidFill>
                          <a:latin typeface="Montserrat"/>
                          <a:sym typeface="Arial"/>
                        </a:rPr>
                        <a:t>7,86</a:t>
                      </a:r>
                      <a:endParaRPr lang="es-CL" sz="1600" b="0" i="0" u="none" strike="noStrike" cap="none" dirty="0">
                        <a:solidFill>
                          <a:schemeClr val="accent1"/>
                        </a:solidFill>
                        <a:latin typeface="Montserrat"/>
                        <a:sym typeface="Arial"/>
                      </a:endParaRPr>
                    </a:p>
                  </a:txBody>
                  <a:tcPr marL="91418" marR="91418" marT="45728" marB="45728" anchor="ctr"/>
                </a:tc>
                <a:tc>
                  <a:txBody>
                    <a:bodyPr/>
                    <a:lstStyle/>
                    <a:p>
                      <a:pPr algn="ctr"/>
                      <a:r>
                        <a:rPr lang="es-MX" sz="1600" b="0" i="0" u="none" strike="noStrike" cap="none" dirty="0">
                          <a:solidFill>
                            <a:schemeClr val="accent1"/>
                          </a:solidFill>
                          <a:latin typeface="Montserrat"/>
                          <a:sym typeface="Arial"/>
                        </a:rPr>
                        <a:t>-12,1</a:t>
                      </a:r>
                      <a:endParaRPr lang="es-CL" sz="1600" b="0" i="0" u="none" strike="noStrike" cap="none" dirty="0">
                        <a:solidFill>
                          <a:schemeClr val="accent1"/>
                        </a:solidFill>
                        <a:latin typeface="Montserrat"/>
                        <a:sym typeface="Arial"/>
                      </a:endParaRPr>
                    </a:p>
                  </a:txBody>
                  <a:tcPr marL="91418" marR="91418" marT="45728" marB="45728" anchor="ctr"/>
                </a:tc>
                <a:extLst>
                  <a:ext uri="{0D108BD9-81ED-4DB2-BD59-A6C34878D82A}">
                    <a16:rowId xmlns:a16="http://schemas.microsoft.com/office/drawing/2014/main" val="10002"/>
                  </a:ext>
                </a:extLst>
              </a:tr>
            </a:tbl>
          </a:graphicData>
        </a:graphic>
      </p:graphicFrame>
      <p:sp>
        <p:nvSpPr>
          <p:cNvPr id="6" name="Google Shape;101;p17">
            <a:extLst>
              <a:ext uri="{FF2B5EF4-FFF2-40B4-BE49-F238E27FC236}">
                <a16:creationId xmlns:a16="http://schemas.microsoft.com/office/drawing/2014/main" id="{1F64C5BF-7113-E634-04B8-33ED5B34387F}"/>
              </a:ext>
            </a:extLst>
          </p:cNvPr>
          <p:cNvSpPr txBox="1"/>
          <p:nvPr/>
        </p:nvSpPr>
        <p:spPr>
          <a:xfrm>
            <a:off x="6629400" y="3305203"/>
            <a:ext cx="5394327" cy="245472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A nivel nacional  durante el año 2025 se experimentó una baja de las emergencias y accidentes en instalaciones de </a:t>
            </a:r>
            <a:r>
              <a:rPr lang="es-MX" sz="1800" b="0" dirty="0" err="1">
                <a:sym typeface="Montserrat"/>
              </a:rPr>
              <a:t>GdR</a:t>
            </a:r>
            <a:r>
              <a:rPr lang="es-MX" sz="1800" b="0" dirty="0">
                <a:sym typeface="Montserrat"/>
              </a:rPr>
              <a:t>, de responsabilidad de la empresa y usuarios respecto del año 2024, y en nuestra región disminuyó aún más el indicador.</a:t>
            </a:r>
          </a:p>
        </p:txBody>
      </p:sp>
    </p:spTree>
    <p:extLst>
      <p:ext uri="{BB962C8B-B14F-4D97-AF65-F5344CB8AC3E}">
        <p14:creationId xmlns:p14="http://schemas.microsoft.com/office/powerpoint/2010/main" val="86543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F048A-4D4A-9383-C9FC-6B519232A91F}"/>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9C4D81E7-52F9-FA83-810D-00EDEBD227EC}"/>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81430D63-29F8-2707-27DA-9D899210711C}"/>
              </a:ext>
            </a:extLst>
          </p:cNvPr>
          <p:cNvSpPr txBox="1"/>
          <p:nvPr/>
        </p:nvSpPr>
        <p:spPr>
          <a:xfrm>
            <a:off x="1381125" y="357534"/>
            <a:ext cx="846106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Certificación e Inspección de Instalaciones Interiores de Gas</a:t>
            </a:r>
          </a:p>
        </p:txBody>
      </p:sp>
      <p:sp>
        <p:nvSpPr>
          <p:cNvPr id="3" name="Google Shape;101;p17">
            <a:extLst>
              <a:ext uri="{FF2B5EF4-FFF2-40B4-BE49-F238E27FC236}">
                <a16:creationId xmlns:a16="http://schemas.microsoft.com/office/drawing/2014/main" id="{A71A3156-18A6-26BB-07F6-EFE3B4CF1603}"/>
              </a:ext>
            </a:extLst>
          </p:cNvPr>
          <p:cNvSpPr txBox="1"/>
          <p:nvPr/>
        </p:nvSpPr>
        <p:spPr>
          <a:xfrm>
            <a:off x="400050" y="1443218"/>
            <a:ext cx="11172825" cy="1528050"/>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Durante el año 2025 se efectuaron 3.178 procesos de certificación de instalaciones interiores de gas y 830 correspondientes a inspección periódica, prácticamente duplicando la cantidad del año anterior.</a:t>
            </a:r>
          </a:p>
        </p:txBody>
      </p:sp>
      <p:pic>
        <p:nvPicPr>
          <p:cNvPr id="4" name="Imagen 3">
            <a:extLst>
              <a:ext uri="{FF2B5EF4-FFF2-40B4-BE49-F238E27FC236}">
                <a16:creationId xmlns:a16="http://schemas.microsoft.com/office/drawing/2014/main" id="{0952831A-7EE4-C311-879B-D91D6929DC9A}"/>
              </a:ext>
            </a:extLst>
          </p:cNvPr>
          <p:cNvPicPr>
            <a:picLocks noChangeAspect="1"/>
          </p:cNvPicPr>
          <p:nvPr/>
        </p:nvPicPr>
        <p:blipFill>
          <a:blip r:embed="rId3"/>
          <a:stretch>
            <a:fillRect/>
          </a:stretch>
        </p:blipFill>
        <p:spPr>
          <a:xfrm>
            <a:off x="8191950" y="3864379"/>
            <a:ext cx="3600000" cy="1077584"/>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C5984FB8-D425-78D4-060E-63A6CA98BD01}"/>
              </a:ext>
            </a:extLst>
          </p:cNvPr>
          <p:cNvPicPr>
            <a:picLocks noChangeAspect="1"/>
          </p:cNvPicPr>
          <p:nvPr/>
        </p:nvPicPr>
        <p:blipFill>
          <a:blip r:embed="rId4"/>
          <a:stretch>
            <a:fillRect/>
          </a:stretch>
        </p:blipFill>
        <p:spPr>
          <a:xfrm>
            <a:off x="8191950" y="2428931"/>
            <a:ext cx="3600000" cy="1084675"/>
          </a:xfrm>
          <a:prstGeom prst="rect">
            <a:avLst/>
          </a:prstGeom>
          <a:ln>
            <a:noFill/>
          </a:ln>
          <a:effectLst>
            <a:outerShdw blurRad="292100" dist="139700" dir="2700000" algn="tl" rotWithShape="0">
              <a:srgbClr val="333333">
                <a:alpha val="65000"/>
              </a:srgbClr>
            </a:outerShdw>
          </a:effectLst>
        </p:spPr>
      </p:pic>
      <p:pic>
        <p:nvPicPr>
          <p:cNvPr id="8" name="Imagen 4">
            <a:extLst>
              <a:ext uri="{FF2B5EF4-FFF2-40B4-BE49-F238E27FC236}">
                <a16:creationId xmlns:a16="http://schemas.microsoft.com/office/drawing/2014/main" id="{2E2C6467-08AA-AA6F-A9AE-D8D0A58436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7864" t="56638" r="43518" b="21391"/>
          <a:stretch>
            <a:fillRect/>
          </a:stretch>
        </p:blipFill>
        <p:spPr bwMode="auto">
          <a:xfrm>
            <a:off x="6202467" y="4127448"/>
            <a:ext cx="1654415" cy="23730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a:extLst>
              <a:ext uri="{FF2B5EF4-FFF2-40B4-BE49-F238E27FC236}">
                <a16:creationId xmlns:a16="http://schemas.microsoft.com/office/drawing/2014/main" id="{BE7A3A81-05E3-21AB-EEE1-B14A9621B276}"/>
              </a:ext>
            </a:extLst>
          </p:cNvPr>
          <p:cNvPicPr>
            <a:picLocks noChangeAspect="1"/>
          </p:cNvPicPr>
          <p:nvPr/>
        </p:nvPicPr>
        <p:blipFill>
          <a:blip r:embed="rId6"/>
          <a:stretch>
            <a:fillRect/>
          </a:stretch>
        </p:blipFill>
        <p:spPr>
          <a:xfrm>
            <a:off x="694082" y="2619431"/>
            <a:ext cx="5173318" cy="4089233"/>
          </a:xfrm>
          <a:prstGeom prst="rect">
            <a:avLst/>
          </a:prstGeom>
        </p:spPr>
      </p:pic>
    </p:spTree>
    <p:extLst>
      <p:ext uri="{BB962C8B-B14F-4D97-AF65-F5344CB8AC3E}">
        <p14:creationId xmlns:p14="http://schemas.microsoft.com/office/powerpoint/2010/main" val="3473506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7BBFC-4970-4615-09E6-025D4C96E124}"/>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9273CF27-4A3C-032D-E0C6-6DD87F7974E5}"/>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70FB0432-F0F5-0159-1257-A31E7478A837}"/>
              </a:ext>
            </a:extLst>
          </p:cNvPr>
          <p:cNvSpPr txBox="1"/>
          <p:nvPr/>
        </p:nvSpPr>
        <p:spPr>
          <a:xfrm>
            <a:off x="600075" y="357534"/>
            <a:ext cx="9242113" cy="960233"/>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2800" dirty="0">
                <a:solidFill>
                  <a:srgbClr val="3547C7"/>
                </a:solidFill>
                <a:latin typeface="Montserrat Black"/>
                <a:ea typeface="Montserrat Black"/>
                <a:cs typeface="Montserrat Black"/>
                <a:sym typeface="Montserrat Black"/>
              </a:rPr>
              <a:t>Verificación de la Calidad de los Combustibles Líquidos en Estaciones de Servicio</a:t>
            </a:r>
          </a:p>
        </p:txBody>
      </p:sp>
      <p:sp>
        <p:nvSpPr>
          <p:cNvPr id="3" name="Google Shape;101;p17">
            <a:extLst>
              <a:ext uri="{FF2B5EF4-FFF2-40B4-BE49-F238E27FC236}">
                <a16:creationId xmlns:a16="http://schemas.microsoft.com/office/drawing/2014/main" id="{9723A80C-CCCA-9421-1BE2-DC48813A932B}"/>
              </a:ext>
            </a:extLst>
          </p:cNvPr>
          <p:cNvSpPr txBox="1"/>
          <p:nvPr/>
        </p:nvSpPr>
        <p:spPr>
          <a:xfrm>
            <a:off x="8366127" y="2152813"/>
            <a:ext cx="3562350" cy="3085531"/>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Mediante el monitoreo de la calidad de las muestras de combustibles que la industria debe realizar, se busca que éstas cumplan con los estándares definidos en sus respectivas normativas vigente.</a:t>
            </a:r>
          </a:p>
        </p:txBody>
      </p:sp>
      <p:sp>
        <p:nvSpPr>
          <p:cNvPr id="5" name="Google Shape;101;p17">
            <a:extLst>
              <a:ext uri="{FF2B5EF4-FFF2-40B4-BE49-F238E27FC236}">
                <a16:creationId xmlns:a16="http://schemas.microsoft.com/office/drawing/2014/main" id="{2297D205-1960-B599-3BDD-22C396DA2DC7}"/>
              </a:ext>
            </a:extLst>
          </p:cNvPr>
          <p:cNvSpPr txBox="1"/>
          <p:nvPr/>
        </p:nvSpPr>
        <p:spPr>
          <a:xfrm>
            <a:off x="438150" y="5652741"/>
            <a:ext cx="8648700" cy="84772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i="1" dirty="0">
                <a:sym typeface="Montserrat"/>
              </a:rPr>
              <a:t>“La mayoría de las muestras cumplieron con las exigencias establecidas en sus respectivas especificaciones de calidad”</a:t>
            </a:r>
          </a:p>
        </p:txBody>
      </p:sp>
      <p:pic>
        <p:nvPicPr>
          <p:cNvPr id="9" name="Imagen 8">
            <a:extLst>
              <a:ext uri="{FF2B5EF4-FFF2-40B4-BE49-F238E27FC236}">
                <a16:creationId xmlns:a16="http://schemas.microsoft.com/office/drawing/2014/main" id="{A2BA3A26-53DC-7682-9040-A70A864F929C}"/>
              </a:ext>
            </a:extLst>
          </p:cNvPr>
          <p:cNvPicPr>
            <a:picLocks noChangeAspect="1"/>
          </p:cNvPicPr>
          <p:nvPr/>
        </p:nvPicPr>
        <p:blipFill>
          <a:blip r:embed="rId3"/>
          <a:stretch>
            <a:fillRect/>
          </a:stretch>
        </p:blipFill>
        <p:spPr>
          <a:xfrm>
            <a:off x="1770567" y="1497841"/>
            <a:ext cx="5773233" cy="4136854"/>
          </a:xfrm>
          <a:prstGeom prst="rect">
            <a:avLst/>
          </a:prstGeom>
        </p:spPr>
      </p:pic>
    </p:spTree>
    <p:extLst>
      <p:ext uri="{BB962C8B-B14F-4D97-AF65-F5344CB8AC3E}">
        <p14:creationId xmlns:p14="http://schemas.microsoft.com/office/powerpoint/2010/main" val="3888170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21B04-4F98-4945-C8CA-24F33C75C06B}"/>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18211F7E-226A-F961-4FF3-B27F1B0E68CB}"/>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D94D007C-EE97-E149-A6E7-5132C403D065}"/>
              </a:ext>
            </a:extLst>
          </p:cNvPr>
          <p:cNvSpPr txBox="1"/>
          <p:nvPr/>
        </p:nvSpPr>
        <p:spPr>
          <a:xfrm>
            <a:off x="600075" y="357534"/>
            <a:ext cx="9242113" cy="960233"/>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2800" dirty="0">
                <a:solidFill>
                  <a:srgbClr val="3547C7"/>
                </a:solidFill>
                <a:latin typeface="Montserrat Black"/>
                <a:ea typeface="Montserrat Black"/>
                <a:cs typeface="Montserrat Black"/>
                <a:sym typeface="Montserrat Black"/>
              </a:rPr>
              <a:t>Verificación de la Calidad de los Combustibles Líquidos en Estaciones de Servicio</a:t>
            </a:r>
          </a:p>
        </p:txBody>
      </p:sp>
      <p:sp>
        <p:nvSpPr>
          <p:cNvPr id="3" name="Google Shape;101;p17">
            <a:extLst>
              <a:ext uri="{FF2B5EF4-FFF2-40B4-BE49-F238E27FC236}">
                <a16:creationId xmlns:a16="http://schemas.microsoft.com/office/drawing/2014/main" id="{F6C4CC38-CE1D-B8FC-C9F0-B861569DC8D9}"/>
              </a:ext>
            </a:extLst>
          </p:cNvPr>
          <p:cNvSpPr txBox="1"/>
          <p:nvPr/>
        </p:nvSpPr>
        <p:spPr>
          <a:xfrm>
            <a:off x="729384" y="2086138"/>
            <a:ext cx="6973743" cy="3040044"/>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2000" b="0" dirty="0">
                <a:sym typeface="Montserrat"/>
              </a:rPr>
              <a:t>Como Dirección Regional, y con el objeto de verificar los resultados obtenidos por la industria de los combustibles, se tomaron muestras de combustibles líquidos en 1 Estación de Servicio “Punto Blanco”, perteneciente a la comuna de San Gregorio.</a:t>
            </a:r>
          </a:p>
          <a:p>
            <a:endParaRPr lang="es-MX" sz="2000" b="0" dirty="0">
              <a:sym typeface="Montserrat"/>
            </a:endParaRPr>
          </a:p>
          <a:p>
            <a:r>
              <a:rPr lang="es-MX" sz="2000" b="0" dirty="0">
                <a:sym typeface="Montserrat"/>
              </a:rPr>
              <a:t>Además de la Calidad del Combustible, se inspecciona la Seguridad de las Instalaciones.</a:t>
            </a:r>
          </a:p>
        </p:txBody>
      </p:sp>
      <p:pic>
        <p:nvPicPr>
          <p:cNvPr id="5" name="Imagen 4">
            <a:extLst>
              <a:ext uri="{FF2B5EF4-FFF2-40B4-BE49-F238E27FC236}">
                <a16:creationId xmlns:a16="http://schemas.microsoft.com/office/drawing/2014/main" id="{FBCEA09A-8FC4-3EC0-F258-D23E8B09BF89}"/>
              </a:ext>
            </a:extLst>
          </p:cNvPr>
          <p:cNvPicPr>
            <a:picLocks noChangeAspect="1"/>
          </p:cNvPicPr>
          <p:nvPr/>
        </p:nvPicPr>
        <p:blipFill>
          <a:blip r:embed="rId3"/>
          <a:stretch>
            <a:fillRect/>
          </a:stretch>
        </p:blipFill>
        <p:spPr>
          <a:xfrm>
            <a:off x="8272030" y="1317767"/>
            <a:ext cx="3190586" cy="4254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7420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8933E-F858-420A-C8AD-129123E4E495}"/>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3D118631-C66B-1B17-67D0-E897283C90B8}"/>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1" name="Google Shape;118;p19">
            <a:extLst>
              <a:ext uri="{FF2B5EF4-FFF2-40B4-BE49-F238E27FC236}">
                <a16:creationId xmlns:a16="http://schemas.microsoft.com/office/drawing/2014/main" id="{9B90A47D-0B8E-E05B-0EB1-C7C7DDF26CC4}"/>
              </a:ext>
            </a:extLst>
          </p:cNvPr>
          <p:cNvSpPr txBox="1"/>
          <p:nvPr/>
        </p:nvSpPr>
        <p:spPr>
          <a:xfrm>
            <a:off x="3201764" y="266625"/>
            <a:ext cx="5628199" cy="10710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419" sz="3200" dirty="0">
                <a:solidFill>
                  <a:srgbClr val="3547C7"/>
                </a:solidFill>
                <a:latin typeface="Montserrat Black"/>
                <a:sym typeface="Montserrat"/>
              </a:rPr>
              <a:t>LAS PERSONAS QUE DAMOS VIDA A LA SEC</a:t>
            </a:r>
            <a:endParaRPr sz="3200" dirty="0">
              <a:solidFill>
                <a:srgbClr val="3547C7"/>
              </a:solidFill>
              <a:latin typeface="Montserrat Black"/>
              <a:sym typeface="Montserrat Black"/>
            </a:endParaRPr>
          </a:p>
        </p:txBody>
      </p:sp>
      <p:sp>
        <p:nvSpPr>
          <p:cNvPr id="22" name="Google Shape;119;p19">
            <a:extLst>
              <a:ext uri="{FF2B5EF4-FFF2-40B4-BE49-F238E27FC236}">
                <a16:creationId xmlns:a16="http://schemas.microsoft.com/office/drawing/2014/main" id="{43A733D5-4CA8-2063-18FA-F1FFC2FAB239}"/>
              </a:ext>
            </a:extLst>
          </p:cNvPr>
          <p:cNvSpPr txBox="1"/>
          <p:nvPr/>
        </p:nvSpPr>
        <p:spPr>
          <a:xfrm>
            <a:off x="181473" y="5786467"/>
            <a:ext cx="8870163" cy="1015632"/>
          </a:xfrm>
          <a:prstGeom prst="rect">
            <a:avLst/>
          </a:prstGeom>
          <a:noFill/>
          <a:ln>
            <a:noFill/>
          </a:ln>
        </p:spPr>
        <p:txBody>
          <a:bodyPr spcFirstLastPara="1" wrap="square" lIns="91425" tIns="91425" rIns="91425" bIns="91425" anchor="t" anchorCtr="0">
            <a:spAutoFit/>
          </a:bodyPr>
          <a:lstStyle>
            <a:defPPr>
              <a:defRPr lang="es-CL"/>
            </a:defPPr>
            <a:lvl1pPr lvl="0" indent="0" algn="ctr">
              <a:lnSpc>
                <a:spcPct val="90000"/>
              </a:lnSpc>
              <a:spcBef>
                <a:spcPts val="0"/>
              </a:spcBef>
              <a:spcAft>
                <a:spcPts val="0"/>
              </a:spcAft>
              <a:buNone/>
              <a:defRPr sz="1600">
                <a:solidFill>
                  <a:srgbClr val="3547C7"/>
                </a:solidFill>
                <a:latin typeface="Montserrat Black"/>
              </a:defRPr>
            </a:lvl1pPr>
          </a:lstStyle>
          <a:p>
            <a:r>
              <a:rPr lang="es-ES" sz="2000" dirty="0">
                <a:sym typeface="Montserrat"/>
              </a:rPr>
              <a:t>A nivel nacional somos 388 funcionarios, desglosados en 166 mujeres y 222 hombres. </a:t>
            </a:r>
          </a:p>
          <a:p>
            <a:r>
              <a:rPr lang="es-ES" sz="2000" dirty="0">
                <a:sym typeface="Montserrat"/>
              </a:rPr>
              <a:t>Y a nivel regional somos 4 funcionarios:</a:t>
            </a:r>
          </a:p>
        </p:txBody>
      </p:sp>
      <p:pic>
        <p:nvPicPr>
          <p:cNvPr id="24" name="Google Shape;121;p19">
            <a:extLst>
              <a:ext uri="{FF2B5EF4-FFF2-40B4-BE49-F238E27FC236}">
                <a16:creationId xmlns:a16="http://schemas.microsoft.com/office/drawing/2014/main" id="{1CC7363D-ED6B-4A90-959A-D3BAFA19A824}"/>
              </a:ext>
            </a:extLst>
          </p:cNvPr>
          <p:cNvPicPr preferRelativeResize="0"/>
          <p:nvPr/>
        </p:nvPicPr>
        <p:blipFill rotWithShape="1">
          <a:blip r:embed="rId3"/>
          <a:srcRect l="43749" t="16775" r="2300" b="29641"/>
          <a:stretch/>
        </p:blipFill>
        <p:spPr>
          <a:xfrm>
            <a:off x="702378" y="1479645"/>
            <a:ext cx="1800000" cy="1800000"/>
          </a:xfrm>
          <a:prstGeom prst="rect">
            <a:avLst/>
          </a:prstGeom>
          <a:noFill/>
          <a:ln>
            <a:solidFill>
              <a:schemeClr val="tx1"/>
            </a:solidFill>
          </a:ln>
        </p:spPr>
      </p:pic>
      <p:pic>
        <p:nvPicPr>
          <p:cNvPr id="25" name="Google Shape;122;p19">
            <a:extLst>
              <a:ext uri="{FF2B5EF4-FFF2-40B4-BE49-F238E27FC236}">
                <a16:creationId xmlns:a16="http://schemas.microsoft.com/office/drawing/2014/main" id="{1F0562EC-4E5C-4E7C-E34C-344038856566}"/>
              </a:ext>
            </a:extLst>
          </p:cNvPr>
          <p:cNvPicPr preferRelativeResize="0"/>
          <p:nvPr/>
        </p:nvPicPr>
        <p:blipFill>
          <a:blip r:embed="rId4"/>
          <a:srcRect t="14715" b="8592"/>
          <a:stretch/>
        </p:blipFill>
        <p:spPr>
          <a:xfrm>
            <a:off x="6194456" y="3702255"/>
            <a:ext cx="1800000" cy="1800000"/>
          </a:xfrm>
          <a:prstGeom prst="rect">
            <a:avLst/>
          </a:prstGeom>
          <a:noFill/>
          <a:ln>
            <a:solidFill>
              <a:schemeClr val="tx1"/>
            </a:solidFill>
          </a:ln>
        </p:spPr>
      </p:pic>
      <p:pic>
        <p:nvPicPr>
          <p:cNvPr id="26" name="Google Shape;123;p19">
            <a:extLst>
              <a:ext uri="{FF2B5EF4-FFF2-40B4-BE49-F238E27FC236}">
                <a16:creationId xmlns:a16="http://schemas.microsoft.com/office/drawing/2014/main" id="{496E5B1B-6138-7BC3-2627-A705FE632898}"/>
              </a:ext>
            </a:extLst>
          </p:cNvPr>
          <p:cNvPicPr preferRelativeResize="0"/>
          <p:nvPr/>
        </p:nvPicPr>
        <p:blipFill>
          <a:blip r:embed="rId5"/>
          <a:srcRect b="25487"/>
          <a:stretch/>
        </p:blipFill>
        <p:spPr>
          <a:xfrm>
            <a:off x="6194456" y="1479645"/>
            <a:ext cx="1800000" cy="1800000"/>
          </a:xfrm>
          <a:prstGeom prst="rect">
            <a:avLst/>
          </a:prstGeom>
          <a:noFill/>
          <a:ln>
            <a:noFill/>
          </a:ln>
        </p:spPr>
      </p:pic>
      <p:pic>
        <p:nvPicPr>
          <p:cNvPr id="27" name="Google Shape;124;p19">
            <a:extLst>
              <a:ext uri="{FF2B5EF4-FFF2-40B4-BE49-F238E27FC236}">
                <a16:creationId xmlns:a16="http://schemas.microsoft.com/office/drawing/2014/main" id="{87A9580D-9193-62A9-1D66-0348D011E305}"/>
              </a:ext>
            </a:extLst>
          </p:cNvPr>
          <p:cNvPicPr preferRelativeResize="0"/>
          <p:nvPr/>
        </p:nvPicPr>
        <p:blipFill>
          <a:blip r:embed="rId6"/>
          <a:srcRect l="9274" t="25183" b="16975"/>
          <a:stretch/>
        </p:blipFill>
        <p:spPr>
          <a:xfrm>
            <a:off x="702378" y="3745591"/>
            <a:ext cx="1800000" cy="1800000"/>
          </a:xfrm>
          <a:prstGeom prst="rect">
            <a:avLst/>
          </a:prstGeom>
          <a:noFill/>
          <a:ln>
            <a:solidFill>
              <a:schemeClr val="tx1"/>
            </a:solidFill>
          </a:ln>
        </p:spPr>
      </p:pic>
      <p:sp>
        <p:nvSpPr>
          <p:cNvPr id="28" name="Google Shape;129;p19">
            <a:extLst>
              <a:ext uri="{FF2B5EF4-FFF2-40B4-BE49-F238E27FC236}">
                <a16:creationId xmlns:a16="http://schemas.microsoft.com/office/drawing/2014/main" id="{4B080706-DB81-4604-6E9A-958522637BD5}"/>
              </a:ext>
            </a:extLst>
          </p:cNvPr>
          <p:cNvSpPr txBox="1"/>
          <p:nvPr/>
        </p:nvSpPr>
        <p:spPr>
          <a:xfrm>
            <a:off x="2755221" y="3702255"/>
            <a:ext cx="2666524" cy="6832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dirty="0">
                <a:solidFill>
                  <a:srgbClr val="3547C7"/>
                </a:solidFill>
                <a:latin typeface="Montserrat Black"/>
                <a:ea typeface="Montserrat Black"/>
                <a:cs typeface="Montserrat Black"/>
                <a:sym typeface="Montserrat Black"/>
              </a:rPr>
              <a:t>MARCELO OVANDO VILLARROEL</a:t>
            </a:r>
            <a:endParaRPr dirty="0">
              <a:solidFill>
                <a:srgbClr val="3547C7"/>
              </a:solidFill>
              <a:latin typeface="Montserrat Black"/>
              <a:ea typeface="Montserrat Black"/>
              <a:cs typeface="Montserrat Black"/>
              <a:sym typeface="Montserrat Black"/>
            </a:endParaRPr>
          </a:p>
        </p:txBody>
      </p:sp>
      <p:sp>
        <p:nvSpPr>
          <p:cNvPr id="29" name="Google Shape;130;p19">
            <a:extLst>
              <a:ext uri="{FF2B5EF4-FFF2-40B4-BE49-F238E27FC236}">
                <a16:creationId xmlns:a16="http://schemas.microsoft.com/office/drawing/2014/main" id="{10309A86-3EB2-4AE0-59BA-9406A0C89FC6}"/>
              </a:ext>
            </a:extLst>
          </p:cNvPr>
          <p:cNvSpPr txBox="1"/>
          <p:nvPr/>
        </p:nvSpPr>
        <p:spPr>
          <a:xfrm>
            <a:off x="2677163" y="2141083"/>
            <a:ext cx="2875010"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ES" sz="2400" dirty="0">
                <a:solidFill>
                  <a:srgbClr val="3547C7"/>
                </a:solidFill>
                <a:latin typeface="Montserrat"/>
                <a:ea typeface="Montserrat"/>
                <a:cs typeface="Montserrat"/>
                <a:sym typeface="Montserrat"/>
              </a:rPr>
              <a:t>Administrativa</a:t>
            </a:r>
            <a:endParaRPr sz="3200" dirty="0">
              <a:solidFill>
                <a:srgbClr val="3547C7"/>
              </a:solidFill>
              <a:latin typeface="Montserrat Black"/>
              <a:ea typeface="Montserrat Black"/>
              <a:cs typeface="Montserrat Black"/>
              <a:sym typeface="Montserrat Black"/>
            </a:endParaRPr>
          </a:p>
        </p:txBody>
      </p:sp>
      <p:sp>
        <p:nvSpPr>
          <p:cNvPr id="30" name="Google Shape;131;p19">
            <a:extLst>
              <a:ext uri="{FF2B5EF4-FFF2-40B4-BE49-F238E27FC236}">
                <a16:creationId xmlns:a16="http://schemas.microsoft.com/office/drawing/2014/main" id="{6EA21BED-E1BC-6ABA-1411-B64E9D8C282D}"/>
              </a:ext>
            </a:extLst>
          </p:cNvPr>
          <p:cNvSpPr txBox="1"/>
          <p:nvPr/>
        </p:nvSpPr>
        <p:spPr>
          <a:xfrm>
            <a:off x="2677163" y="1486861"/>
            <a:ext cx="2485800" cy="6832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dirty="0">
                <a:solidFill>
                  <a:srgbClr val="3547C7"/>
                </a:solidFill>
                <a:latin typeface="Montserrat Black"/>
                <a:ea typeface="Montserrat Black"/>
                <a:cs typeface="Montserrat Black"/>
                <a:sym typeface="Montserrat Black"/>
              </a:rPr>
              <a:t>MARÍA ESTER CAVIERES PEÑA</a:t>
            </a:r>
            <a:endParaRPr dirty="0">
              <a:solidFill>
                <a:srgbClr val="3547C7"/>
              </a:solidFill>
              <a:latin typeface="Montserrat Black"/>
              <a:ea typeface="Montserrat Black"/>
              <a:cs typeface="Montserrat Black"/>
              <a:sym typeface="Montserrat Black"/>
            </a:endParaRPr>
          </a:p>
        </p:txBody>
      </p:sp>
      <p:sp>
        <p:nvSpPr>
          <p:cNvPr id="31" name="Google Shape;132;p19">
            <a:extLst>
              <a:ext uri="{FF2B5EF4-FFF2-40B4-BE49-F238E27FC236}">
                <a16:creationId xmlns:a16="http://schemas.microsoft.com/office/drawing/2014/main" id="{13101AC3-9D99-28BD-9502-E31ED47A0551}"/>
              </a:ext>
            </a:extLst>
          </p:cNvPr>
          <p:cNvSpPr txBox="1"/>
          <p:nvPr/>
        </p:nvSpPr>
        <p:spPr>
          <a:xfrm>
            <a:off x="2755221" y="4574728"/>
            <a:ext cx="2485800" cy="80018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ES" sz="2000" dirty="0">
                <a:solidFill>
                  <a:srgbClr val="3547C7"/>
                </a:solidFill>
                <a:latin typeface="Montserrat"/>
                <a:ea typeface="Montserrat"/>
                <a:cs typeface="Montserrat"/>
                <a:sym typeface="Montserrat"/>
              </a:rPr>
              <a:t>Profesional de Electricidad</a:t>
            </a:r>
            <a:endParaRPr sz="2000" dirty="0">
              <a:solidFill>
                <a:srgbClr val="3547C7"/>
              </a:solidFill>
              <a:latin typeface="Montserrat Black"/>
              <a:ea typeface="Montserrat Black"/>
              <a:cs typeface="Montserrat Black"/>
              <a:sym typeface="Montserrat Black"/>
            </a:endParaRPr>
          </a:p>
        </p:txBody>
      </p:sp>
      <p:sp>
        <p:nvSpPr>
          <p:cNvPr id="32" name="Google Shape;133;p19">
            <a:extLst>
              <a:ext uri="{FF2B5EF4-FFF2-40B4-BE49-F238E27FC236}">
                <a16:creationId xmlns:a16="http://schemas.microsoft.com/office/drawing/2014/main" id="{FDF091F8-09D7-2D90-1BF8-1A33B781AF38}"/>
              </a:ext>
            </a:extLst>
          </p:cNvPr>
          <p:cNvSpPr txBox="1"/>
          <p:nvPr/>
        </p:nvSpPr>
        <p:spPr>
          <a:xfrm>
            <a:off x="8271937" y="1559867"/>
            <a:ext cx="2485800" cy="6832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dirty="0">
                <a:solidFill>
                  <a:srgbClr val="3547C7"/>
                </a:solidFill>
                <a:latin typeface="Montserrat Black"/>
                <a:ea typeface="Montserrat Black"/>
                <a:cs typeface="Montserrat Black"/>
                <a:sym typeface="Montserrat Black"/>
              </a:rPr>
              <a:t>IVÁN MANSILLA VERA</a:t>
            </a:r>
            <a:endParaRPr dirty="0">
              <a:solidFill>
                <a:srgbClr val="3547C7"/>
              </a:solidFill>
              <a:latin typeface="Montserrat Black"/>
              <a:ea typeface="Montserrat Black"/>
              <a:cs typeface="Montserrat Black"/>
              <a:sym typeface="Montserrat Black"/>
            </a:endParaRPr>
          </a:p>
        </p:txBody>
      </p:sp>
      <p:sp>
        <p:nvSpPr>
          <p:cNvPr id="33" name="Google Shape;134;p19">
            <a:extLst>
              <a:ext uri="{FF2B5EF4-FFF2-40B4-BE49-F238E27FC236}">
                <a16:creationId xmlns:a16="http://schemas.microsoft.com/office/drawing/2014/main" id="{2D4A6C3D-ACDD-5BEF-B1F7-CC2ADF96AC26}"/>
              </a:ext>
            </a:extLst>
          </p:cNvPr>
          <p:cNvSpPr txBox="1"/>
          <p:nvPr/>
        </p:nvSpPr>
        <p:spPr>
          <a:xfrm>
            <a:off x="8249434" y="2162360"/>
            <a:ext cx="2930845" cy="1301865"/>
          </a:xfrm>
          <a:prstGeom prst="rect">
            <a:avLst/>
          </a:prstGeom>
          <a:noFill/>
          <a:ln>
            <a:noFill/>
          </a:ln>
        </p:spPr>
        <p:txBody>
          <a:bodyPr spcFirstLastPara="1" wrap="square" lIns="91425" tIns="91425" rIns="91425" bIns="91425" anchor="t" anchorCtr="0">
            <a:spAutoFit/>
          </a:bodyPr>
          <a:lstStyle/>
          <a:p>
            <a:r>
              <a:rPr lang="es-ES" sz="2000" dirty="0">
                <a:solidFill>
                  <a:srgbClr val="3547C7"/>
                </a:solidFill>
                <a:latin typeface="Montserrat"/>
                <a:sym typeface="Montserrat"/>
              </a:rPr>
              <a:t>Director Regional (S)</a:t>
            </a:r>
            <a:endParaRPr lang="es-ES" sz="2000" dirty="0">
              <a:solidFill>
                <a:srgbClr val="3547C7"/>
              </a:solidFill>
            </a:endParaRPr>
          </a:p>
          <a:p>
            <a:pPr marL="0" lvl="0" indent="0" algn="l" rtl="0">
              <a:spcBef>
                <a:spcPts val="0"/>
              </a:spcBef>
              <a:spcAft>
                <a:spcPts val="0"/>
              </a:spcAft>
              <a:buNone/>
            </a:pPr>
            <a:r>
              <a:rPr lang="es-ES" sz="2000" dirty="0">
                <a:solidFill>
                  <a:srgbClr val="3547C7"/>
                </a:solidFill>
                <a:latin typeface="Montserrat"/>
                <a:ea typeface="Montserrat"/>
                <a:cs typeface="Montserrat"/>
                <a:sym typeface="Montserrat"/>
              </a:rPr>
              <a:t>Profesional de Combustibles</a:t>
            </a:r>
          </a:p>
          <a:p>
            <a:pPr marL="0" lvl="0" indent="0" algn="l" rtl="0">
              <a:lnSpc>
                <a:spcPct val="90000"/>
              </a:lnSpc>
              <a:spcBef>
                <a:spcPts val="0"/>
              </a:spcBef>
              <a:spcAft>
                <a:spcPts val="0"/>
              </a:spcAft>
              <a:buNone/>
            </a:pPr>
            <a:endParaRPr sz="1400" dirty="0">
              <a:solidFill>
                <a:srgbClr val="3547C7"/>
              </a:solidFill>
              <a:latin typeface="Montserrat Black"/>
              <a:ea typeface="Montserrat Black"/>
              <a:cs typeface="Montserrat Black"/>
              <a:sym typeface="Montserrat Black"/>
            </a:endParaRPr>
          </a:p>
        </p:txBody>
      </p:sp>
      <p:sp>
        <p:nvSpPr>
          <p:cNvPr id="34" name="Google Shape;135;p19">
            <a:extLst>
              <a:ext uri="{FF2B5EF4-FFF2-40B4-BE49-F238E27FC236}">
                <a16:creationId xmlns:a16="http://schemas.microsoft.com/office/drawing/2014/main" id="{F4DE2719-37AF-7D05-AD0F-A2385D8CD48B}"/>
              </a:ext>
            </a:extLst>
          </p:cNvPr>
          <p:cNvSpPr txBox="1"/>
          <p:nvPr/>
        </p:nvSpPr>
        <p:spPr>
          <a:xfrm>
            <a:off x="8394221" y="3919021"/>
            <a:ext cx="2485800" cy="6832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dirty="0">
                <a:solidFill>
                  <a:srgbClr val="3547C7"/>
                </a:solidFill>
                <a:latin typeface="Montserrat Black"/>
                <a:ea typeface="Montserrat Black"/>
                <a:cs typeface="Montserrat Black"/>
                <a:sym typeface="Montserrat Black"/>
              </a:rPr>
              <a:t>FERNANDA GARRIDO ORTIZ</a:t>
            </a:r>
            <a:endParaRPr dirty="0">
              <a:solidFill>
                <a:srgbClr val="3547C7"/>
              </a:solidFill>
              <a:latin typeface="Montserrat Black"/>
              <a:ea typeface="Montserrat Black"/>
              <a:cs typeface="Montserrat Black"/>
              <a:sym typeface="Montserrat Black"/>
            </a:endParaRPr>
          </a:p>
        </p:txBody>
      </p:sp>
      <p:sp>
        <p:nvSpPr>
          <p:cNvPr id="35" name="Google Shape;136;p19">
            <a:extLst>
              <a:ext uri="{FF2B5EF4-FFF2-40B4-BE49-F238E27FC236}">
                <a16:creationId xmlns:a16="http://schemas.microsoft.com/office/drawing/2014/main" id="{4E8DD50E-ECDB-3E06-1E61-1A532795C5D7}"/>
              </a:ext>
            </a:extLst>
          </p:cNvPr>
          <p:cNvSpPr txBox="1"/>
          <p:nvPr/>
        </p:nvSpPr>
        <p:spPr>
          <a:xfrm>
            <a:off x="8394221" y="4503533"/>
            <a:ext cx="3605152"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ES" sz="2400" dirty="0">
                <a:solidFill>
                  <a:srgbClr val="3547C7"/>
                </a:solidFill>
                <a:latin typeface="Montserrat"/>
                <a:ea typeface="Montserrat"/>
                <a:cs typeface="Montserrat"/>
                <a:sym typeface="Montserrat"/>
              </a:rPr>
              <a:t>Directora Regional</a:t>
            </a:r>
            <a:endParaRPr sz="2400" b="1" dirty="0">
              <a:solidFill>
                <a:srgbClr val="3547C7"/>
              </a:solidFill>
            </a:endParaRPr>
          </a:p>
        </p:txBody>
      </p:sp>
    </p:spTree>
    <p:extLst>
      <p:ext uri="{BB962C8B-B14F-4D97-AF65-F5344CB8AC3E}">
        <p14:creationId xmlns:p14="http://schemas.microsoft.com/office/powerpoint/2010/main" val="1914248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66580-AFA0-A639-9792-DEB652873A5E}"/>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42218364-E930-4F51-0BBC-08354EC9FA01}"/>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7BDAB3DF-B66E-1A91-603B-DDB925FCF5FC}"/>
              </a:ext>
            </a:extLst>
          </p:cNvPr>
          <p:cNvSpPr txBox="1"/>
          <p:nvPr/>
        </p:nvSpPr>
        <p:spPr>
          <a:xfrm>
            <a:off x="600075" y="357534"/>
            <a:ext cx="9242113" cy="10710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Verificación de la Calidad de Gas Licuando en Plantas de Envasado</a:t>
            </a:r>
          </a:p>
        </p:txBody>
      </p:sp>
      <p:sp>
        <p:nvSpPr>
          <p:cNvPr id="3" name="Google Shape;101;p17">
            <a:extLst>
              <a:ext uri="{FF2B5EF4-FFF2-40B4-BE49-F238E27FC236}">
                <a16:creationId xmlns:a16="http://schemas.microsoft.com/office/drawing/2014/main" id="{72D074BE-72BC-83F0-4382-BD9CA54006FC}"/>
              </a:ext>
            </a:extLst>
          </p:cNvPr>
          <p:cNvSpPr txBox="1"/>
          <p:nvPr/>
        </p:nvSpPr>
        <p:spPr>
          <a:xfrm>
            <a:off x="443345" y="1503809"/>
            <a:ext cx="11351157" cy="1433355"/>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800" b="0" dirty="0">
                <a:sym typeface="Montserrat"/>
              </a:rPr>
              <a:t>En lo que respecta a la calidad del gas licuado expendido a los ciudadanos de la Región, durante el año 2025 se fiscalizó en una oportunidad la planta de envasado de cilindros perteneciente a Gasco Magallanes ubicada en el recinto industrial Cabo Negro, con el objeto de tomar muestras, para verificar el cumplimiento de su calidad, de acuerdo con el siguiente detalle:</a:t>
            </a:r>
          </a:p>
        </p:txBody>
      </p:sp>
      <p:graphicFrame>
        <p:nvGraphicFramePr>
          <p:cNvPr id="4" name="Tabla 14">
            <a:extLst>
              <a:ext uri="{FF2B5EF4-FFF2-40B4-BE49-F238E27FC236}">
                <a16:creationId xmlns:a16="http://schemas.microsoft.com/office/drawing/2014/main" id="{8C093E22-0DF1-A8DD-02CA-9C88D4070569}"/>
              </a:ext>
            </a:extLst>
          </p:cNvPr>
          <p:cNvGraphicFramePr>
            <a:graphicFrameLocks noGrp="1"/>
          </p:cNvGraphicFramePr>
          <p:nvPr>
            <p:extLst>
              <p:ext uri="{D42A27DB-BD31-4B8C-83A1-F6EECF244321}">
                <p14:modId xmlns:p14="http://schemas.microsoft.com/office/powerpoint/2010/main" val="1696364499"/>
              </p:ext>
            </p:extLst>
          </p:nvPr>
        </p:nvGraphicFramePr>
        <p:xfrm>
          <a:off x="6031345" y="3429000"/>
          <a:ext cx="5559957" cy="1732951"/>
        </p:xfrm>
        <a:graphic>
          <a:graphicData uri="http://schemas.openxmlformats.org/drawingml/2006/table">
            <a:tbl>
              <a:tblPr firstRow="1" bandRow="1">
                <a:tableStyleId>{5C22544A-7EE6-4342-B048-85BDC9FD1C3A}</a:tableStyleId>
              </a:tblPr>
              <a:tblGrid>
                <a:gridCol w="1853319">
                  <a:extLst>
                    <a:ext uri="{9D8B030D-6E8A-4147-A177-3AD203B41FA5}">
                      <a16:colId xmlns:a16="http://schemas.microsoft.com/office/drawing/2014/main" val="20000"/>
                    </a:ext>
                  </a:extLst>
                </a:gridCol>
                <a:gridCol w="1853319">
                  <a:extLst>
                    <a:ext uri="{9D8B030D-6E8A-4147-A177-3AD203B41FA5}">
                      <a16:colId xmlns:a16="http://schemas.microsoft.com/office/drawing/2014/main" val="20001"/>
                    </a:ext>
                  </a:extLst>
                </a:gridCol>
                <a:gridCol w="1853319">
                  <a:extLst>
                    <a:ext uri="{9D8B030D-6E8A-4147-A177-3AD203B41FA5}">
                      <a16:colId xmlns:a16="http://schemas.microsoft.com/office/drawing/2014/main" val="20002"/>
                    </a:ext>
                  </a:extLst>
                </a:gridCol>
              </a:tblGrid>
              <a:tr h="773381">
                <a:tc>
                  <a:txBody>
                    <a:bodyPr/>
                    <a:lstStyle/>
                    <a:p>
                      <a:pPr algn="ctr"/>
                      <a:r>
                        <a:rPr kumimoji="0" lang="es-ES" sz="1800" b="1" i="0" u="none" strike="noStrike" kern="0" cap="none" spc="0" normalizeH="0" baseline="0" dirty="0">
                          <a:ln>
                            <a:noFill/>
                          </a:ln>
                          <a:solidFill>
                            <a:schemeClr val="bg1"/>
                          </a:solidFill>
                          <a:effectLst/>
                          <a:uLnTx/>
                          <a:uFillTx/>
                          <a:latin typeface="Montserrat"/>
                          <a:sym typeface="Arial"/>
                        </a:rPr>
                        <a:t>Planta</a:t>
                      </a:r>
                      <a:endParaRPr kumimoji="0" lang="es-CL" sz="1800" b="1" i="0" u="none" strike="noStrike" kern="0" cap="none" spc="0" normalizeH="0" baseline="0" dirty="0">
                        <a:ln>
                          <a:noFill/>
                        </a:ln>
                        <a:solidFill>
                          <a:schemeClr val="bg1"/>
                        </a:solidFill>
                        <a:effectLst/>
                        <a:uLnTx/>
                        <a:uFillTx/>
                        <a:latin typeface="Montserrat"/>
                        <a:sym typeface="Arial"/>
                      </a:endParaRPr>
                    </a:p>
                  </a:txBody>
                  <a:tcPr anchor="ctr"/>
                </a:tc>
                <a:tc>
                  <a:txBody>
                    <a:bodyPr/>
                    <a:lstStyle/>
                    <a:p>
                      <a:pPr algn="ctr"/>
                      <a:r>
                        <a:rPr kumimoji="0" lang="es-ES" sz="1800" b="1" i="0" u="none" strike="noStrike" kern="0" cap="none" spc="0" normalizeH="0" baseline="0" dirty="0" err="1">
                          <a:ln>
                            <a:noFill/>
                          </a:ln>
                          <a:solidFill>
                            <a:schemeClr val="bg1"/>
                          </a:solidFill>
                          <a:effectLst/>
                          <a:uLnTx/>
                          <a:uFillTx/>
                          <a:latin typeface="Montserrat"/>
                          <a:sym typeface="Arial"/>
                        </a:rPr>
                        <a:t>Cant</a:t>
                      </a:r>
                      <a:r>
                        <a:rPr kumimoji="0" lang="es-ES" sz="1800" b="1" i="0" u="none" strike="noStrike" kern="0" cap="none" spc="0" normalizeH="0" baseline="0" dirty="0">
                          <a:ln>
                            <a:noFill/>
                          </a:ln>
                          <a:solidFill>
                            <a:schemeClr val="bg1"/>
                          </a:solidFill>
                          <a:effectLst/>
                          <a:uLnTx/>
                          <a:uFillTx/>
                          <a:latin typeface="Montserrat"/>
                          <a:sym typeface="Arial"/>
                        </a:rPr>
                        <a:t>. Cilindros Uso Doméstico</a:t>
                      </a:r>
                      <a:endParaRPr kumimoji="0" lang="es-CL" sz="1800" b="1" i="0" u="none" strike="noStrike" kern="0" cap="none" spc="0" normalizeH="0" baseline="0" dirty="0">
                        <a:ln>
                          <a:noFill/>
                        </a:ln>
                        <a:solidFill>
                          <a:schemeClr val="bg1"/>
                        </a:solidFill>
                        <a:effectLst/>
                        <a:uLnTx/>
                        <a:uFillTx/>
                        <a:latin typeface="Montserrat"/>
                        <a:sym typeface="Arial"/>
                      </a:endParaRPr>
                    </a:p>
                  </a:txBody>
                  <a:tcPr anchor="ctr"/>
                </a:tc>
                <a:tc>
                  <a:txBody>
                    <a:bodyPr/>
                    <a:lstStyle/>
                    <a:p>
                      <a:pPr algn="ctr"/>
                      <a:r>
                        <a:rPr kumimoji="0" lang="es-ES" sz="1800" b="1" i="0" u="none" strike="noStrike" kern="0" cap="none" spc="0" normalizeH="0" baseline="0" dirty="0" err="1">
                          <a:ln>
                            <a:noFill/>
                          </a:ln>
                          <a:solidFill>
                            <a:schemeClr val="bg1"/>
                          </a:solidFill>
                          <a:effectLst/>
                          <a:uLnTx/>
                          <a:uFillTx/>
                          <a:latin typeface="Montserrat"/>
                          <a:sym typeface="Arial"/>
                        </a:rPr>
                        <a:t>Cant</a:t>
                      </a:r>
                      <a:r>
                        <a:rPr kumimoji="0" lang="es-ES" sz="1800" b="1" i="0" u="none" strike="noStrike" kern="0" cap="none" spc="0" normalizeH="0" baseline="0" dirty="0">
                          <a:ln>
                            <a:noFill/>
                          </a:ln>
                          <a:solidFill>
                            <a:schemeClr val="bg1"/>
                          </a:solidFill>
                          <a:effectLst/>
                          <a:uLnTx/>
                          <a:uFillTx/>
                          <a:latin typeface="Montserrat"/>
                          <a:sym typeface="Arial"/>
                        </a:rPr>
                        <a:t>. Cilindros Uso Vehicular (Horquillas)</a:t>
                      </a:r>
                      <a:endParaRPr kumimoji="0" lang="es-CL" sz="1800" b="1" i="0" u="none" strike="noStrike" kern="0" cap="none" spc="0" normalizeH="0" baseline="0" dirty="0">
                        <a:ln>
                          <a:noFill/>
                        </a:ln>
                        <a:solidFill>
                          <a:schemeClr val="bg1"/>
                        </a:solidFill>
                        <a:effectLst/>
                        <a:uLnTx/>
                        <a:uFillTx/>
                        <a:latin typeface="Montserrat"/>
                        <a:sym typeface="Arial"/>
                      </a:endParaRPr>
                    </a:p>
                  </a:txBody>
                  <a:tcPr anchor="ctr"/>
                </a:tc>
                <a:extLst>
                  <a:ext uri="{0D108BD9-81ED-4DB2-BD59-A6C34878D82A}">
                    <a16:rowId xmlns:a16="http://schemas.microsoft.com/office/drawing/2014/main" val="10000"/>
                  </a:ext>
                </a:extLst>
              </a:tr>
              <a:tr h="544231">
                <a:tc>
                  <a:txBody>
                    <a:bodyPr/>
                    <a:lstStyle/>
                    <a:p>
                      <a:pPr algn="ctr"/>
                      <a:r>
                        <a:rPr kumimoji="0" lang="es-ES" sz="1800" b="0" i="0" u="none" strike="noStrike" kern="0" cap="none" spc="0" normalizeH="0" baseline="0" dirty="0">
                          <a:ln>
                            <a:noFill/>
                          </a:ln>
                          <a:solidFill>
                            <a:srgbClr val="3547C7"/>
                          </a:solidFill>
                          <a:effectLst/>
                          <a:uLnTx/>
                          <a:uFillTx/>
                          <a:latin typeface="Montserrat"/>
                          <a:sym typeface="Arial"/>
                        </a:rPr>
                        <a:t>Cabo Negro</a:t>
                      </a:r>
                    </a:p>
                  </a:txBody>
                  <a:tcPr anchor="ctr"/>
                </a:tc>
                <a:tc>
                  <a:txBody>
                    <a:bodyPr/>
                    <a:lstStyle/>
                    <a:p>
                      <a:pPr algn="ctr"/>
                      <a:r>
                        <a:rPr kumimoji="0" lang="es-ES" sz="1800" b="0" i="0" u="none" strike="noStrike" kern="0" cap="none" spc="0" normalizeH="0" baseline="0" dirty="0">
                          <a:ln>
                            <a:noFill/>
                          </a:ln>
                          <a:solidFill>
                            <a:srgbClr val="3547C7"/>
                          </a:solidFill>
                          <a:effectLst/>
                          <a:uLnTx/>
                          <a:uFillTx/>
                          <a:latin typeface="Montserrat"/>
                          <a:sym typeface="Arial"/>
                        </a:rPr>
                        <a:t>4</a:t>
                      </a:r>
                      <a:endParaRPr kumimoji="0" lang="es-CL" sz="1800" b="0" i="0" u="none" strike="noStrike" kern="0" cap="none" spc="0" normalizeH="0" baseline="0" dirty="0">
                        <a:ln>
                          <a:noFill/>
                        </a:ln>
                        <a:solidFill>
                          <a:srgbClr val="3547C7"/>
                        </a:solidFill>
                        <a:effectLst/>
                        <a:uLnTx/>
                        <a:uFillTx/>
                        <a:latin typeface="Montserrat"/>
                        <a:sym typeface="Arial"/>
                      </a:endParaRPr>
                    </a:p>
                  </a:txBody>
                  <a:tcPr anchor="ctr"/>
                </a:tc>
                <a:tc>
                  <a:txBody>
                    <a:bodyPr/>
                    <a:lstStyle/>
                    <a:p>
                      <a:pPr algn="ctr"/>
                      <a:r>
                        <a:rPr kumimoji="0" lang="es-ES" sz="1800" b="0" i="0" u="none" strike="noStrike" kern="0" cap="none" spc="0" normalizeH="0" baseline="0" dirty="0">
                          <a:ln>
                            <a:noFill/>
                          </a:ln>
                          <a:solidFill>
                            <a:srgbClr val="3547C7"/>
                          </a:solidFill>
                          <a:effectLst/>
                          <a:uLnTx/>
                          <a:uFillTx/>
                          <a:latin typeface="Montserrat"/>
                          <a:sym typeface="Arial"/>
                        </a:rPr>
                        <a:t>1</a:t>
                      </a:r>
                      <a:endParaRPr kumimoji="0" lang="es-CL" sz="1800" b="0" i="0" u="none" strike="noStrike" kern="0" cap="none" spc="0" normalizeH="0" baseline="0" dirty="0">
                        <a:ln>
                          <a:noFill/>
                        </a:ln>
                        <a:solidFill>
                          <a:srgbClr val="3547C7"/>
                        </a:solidFill>
                        <a:effectLst/>
                        <a:uLnTx/>
                        <a:uFillTx/>
                        <a:latin typeface="Montserrat"/>
                        <a:sym typeface="Arial"/>
                      </a:endParaRPr>
                    </a:p>
                  </a:txBody>
                  <a:tcPr anchor="ctr"/>
                </a:tc>
                <a:extLst>
                  <a:ext uri="{0D108BD9-81ED-4DB2-BD59-A6C34878D82A}">
                    <a16:rowId xmlns:a16="http://schemas.microsoft.com/office/drawing/2014/main" val="10001"/>
                  </a:ext>
                </a:extLst>
              </a:tr>
            </a:tbl>
          </a:graphicData>
        </a:graphic>
      </p:graphicFrame>
      <p:pic>
        <p:nvPicPr>
          <p:cNvPr id="6" name="Imagen 5">
            <a:extLst>
              <a:ext uri="{FF2B5EF4-FFF2-40B4-BE49-F238E27FC236}">
                <a16:creationId xmlns:a16="http://schemas.microsoft.com/office/drawing/2014/main" id="{7BE47949-7C09-5B38-CC11-268EF94AC044}"/>
              </a:ext>
            </a:extLst>
          </p:cNvPr>
          <p:cNvPicPr>
            <a:picLocks noChangeAspect="1"/>
          </p:cNvPicPr>
          <p:nvPr/>
        </p:nvPicPr>
        <p:blipFill>
          <a:blip r:embed="rId3"/>
          <a:stretch>
            <a:fillRect/>
          </a:stretch>
        </p:blipFill>
        <p:spPr>
          <a:xfrm>
            <a:off x="926220" y="3183203"/>
            <a:ext cx="4294911" cy="32211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95249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ABD25-B0C9-40B2-87EA-AECDEF069519}"/>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4947ADD2-03E5-FA16-B381-6595FDFC2955}"/>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7E29FAE0-7673-B950-1973-02D8A77F9AFE}"/>
              </a:ext>
            </a:extLst>
          </p:cNvPr>
          <p:cNvSpPr txBox="1"/>
          <p:nvPr/>
        </p:nvSpPr>
        <p:spPr>
          <a:xfrm>
            <a:off x="960244" y="342816"/>
            <a:ext cx="9242113" cy="10710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Ámbito Productos</a:t>
            </a:r>
          </a:p>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Certificación y Fiscalización Productos</a:t>
            </a:r>
          </a:p>
        </p:txBody>
      </p:sp>
      <p:sp>
        <p:nvSpPr>
          <p:cNvPr id="3" name="Google Shape;101;p17">
            <a:extLst>
              <a:ext uri="{FF2B5EF4-FFF2-40B4-BE49-F238E27FC236}">
                <a16:creationId xmlns:a16="http://schemas.microsoft.com/office/drawing/2014/main" id="{B86B3E0C-64F2-5974-5155-4E3B1CD8AC2F}"/>
              </a:ext>
            </a:extLst>
          </p:cNvPr>
          <p:cNvSpPr txBox="1"/>
          <p:nvPr/>
        </p:nvSpPr>
        <p:spPr>
          <a:xfrm>
            <a:off x="10030080" y="2308858"/>
            <a:ext cx="2039931" cy="3230851"/>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600" dirty="0">
                <a:sym typeface="Montserrat"/>
              </a:rPr>
              <a:t>Durante el año 2025, se certificaron y marcaron un total aproximado de 485 millones de productos eléctricos y 107 millones de productos de combustibles.</a:t>
            </a:r>
          </a:p>
        </p:txBody>
      </p:sp>
      <p:pic>
        <p:nvPicPr>
          <p:cNvPr id="5" name="Imagen 4">
            <a:extLst>
              <a:ext uri="{FF2B5EF4-FFF2-40B4-BE49-F238E27FC236}">
                <a16:creationId xmlns:a16="http://schemas.microsoft.com/office/drawing/2014/main" id="{AA1CE263-F931-8FCC-7CCE-D36C6B53CD6C}"/>
              </a:ext>
            </a:extLst>
          </p:cNvPr>
          <p:cNvPicPr>
            <a:picLocks noChangeAspect="1"/>
          </p:cNvPicPr>
          <p:nvPr/>
        </p:nvPicPr>
        <p:blipFill>
          <a:blip r:embed="rId3"/>
          <a:stretch>
            <a:fillRect/>
          </a:stretch>
        </p:blipFill>
        <p:spPr>
          <a:xfrm>
            <a:off x="6096000" y="2553164"/>
            <a:ext cx="3934080" cy="4189370"/>
          </a:xfrm>
          <a:prstGeom prst="rect">
            <a:avLst/>
          </a:prstGeom>
        </p:spPr>
      </p:pic>
      <p:pic>
        <p:nvPicPr>
          <p:cNvPr id="6" name="Imagen 5">
            <a:extLst>
              <a:ext uri="{FF2B5EF4-FFF2-40B4-BE49-F238E27FC236}">
                <a16:creationId xmlns:a16="http://schemas.microsoft.com/office/drawing/2014/main" id="{03040007-4F0E-349D-8AF8-062463206833}"/>
              </a:ext>
            </a:extLst>
          </p:cNvPr>
          <p:cNvPicPr>
            <a:picLocks noChangeAspect="1"/>
          </p:cNvPicPr>
          <p:nvPr/>
        </p:nvPicPr>
        <p:blipFill>
          <a:blip r:embed="rId4">
            <a:clrChange>
              <a:clrFrom>
                <a:srgbClr val="9A9A9A"/>
              </a:clrFrom>
              <a:clrTo>
                <a:srgbClr val="9A9A9A">
                  <a:alpha val="0"/>
                </a:srgbClr>
              </a:clrTo>
            </a:clrChange>
          </a:blip>
          <a:stretch>
            <a:fillRect/>
          </a:stretch>
        </p:blipFill>
        <p:spPr>
          <a:xfrm>
            <a:off x="7611834" y="1479122"/>
            <a:ext cx="2851715" cy="555159"/>
          </a:xfrm>
          <a:prstGeom prst="rect">
            <a:avLst/>
          </a:prstGeom>
          <a:ln>
            <a:noFill/>
          </a:ln>
          <a:effectLst>
            <a:outerShdw blurRad="292100" dist="139700" dir="2700000" algn="tl" rotWithShape="0">
              <a:srgbClr val="333333">
                <a:alpha val="65000"/>
              </a:srgbClr>
            </a:outerShdw>
          </a:effectLst>
        </p:spPr>
      </p:pic>
      <p:pic>
        <p:nvPicPr>
          <p:cNvPr id="8" name="Imagen 7">
            <a:extLst>
              <a:ext uri="{FF2B5EF4-FFF2-40B4-BE49-F238E27FC236}">
                <a16:creationId xmlns:a16="http://schemas.microsoft.com/office/drawing/2014/main" id="{0FDAB498-3A1D-1CBE-FDD4-5DCC3CC8BDE8}"/>
              </a:ext>
            </a:extLst>
          </p:cNvPr>
          <p:cNvPicPr>
            <a:picLocks noChangeAspect="1"/>
          </p:cNvPicPr>
          <p:nvPr/>
        </p:nvPicPr>
        <p:blipFill>
          <a:blip r:embed="rId5"/>
          <a:stretch>
            <a:fillRect/>
          </a:stretch>
        </p:blipFill>
        <p:spPr>
          <a:xfrm>
            <a:off x="347326" y="1303049"/>
            <a:ext cx="5040000" cy="2664051"/>
          </a:xfrm>
          <a:prstGeom prst="rect">
            <a:avLst/>
          </a:prstGeom>
        </p:spPr>
      </p:pic>
      <p:pic>
        <p:nvPicPr>
          <p:cNvPr id="10" name="Imagen 9">
            <a:extLst>
              <a:ext uri="{FF2B5EF4-FFF2-40B4-BE49-F238E27FC236}">
                <a16:creationId xmlns:a16="http://schemas.microsoft.com/office/drawing/2014/main" id="{B3E60BE3-7C7A-8454-2EE2-0F6F5FF1D39E}"/>
              </a:ext>
            </a:extLst>
          </p:cNvPr>
          <p:cNvPicPr>
            <a:picLocks noChangeAspect="1"/>
          </p:cNvPicPr>
          <p:nvPr/>
        </p:nvPicPr>
        <p:blipFill>
          <a:blip r:embed="rId6"/>
          <a:stretch>
            <a:fillRect/>
          </a:stretch>
        </p:blipFill>
        <p:spPr>
          <a:xfrm>
            <a:off x="347326" y="4133781"/>
            <a:ext cx="5040000" cy="2476862"/>
          </a:xfrm>
          <a:prstGeom prst="rect">
            <a:avLst/>
          </a:prstGeom>
        </p:spPr>
      </p:pic>
    </p:spTree>
    <p:extLst>
      <p:ext uri="{BB962C8B-B14F-4D97-AF65-F5344CB8AC3E}">
        <p14:creationId xmlns:p14="http://schemas.microsoft.com/office/powerpoint/2010/main" val="813897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5F14F-5F03-0C60-27A3-75B5EF53614A}"/>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0E31E36B-D797-3A72-7C30-EDA7266DD7B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5FFEB3CD-8705-C4FB-F626-90BCB50E9E0F}"/>
              </a:ext>
            </a:extLst>
          </p:cNvPr>
          <p:cNvSpPr txBox="1"/>
          <p:nvPr/>
        </p:nvSpPr>
        <p:spPr>
          <a:xfrm>
            <a:off x="960244" y="342816"/>
            <a:ext cx="924211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Fiscalización de Comercio</a:t>
            </a:r>
          </a:p>
        </p:txBody>
      </p:sp>
      <p:sp>
        <p:nvSpPr>
          <p:cNvPr id="3" name="Google Shape;101;p17">
            <a:extLst>
              <a:ext uri="{FF2B5EF4-FFF2-40B4-BE49-F238E27FC236}">
                <a16:creationId xmlns:a16="http://schemas.microsoft.com/office/drawing/2014/main" id="{AFBF17F1-E96A-52AB-9936-CDA46A3C7D67}"/>
              </a:ext>
            </a:extLst>
          </p:cNvPr>
          <p:cNvSpPr txBox="1"/>
          <p:nvPr/>
        </p:nvSpPr>
        <p:spPr>
          <a:xfrm>
            <a:off x="776812" y="1015767"/>
            <a:ext cx="10638375" cy="1690487"/>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600" b="0" dirty="0">
                <a:sym typeface="Montserrat"/>
              </a:rPr>
              <a:t>El sello SEC es un distintivo que deben traer adheridos y a la vista los productos que han sido sometidos al proceso de certificación y que permite identificar el certificado asociado a ese producto. </a:t>
            </a:r>
          </a:p>
          <a:p>
            <a:r>
              <a:rPr lang="es-MX" sz="1600" b="0" dirty="0">
                <a:sym typeface="Montserrat"/>
              </a:rPr>
              <a:t>Durante el año 2025 se efectuaron 6 fiscalizaciones a comercio web y 18 fiscalizaciones a locales: </a:t>
            </a:r>
          </a:p>
          <a:p>
            <a:r>
              <a:rPr lang="es-MX" sz="1600" b="0" dirty="0">
                <a:sym typeface="Montserrat"/>
              </a:rPr>
              <a:t>6 de Zona Franca, 2 Mall Chino y 10 comercios tradicionales, de acuerdo con el siguiente detalle:</a:t>
            </a:r>
          </a:p>
          <a:p>
            <a:endParaRPr lang="es-MX" sz="1600" b="0" dirty="0">
              <a:sym typeface="Montserrat"/>
            </a:endParaRPr>
          </a:p>
        </p:txBody>
      </p:sp>
      <p:graphicFrame>
        <p:nvGraphicFramePr>
          <p:cNvPr id="4" name="Tabla 13">
            <a:extLst>
              <a:ext uri="{FF2B5EF4-FFF2-40B4-BE49-F238E27FC236}">
                <a16:creationId xmlns:a16="http://schemas.microsoft.com/office/drawing/2014/main" id="{112E966D-CC0F-939D-54EF-999A32A20B7D}"/>
              </a:ext>
            </a:extLst>
          </p:cNvPr>
          <p:cNvGraphicFramePr>
            <a:graphicFrameLocks noGrp="1"/>
          </p:cNvGraphicFramePr>
          <p:nvPr>
            <p:extLst>
              <p:ext uri="{D42A27DB-BD31-4B8C-83A1-F6EECF244321}">
                <p14:modId xmlns:p14="http://schemas.microsoft.com/office/powerpoint/2010/main" val="1072738996"/>
              </p:ext>
            </p:extLst>
          </p:nvPr>
        </p:nvGraphicFramePr>
        <p:xfrm>
          <a:off x="7869382" y="2847873"/>
          <a:ext cx="4059095" cy="2062480"/>
        </p:xfrm>
        <a:graphic>
          <a:graphicData uri="http://schemas.openxmlformats.org/drawingml/2006/table">
            <a:tbl>
              <a:tblPr firstRow="1" bandRow="1">
                <a:tableStyleId>{5C22544A-7EE6-4342-B048-85BDC9FD1C3A}</a:tableStyleId>
              </a:tblPr>
              <a:tblGrid>
                <a:gridCol w="2739472">
                  <a:extLst>
                    <a:ext uri="{9D8B030D-6E8A-4147-A177-3AD203B41FA5}">
                      <a16:colId xmlns:a16="http://schemas.microsoft.com/office/drawing/2014/main" val="20000"/>
                    </a:ext>
                  </a:extLst>
                </a:gridCol>
                <a:gridCol w="1319623">
                  <a:extLst>
                    <a:ext uri="{9D8B030D-6E8A-4147-A177-3AD203B41FA5}">
                      <a16:colId xmlns:a16="http://schemas.microsoft.com/office/drawing/2014/main" val="20001"/>
                    </a:ext>
                  </a:extLst>
                </a:gridCol>
              </a:tblGrid>
              <a:tr h="370840">
                <a:tc>
                  <a:txBody>
                    <a:bodyPr/>
                    <a:lstStyle/>
                    <a:p>
                      <a:pPr algn="ctr"/>
                      <a:r>
                        <a:rPr lang="es-ES" sz="1600" b="1" i="0" u="none" strike="noStrike" cap="none" dirty="0">
                          <a:solidFill>
                            <a:schemeClr val="accent1">
                              <a:lumMod val="50000"/>
                            </a:schemeClr>
                          </a:solidFill>
                          <a:latin typeface="Montserrat"/>
                          <a:sym typeface="Arial"/>
                        </a:rPr>
                        <a:t>Total Productos</a:t>
                      </a:r>
                      <a:endParaRPr lang="es-CL" sz="1600" b="1" i="0" u="none" strike="noStrike" cap="none" dirty="0">
                        <a:solidFill>
                          <a:schemeClr val="accent1">
                            <a:lumMod val="50000"/>
                          </a:schemeClr>
                        </a:solidFill>
                        <a:latin typeface="Montserrat"/>
                        <a:sym typeface="Arial"/>
                      </a:endParaRPr>
                    </a:p>
                  </a:txBody>
                  <a:tcPr marL="91465" marR="91465" anchor="ctr">
                    <a:solidFill>
                      <a:schemeClr val="accent1">
                        <a:lumMod val="20000"/>
                        <a:lumOff val="80000"/>
                      </a:schemeClr>
                    </a:solidFill>
                  </a:tcPr>
                </a:tc>
                <a:tc>
                  <a:txBody>
                    <a:bodyPr/>
                    <a:lstStyle/>
                    <a:p>
                      <a:pPr algn="ctr"/>
                      <a:r>
                        <a:rPr lang="es-MX" sz="1600" b="1" i="0" u="none" strike="noStrike" cap="none" dirty="0">
                          <a:solidFill>
                            <a:schemeClr val="accent1">
                              <a:lumMod val="50000"/>
                            </a:schemeClr>
                          </a:solidFill>
                          <a:latin typeface="Montserrat"/>
                          <a:sym typeface="Arial"/>
                        </a:rPr>
                        <a:t>92</a:t>
                      </a:r>
                      <a:endParaRPr lang="es-CL" sz="1600" b="1" i="0" u="none" strike="noStrike" cap="none" dirty="0">
                        <a:solidFill>
                          <a:schemeClr val="accent1">
                            <a:lumMod val="50000"/>
                          </a:schemeClr>
                        </a:solidFill>
                        <a:latin typeface="Montserrat"/>
                        <a:sym typeface="Arial"/>
                      </a:endParaRPr>
                    </a:p>
                  </a:txBody>
                  <a:tcPr marL="91465" marR="91465" anchor="ctr">
                    <a:solidFill>
                      <a:schemeClr val="accent1">
                        <a:lumMod val="20000"/>
                        <a:lumOff val="80000"/>
                      </a:schemeClr>
                    </a:solidFill>
                  </a:tcPr>
                </a:tc>
                <a:extLst>
                  <a:ext uri="{0D108BD9-81ED-4DB2-BD59-A6C34878D82A}">
                    <a16:rowId xmlns:a16="http://schemas.microsoft.com/office/drawing/2014/main" val="10000"/>
                  </a:ext>
                </a:extLst>
              </a:tr>
              <a:tr h="370840">
                <a:tc>
                  <a:txBody>
                    <a:bodyPr/>
                    <a:lstStyle/>
                    <a:p>
                      <a:pPr algn="ctr"/>
                      <a:r>
                        <a:rPr lang="es-ES" sz="1600" b="0" i="0" u="none" strike="noStrike" cap="none" dirty="0">
                          <a:solidFill>
                            <a:schemeClr val="accent1">
                              <a:lumMod val="50000"/>
                            </a:schemeClr>
                          </a:solidFill>
                          <a:latin typeface="Montserrat"/>
                          <a:sym typeface="Arial"/>
                        </a:rPr>
                        <a:t>Productos que cumplen</a:t>
                      </a:r>
                      <a:endParaRPr lang="es-CL" sz="1600" b="0" i="0" u="none" strike="noStrike" cap="none" dirty="0">
                        <a:solidFill>
                          <a:schemeClr val="accent1">
                            <a:lumMod val="50000"/>
                          </a:schemeClr>
                        </a:solidFill>
                        <a:latin typeface="Montserrat"/>
                        <a:sym typeface="Arial"/>
                      </a:endParaRPr>
                    </a:p>
                  </a:txBody>
                  <a:tcPr marL="91465" marR="91465" anchor="ctr"/>
                </a:tc>
                <a:tc>
                  <a:txBody>
                    <a:bodyPr/>
                    <a:lstStyle/>
                    <a:p>
                      <a:pPr algn="ctr"/>
                      <a:r>
                        <a:rPr lang="es-MX" sz="1600" b="0" i="0" u="none" strike="noStrike" cap="none" dirty="0">
                          <a:solidFill>
                            <a:schemeClr val="accent1">
                              <a:lumMod val="50000"/>
                            </a:schemeClr>
                          </a:solidFill>
                          <a:latin typeface="Montserrat"/>
                          <a:sym typeface="Arial"/>
                        </a:rPr>
                        <a:t>24</a:t>
                      </a:r>
                      <a:endParaRPr lang="es-CL" sz="1600" b="0" i="0" u="none" strike="noStrike" cap="none" dirty="0">
                        <a:solidFill>
                          <a:schemeClr val="accent1">
                            <a:lumMod val="50000"/>
                          </a:schemeClr>
                        </a:solidFill>
                        <a:latin typeface="Montserrat"/>
                        <a:sym typeface="Arial"/>
                      </a:endParaRPr>
                    </a:p>
                  </a:txBody>
                  <a:tcPr marL="91465" marR="91465" anchor="ctr"/>
                </a:tc>
                <a:extLst>
                  <a:ext uri="{0D108BD9-81ED-4DB2-BD59-A6C34878D82A}">
                    <a16:rowId xmlns:a16="http://schemas.microsoft.com/office/drawing/2014/main" val="10001"/>
                  </a:ext>
                </a:extLst>
              </a:tr>
              <a:tr h="370840">
                <a:tc>
                  <a:txBody>
                    <a:bodyPr/>
                    <a:lstStyle/>
                    <a:p>
                      <a:pPr algn="ctr"/>
                      <a:r>
                        <a:rPr lang="es-ES" sz="1600" b="0" i="0" u="none" strike="noStrike" cap="none" dirty="0">
                          <a:solidFill>
                            <a:schemeClr val="accent1">
                              <a:lumMod val="50000"/>
                            </a:schemeClr>
                          </a:solidFill>
                          <a:latin typeface="Montserrat"/>
                          <a:sym typeface="Arial"/>
                        </a:rPr>
                        <a:t>Productos que no cumplen</a:t>
                      </a:r>
                      <a:endParaRPr lang="es-CL" sz="1600" b="0" i="0" u="none" strike="noStrike" cap="none" dirty="0">
                        <a:solidFill>
                          <a:schemeClr val="accent1">
                            <a:lumMod val="50000"/>
                          </a:schemeClr>
                        </a:solidFill>
                        <a:latin typeface="Montserrat"/>
                        <a:sym typeface="Arial"/>
                      </a:endParaRPr>
                    </a:p>
                  </a:txBody>
                  <a:tcPr marL="91465" marR="91465" anchor="ctr"/>
                </a:tc>
                <a:tc>
                  <a:txBody>
                    <a:bodyPr/>
                    <a:lstStyle/>
                    <a:p>
                      <a:pPr algn="ctr"/>
                      <a:r>
                        <a:rPr lang="es-ES" sz="1600" b="0" i="0" u="none" strike="noStrike" cap="none" dirty="0">
                          <a:solidFill>
                            <a:schemeClr val="accent1">
                              <a:lumMod val="50000"/>
                            </a:schemeClr>
                          </a:solidFill>
                          <a:latin typeface="Montserrat"/>
                          <a:sym typeface="Arial"/>
                        </a:rPr>
                        <a:t>68</a:t>
                      </a:r>
                      <a:endParaRPr lang="es-CL" sz="1600" b="0" i="0" u="none" strike="noStrike" cap="none" dirty="0">
                        <a:solidFill>
                          <a:schemeClr val="accent1">
                            <a:lumMod val="50000"/>
                          </a:schemeClr>
                        </a:solidFill>
                        <a:latin typeface="Montserrat"/>
                        <a:sym typeface="Arial"/>
                      </a:endParaRPr>
                    </a:p>
                  </a:txBody>
                  <a:tcPr marL="91465" marR="91465" anchor="ctr"/>
                </a:tc>
                <a:extLst>
                  <a:ext uri="{0D108BD9-81ED-4DB2-BD59-A6C34878D82A}">
                    <a16:rowId xmlns:a16="http://schemas.microsoft.com/office/drawing/2014/main" val="10002"/>
                  </a:ext>
                </a:extLst>
              </a:tr>
              <a:tr h="370840">
                <a:tc>
                  <a:txBody>
                    <a:bodyPr/>
                    <a:lstStyle/>
                    <a:p>
                      <a:pPr algn="ctr"/>
                      <a:r>
                        <a:rPr lang="es-ES" sz="1600" b="0" i="0" u="none" strike="noStrike" cap="none" dirty="0">
                          <a:solidFill>
                            <a:schemeClr val="accent1">
                              <a:lumMod val="50000"/>
                            </a:schemeClr>
                          </a:solidFill>
                          <a:latin typeface="Montserrat"/>
                          <a:sym typeface="Arial"/>
                        </a:rPr>
                        <a:t>Procesos Sancionatorios</a:t>
                      </a:r>
                      <a:endParaRPr lang="es-CL" sz="1600" b="0" i="0" u="none" strike="noStrike" cap="none" dirty="0">
                        <a:solidFill>
                          <a:schemeClr val="accent1">
                            <a:lumMod val="50000"/>
                          </a:schemeClr>
                        </a:solidFill>
                        <a:latin typeface="Montserrat"/>
                        <a:sym typeface="Arial"/>
                      </a:endParaRPr>
                    </a:p>
                  </a:txBody>
                  <a:tcPr marL="91465" marR="91465" anchor="ctr"/>
                </a:tc>
                <a:tc>
                  <a:txBody>
                    <a:bodyPr/>
                    <a:lstStyle/>
                    <a:p>
                      <a:pPr algn="ctr"/>
                      <a:r>
                        <a:rPr lang="es-MX" sz="1600" b="0" i="0" u="none" strike="noStrike" cap="none" dirty="0">
                          <a:solidFill>
                            <a:schemeClr val="accent1">
                              <a:lumMod val="50000"/>
                            </a:schemeClr>
                          </a:solidFill>
                          <a:latin typeface="Montserrat"/>
                          <a:sym typeface="Arial"/>
                        </a:rPr>
                        <a:t>7</a:t>
                      </a:r>
                      <a:endParaRPr lang="es-CL" sz="1600" b="0" i="0" u="none" strike="noStrike" cap="none" dirty="0">
                        <a:solidFill>
                          <a:schemeClr val="accent1">
                            <a:lumMod val="50000"/>
                          </a:schemeClr>
                        </a:solidFill>
                        <a:latin typeface="Montserrat"/>
                        <a:sym typeface="Arial"/>
                      </a:endParaRPr>
                    </a:p>
                  </a:txBody>
                  <a:tcPr marL="91465" marR="91465" anchor="ctr"/>
                </a:tc>
                <a:extLst>
                  <a:ext uri="{0D108BD9-81ED-4DB2-BD59-A6C34878D82A}">
                    <a16:rowId xmlns:a16="http://schemas.microsoft.com/office/drawing/2014/main" val="10003"/>
                  </a:ext>
                </a:extLst>
              </a:tr>
              <a:tr h="370840">
                <a:tc>
                  <a:txBody>
                    <a:bodyPr/>
                    <a:lstStyle/>
                    <a:p>
                      <a:pPr algn="ctr"/>
                      <a:r>
                        <a:rPr lang="es-ES" sz="1600" b="0" i="0" u="none" strike="noStrike" cap="none" dirty="0">
                          <a:solidFill>
                            <a:schemeClr val="accent1">
                              <a:lumMod val="50000"/>
                            </a:schemeClr>
                          </a:solidFill>
                          <a:latin typeface="Montserrat"/>
                          <a:sym typeface="Arial"/>
                        </a:rPr>
                        <a:t>Multas aplicadas (U.T.M.)</a:t>
                      </a:r>
                      <a:endParaRPr lang="es-CL" sz="1600" b="0" i="0" u="none" strike="noStrike" cap="none" dirty="0">
                        <a:solidFill>
                          <a:schemeClr val="accent1">
                            <a:lumMod val="50000"/>
                          </a:schemeClr>
                        </a:solidFill>
                        <a:latin typeface="Montserrat"/>
                        <a:sym typeface="Arial"/>
                      </a:endParaRPr>
                    </a:p>
                  </a:txBody>
                  <a:tcPr marL="91465" marR="91465" anchor="ctr"/>
                </a:tc>
                <a:tc>
                  <a:txBody>
                    <a:bodyPr/>
                    <a:lstStyle/>
                    <a:p>
                      <a:pPr algn="ctr"/>
                      <a:r>
                        <a:rPr lang="es-MX" sz="1600" b="0" i="0" u="none" strike="noStrike" cap="none" dirty="0">
                          <a:solidFill>
                            <a:schemeClr val="accent1">
                              <a:lumMod val="50000"/>
                            </a:schemeClr>
                          </a:solidFill>
                          <a:latin typeface="Montserrat"/>
                          <a:sym typeface="Arial"/>
                        </a:rPr>
                        <a:t>30</a:t>
                      </a:r>
                      <a:endParaRPr lang="es-CL" sz="1600" b="0" i="0" u="none" strike="noStrike" cap="none" dirty="0">
                        <a:solidFill>
                          <a:schemeClr val="accent1">
                            <a:lumMod val="50000"/>
                          </a:schemeClr>
                        </a:solidFill>
                        <a:latin typeface="Montserrat"/>
                        <a:sym typeface="Arial"/>
                      </a:endParaRPr>
                    </a:p>
                  </a:txBody>
                  <a:tcPr marL="91465" marR="91465" anchor="ctr"/>
                </a:tc>
                <a:extLst>
                  <a:ext uri="{0D108BD9-81ED-4DB2-BD59-A6C34878D82A}">
                    <a16:rowId xmlns:a16="http://schemas.microsoft.com/office/drawing/2014/main" val="10004"/>
                  </a:ext>
                </a:extLst>
              </a:tr>
            </a:tbl>
          </a:graphicData>
        </a:graphic>
      </p:graphicFrame>
      <p:pic>
        <p:nvPicPr>
          <p:cNvPr id="9" name="Picture 3" descr="C:\Documents and Settings\imansilla\Escritorio\Imagen1.jpg">
            <a:extLst>
              <a:ext uri="{FF2B5EF4-FFF2-40B4-BE49-F238E27FC236}">
                <a16:creationId xmlns:a16="http://schemas.microsoft.com/office/drawing/2014/main" id="{DFD733A1-DCC8-9D57-8DE0-67B4E78C6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4105" y="5406469"/>
            <a:ext cx="909638" cy="1241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BB5C061B-BD23-8D3B-08CC-431CFEC2DFFE}"/>
              </a:ext>
            </a:extLst>
          </p:cNvPr>
          <p:cNvPicPr>
            <a:picLocks noChangeAspect="1"/>
          </p:cNvPicPr>
          <p:nvPr/>
        </p:nvPicPr>
        <p:blipFill>
          <a:blip r:embed="rId4"/>
          <a:stretch>
            <a:fillRect/>
          </a:stretch>
        </p:blipFill>
        <p:spPr>
          <a:xfrm>
            <a:off x="555139" y="2621972"/>
            <a:ext cx="3240000" cy="243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C02FFC00-EF30-68AC-C20B-443E1A8F3CC1}"/>
              </a:ext>
            </a:extLst>
          </p:cNvPr>
          <p:cNvPicPr>
            <a:picLocks noChangeAspect="1"/>
          </p:cNvPicPr>
          <p:nvPr/>
        </p:nvPicPr>
        <p:blipFill>
          <a:blip r:embed="rId5"/>
          <a:stretch>
            <a:fillRect/>
          </a:stretch>
        </p:blipFill>
        <p:spPr>
          <a:xfrm>
            <a:off x="4353876" y="2621972"/>
            <a:ext cx="3240000" cy="243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1318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B1BDF-B167-68B4-41F5-6A15885E8516}"/>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1F3D3A43-8617-8CA6-F93A-643CA9AB390F}"/>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28DE1FE9-1449-60EA-0993-C03DB485B4E4}"/>
              </a:ext>
            </a:extLst>
          </p:cNvPr>
          <p:cNvSpPr txBox="1"/>
          <p:nvPr/>
        </p:nvSpPr>
        <p:spPr>
          <a:xfrm>
            <a:off x="960244" y="342816"/>
            <a:ext cx="924211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Procesos Sancionatorios</a:t>
            </a:r>
          </a:p>
        </p:txBody>
      </p:sp>
      <p:sp>
        <p:nvSpPr>
          <p:cNvPr id="3" name="Google Shape;101;p17">
            <a:extLst>
              <a:ext uri="{FF2B5EF4-FFF2-40B4-BE49-F238E27FC236}">
                <a16:creationId xmlns:a16="http://schemas.microsoft.com/office/drawing/2014/main" id="{76620C30-699F-D4BB-F605-EBDC2CE0323E}"/>
              </a:ext>
            </a:extLst>
          </p:cNvPr>
          <p:cNvSpPr txBox="1"/>
          <p:nvPr/>
        </p:nvSpPr>
        <p:spPr>
          <a:xfrm>
            <a:off x="776812" y="1015768"/>
            <a:ext cx="10638375" cy="441558"/>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2000" dirty="0">
                <a:sym typeface="Montserrat"/>
              </a:rPr>
              <a:t>A nivel regional se cursaron 21 sanciones, por un monto total de $54.600.000.</a:t>
            </a:r>
          </a:p>
        </p:txBody>
      </p:sp>
      <p:pic>
        <p:nvPicPr>
          <p:cNvPr id="6" name="Imagen 5">
            <a:extLst>
              <a:ext uri="{FF2B5EF4-FFF2-40B4-BE49-F238E27FC236}">
                <a16:creationId xmlns:a16="http://schemas.microsoft.com/office/drawing/2014/main" id="{861BDA1D-EF06-D51B-5203-CC4ADCC05981}"/>
              </a:ext>
            </a:extLst>
          </p:cNvPr>
          <p:cNvPicPr>
            <a:picLocks noChangeAspect="1"/>
          </p:cNvPicPr>
          <p:nvPr/>
        </p:nvPicPr>
        <p:blipFill>
          <a:blip r:embed="rId3"/>
          <a:stretch>
            <a:fillRect/>
          </a:stretch>
        </p:blipFill>
        <p:spPr>
          <a:xfrm>
            <a:off x="296779" y="2249397"/>
            <a:ext cx="5400000" cy="3294828"/>
          </a:xfrm>
          <a:prstGeom prst="rect">
            <a:avLst/>
          </a:prstGeom>
          <a:ln>
            <a:solidFill>
              <a:schemeClr val="tx1"/>
            </a:solidFill>
          </a:ln>
        </p:spPr>
      </p:pic>
      <p:pic>
        <p:nvPicPr>
          <p:cNvPr id="8" name="Imagen 7">
            <a:extLst>
              <a:ext uri="{FF2B5EF4-FFF2-40B4-BE49-F238E27FC236}">
                <a16:creationId xmlns:a16="http://schemas.microsoft.com/office/drawing/2014/main" id="{730C8B35-6547-DD0E-204E-33D09FC344BE}"/>
              </a:ext>
            </a:extLst>
          </p:cNvPr>
          <p:cNvPicPr>
            <a:picLocks noChangeAspect="1"/>
          </p:cNvPicPr>
          <p:nvPr/>
        </p:nvPicPr>
        <p:blipFill>
          <a:blip r:embed="rId4"/>
          <a:stretch>
            <a:fillRect/>
          </a:stretch>
        </p:blipFill>
        <p:spPr>
          <a:xfrm>
            <a:off x="6366155" y="2272836"/>
            <a:ext cx="5400000" cy="3271389"/>
          </a:xfrm>
          <a:prstGeom prst="rect">
            <a:avLst/>
          </a:prstGeom>
          <a:ln>
            <a:solidFill>
              <a:schemeClr val="tx1"/>
            </a:solidFill>
          </a:ln>
        </p:spPr>
      </p:pic>
    </p:spTree>
    <p:extLst>
      <p:ext uri="{BB962C8B-B14F-4D97-AF65-F5344CB8AC3E}">
        <p14:creationId xmlns:p14="http://schemas.microsoft.com/office/powerpoint/2010/main" val="3540097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4D8E6-B631-7A05-9B51-90393111D2C0}"/>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65161521-29A5-DE3B-67D0-520CD63A292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BF9588A2-C982-C05D-7E7F-C2EEA30AC453}"/>
              </a:ext>
            </a:extLst>
          </p:cNvPr>
          <p:cNvSpPr txBox="1"/>
          <p:nvPr/>
        </p:nvSpPr>
        <p:spPr>
          <a:xfrm>
            <a:off x="960244" y="342816"/>
            <a:ext cx="924211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Atención Ciudadana</a:t>
            </a:r>
          </a:p>
        </p:txBody>
      </p:sp>
      <p:sp>
        <p:nvSpPr>
          <p:cNvPr id="3" name="Google Shape;101;p17">
            <a:extLst>
              <a:ext uri="{FF2B5EF4-FFF2-40B4-BE49-F238E27FC236}">
                <a16:creationId xmlns:a16="http://schemas.microsoft.com/office/drawing/2014/main" id="{67CCF4FF-55BB-5395-F084-3D809F3B2715}"/>
              </a:ext>
            </a:extLst>
          </p:cNvPr>
          <p:cNvSpPr txBox="1"/>
          <p:nvPr/>
        </p:nvSpPr>
        <p:spPr>
          <a:xfrm>
            <a:off x="776812" y="1015768"/>
            <a:ext cx="10638375" cy="1603939"/>
          </a:xfrm>
          <a:prstGeom prst="rect">
            <a:avLst/>
          </a:prstGeom>
          <a:noFill/>
          <a:ln>
            <a:noFill/>
          </a:ln>
        </p:spPr>
        <p:txBody>
          <a:bodyPr spcFirstLastPara="1" wrap="square" lIns="91425" tIns="91425" rIns="91425" bIns="91425" anchor="t" anchorCtr="0">
            <a:noAutofit/>
          </a:bodyPr>
          <a:lstStyle>
            <a:defPPr>
              <a:defRPr lang="es-CL"/>
            </a:defPPr>
            <a:lvl1pPr lvl="0" indent="0" algn="ctr">
              <a:lnSpc>
                <a:spcPct val="115000"/>
              </a:lnSpc>
              <a:spcBef>
                <a:spcPts val="0"/>
              </a:spcBef>
              <a:spcAft>
                <a:spcPts val="0"/>
              </a:spcAft>
              <a:buNone/>
              <a:defRPr sz="2800" b="1">
                <a:solidFill>
                  <a:srgbClr val="3547C7"/>
                </a:solidFill>
                <a:latin typeface="Montserrat"/>
                <a:ea typeface="Montserrat"/>
                <a:cs typeface="Montserrat"/>
              </a:defRPr>
            </a:lvl1pPr>
          </a:lstStyle>
          <a:p>
            <a:r>
              <a:rPr lang="es-MX" sz="1600" b="0" dirty="0">
                <a:sym typeface="Montserrat"/>
              </a:rPr>
              <a:t>La SEC dispone de diferentes canales de atención, los que han permitido generar una mayor cercanía con las personas y entregar la posibilidad de realizar presentaciones o interponer reclamos de manera presencial o vía online. A continuación, se muestran los reclamos,  presentados por los ciudadanos a la Empresas de Distribución y los reclamos que ingresan los ciudadanos a la SEC cuando las respuestas de las Empresas no les son satisfactorias:</a:t>
            </a:r>
          </a:p>
        </p:txBody>
      </p:sp>
      <p:sp>
        <p:nvSpPr>
          <p:cNvPr id="4" name="Google Shape;110;p18">
            <a:extLst>
              <a:ext uri="{FF2B5EF4-FFF2-40B4-BE49-F238E27FC236}">
                <a16:creationId xmlns:a16="http://schemas.microsoft.com/office/drawing/2014/main" id="{601ED42B-EBBF-7CEF-880B-3EB0B6604D50}"/>
              </a:ext>
            </a:extLst>
          </p:cNvPr>
          <p:cNvSpPr txBox="1"/>
          <p:nvPr/>
        </p:nvSpPr>
        <p:spPr>
          <a:xfrm>
            <a:off x="1464742" y="5856881"/>
            <a:ext cx="3862513" cy="529367"/>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400" b="1" i="0" u="none" strike="noStrike" kern="0" cap="none" spc="0" normalizeH="0" baseline="0" noProof="0" dirty="0">
                <a:ln>
                  <a:noFill/>
                </a:ln>
                <a:solidFill>
                  <a:srgbClr val="3547C7"/>
                </a:solidFill>
                <a:effectLst/>
                <a:uLnTx/>
                <a:uFillTx/>
                <a:latin typeface="Montserrat"/>
                <a:ea typeface="Montserrat"/>
                <a:cs typeface="Montserrat"/>
                <a:sym typeface="Montserrat"/>
              </a:rPr>
              <a:t>Desglose Reclamos Regionales Eléctricos presentados a la Empresa de Distribución</a:t>
            </a:r>
            <a:endParaRPr kumimoji="0" sz="1400" b="1" i="0" u="none" strike="noStrike" kern="0" cap="none" spc="0" normalizeH="0" baseline="0" noProof="0" dirty="0">
              <a:ln>
                <a:noFill/>
              </a:ln>
              <a:solidFill>
                <a:srgbClr val="3547C7"/>
              </a:solidFill>
              <a:effectLst/>
              <a:uLnTx/>
              <a:uFillTx/>
              <a:latin typeface="Montserrat"/>
              <a:ea typeface="Montserrat"/>
              <a:cs typeface="Montserrat"/>
              <a:sym typeface="Montserrat"/>
            </a:endParaRPr>
          </a:p>
        </p:txBody>
      </p:sp>
      <p:sp>
        <p:nvSpPr>
          <p:cNvPr id="5" name="Google Shape;110;p18">
            <a:extLst>
              <a:ext uri="{FF2B5EF4-FFF2-40B4-BE49-F238E27FC236}">
                <a16:creationId xmlns:a16="http://schemas.microsoft.com/office/drawing/2014/main" id="{DDCBA398-09B6-72A1-318C-B132C89240E6}"/>
              </a:ext>
            </a:extLst>
          </p:cNvPr>
          <p:cNvSpPr txBox="1"/>
          <p:nvPr/>
        </p:nvSpPr>
        <p:spPr>
          <a:xfrm>
            <a:off x="7629318" y="5856881"/>
            <a:ext cx="3862513" cy="529367"/>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400" b="1" i="0" u="none" strike="noStrike" kern="0" cap="none" spc="0" normalizeH="0" baseline="0" noProof="0" dirty="0">
                <a:ln>
                  <a:noFill/>
                </a:ln>
                <a:solidFill>
                  <a:srgbClr val="3547C7"/>
                </a:solidFill>
                <a:effectLst/>
                <a:uLnTx/>
                <a:uFillTx/>
                <a:latin typeface="Montserrat"/>
                <a:ea typeface="Montserrat"/>
                <a:cs typeface="Montserrat"/>
                <a:sym typeface="Montserrat"/>
              </a:rPr>
              <a:t>Desglose Reclamos Regionales Eléctricos presentados a la SEC</a:t>
            </a:r>
            <a:endParaRPr kumimoji="0" sz="1400" b="1" i="0" u="none" strike="noStrike" kern="0" cap="none" spc="0" normalizeH="0" baseline="0" noProof="0" dirty="0">
              <a:ln>
                <a:noFill/>
              </a:ln>
              <a:solidFill>
                <a:srgbClr val="3547C7"/>
              </a:solidFill>
              <a:effectLst/>
              <a:uLnTx/>
              <a:uFillTx/>
              <a:latin typeface="Montserrat"/>
              <a:ea typeface="Montserrat"/>
              <a:cs typeface="Montserrat"/>
              <a:sym typeface="Montserrat"/>
            </a:endParaRPr>
          </a:p>
        </p:txBody>
      </p:sp>
      <p:pic>
        <p:nvPicPr>
          <p:cNvPr id="9" name="Imagen 8">
            <a:extLst>
              <a:ext uri="{FF2B5EF4-FFF2-40B4-BE49-F238E27FC236}">
                <a16:creationId xmlns:a16="http://schemas.microsoft.com/office/drawing/2014/main" id="{9B34EC33-7A14-8203-F046-1D350B5B2438}"/>
              </a:ext>
            </a:extLst>
          </p:cNvPr>
          <p:cNvPicPr>
            <a:picLocks noChangeAspect="1"/>
          </p:cNvPicPr>
          <p:nvPr/>
        </p:nvPicPr>
        <p:blipFill>
          <a:blip r:embed="rId3"/>
          <a:stretch>
            <a:fillRect/>
          </a:stretch>
        </p:blipFill>
        <p:spPr>
          <a:xfrm>
            <a:off x="695998" y="2804028"/>
            <a:ext cx="5400000" cy="2868531"/>
          </a:xfrm>
          <a:prstGeom prst="rect">
            <a:avLst/>
          </a:prstGeom>
          <a:ln>
            <a:solidFill>
              <a:schemeClr val="tx1"/>
            </a:solidFill>
          </a:ln>
        </p:spPr>
      </p:pic>
      <p:pic>
        <p:nvPicPr>
          <p:cNvPr id="12" name="Imagen 11">
            <a:extLst>
              <a:ext uri="{FF2B5EF4-FFF2-40B4-BE49-F238E27FC236}">
                <a16:creationId xmlns:a16="http://schemas.microsoft.com/office/drawing/2014/main" id="{ED5292BE-714E-B34D-5051-E30D5F78D36D}"/>
              </a:ext>
            </a:extLst>
          </p:cNvPr>
          <p:cNvPicPr>
            <a:picLocks noChangeAspect="1"/>
          </p:cNvPicPr>
          <p:nvPr/>
        </p:nvPicPr>
        <p:blipFill>
          <a:blip r:embed="rId4"/>
          <a:stretch>
            <a:fillRect/>
          </a:stretch>
        </p:blipFill>
        <p:spPr>
          <a:xfrm>
            <a:off x="6436114" y="2681287"/>
            <a:ext cx="5400000" cy="3114014"/>
          </a:xfrm>
          <a:prstGeom prst="rect">
            <a:avLst/>
          </a:prstGeom>
          <a:ln>
            <a:solidFill>
              <a:schemeClr val="tx1"/>
            </a:solidFill>
          </a:ln>
        </p:spPr>
      </p:pic>
    </p:spTree>
    <p:extLst>
      <p:ext uri="{BB962C8B-B14F-4D97-AF65-F5344CB8AC3E}">
        <p14:creationId xmlns:p14="http://schemas.microsoft.com/office/powerpoint/2010/main" val="2564862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56977-D1A5-A975-68E1-E08B69F065A5}"/>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A01D1CD-109B-1572-2C0D-6F1A2C240347}"/>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1FD74BF6-E474-7B87-3110-7A5E0C8C4414}"/>
              </a:ext>
            </a:extLst>
          </p:cNvPr>
          <p:cNvSpPr txBox="1"/>
          <p:nvPr/>
        </p:nvSpPr>
        <p:spPr>
          <a:xfrm>
            <a:off x="960244" y="342816"/>
            <a:ext cx="924211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Atención Ciudadana</a:t>
            </a:r>
          </a:p>
        </p:txBody>
      </p:sp>
      <p:sp>
        <p:nvSpPr>
          <p:cNvPr id="4" name="Google Shape;110;p18">
            <a:extLst>
              <a:ext uri="{FF2B5EF4-FFF2-40B4-BE49-F238E27FC236}">
                <a16:creationId xmlns:a16="http://schemas.microsoft.com/office/drawing/2014/main" id="{AF2884FB-4AD8-CAB1-D026-B8A0ED946E10}"/>
              </a:ext>
            </a:extLst>
          </p:cNvPr>
          <p:cNvSpPr txBox="1"/>
          <p:nvPr/>
        </p:nvSpPr>
        <p:spPr>
          <a:xfrm>
            <a:off x="1492451" y="5438130"/>
            <a:ext cx="3862513" cy="529367"/>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400" b="1" i="0" u="none" strike="noStrike" kern="0" cap="none" spc="0" normalizeH="0" baseline="0" noProof="0" dirty="0">
                <a:ln>
                  <a:noFill/>
                </a:ln>
                <a:solidFill>
                  <a:srgbClr val="3547C7"/>
                </a:solidFill>
                <a:effectLst/>
                <a:uLnTx/>
                <a:uFillTx/>
                <a:latin typeface="Montserrat"/>
                <a:ea typeface="Montserrat"/>
                <a:cs typeface="Montserrat"/>
                <a:sym typeface="Montserrat"/>
              </a:rPr>
              <a:t>Desglose Reclamos Regionales de Gas Natural presentados a la Empresa de Distribución</a:t>
            </a:r>
          </a:p>
        </p:txBody>
      </p:sp>
      <p:sp>
        <p:nvSpPr>
          <p:cNvPr id="5" name="Google Shape;110;p18">
            <a:extLst>
              <a:ext uri="{FF2B5EF4-FFF2-40B4-BE49-F238E27FC236}">
                <a16:creationId xmlns:a16="http://schemas.microsoft.com/office/drawing/2014/main" id="{76033225-84DA-2F83-3C91-2CD1C60B897C}"/>
              </a:ext>
            </a:extLst>
          </p:cNvPr>
          <p:cNvSpPr txBox="1"/>
          <p:nvPr/>
        </p:nvSpPr>
        <p:spPr>
          <a:xfrm>
            <a:off x="7237926" y="5438130"/>
            <a:ext cx="3862513" cy="529367"/>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3547C7"/>
                </a:solidFill>
                <a:effectLst/>
                <a:uLnTx/>
                <a:uFillTx/>
                <a:latin typeface="Montserrat"/>
                <a:ea typeface="Montserrat"/>
                <a:cs typeface="Montserrat"/>
                <a:sym typeface="Montserrat"/>
              </a:rPr>
              <a:t>Desglose Reclamos Regionales de Combustibles presentados a la SEC</a:t>
            </a:r>
          </a:p>
        </p:txBody>
      </p:sp>
      <p:pic>
        <p:nvPicPr>
          <p:cNvPr id="16" name="Imagen 15">
            <a:extLst>
              <a:ext uri="{FF2B5EF4-FFF2-40B4-BE49-F238E27FC236}">
                <a16:creationId xmlns:a16="http://schemas.microsoft.com/office/drawing/2014/main" id="{255D29FE-CE60-E072-DD7A-3D38473EF90E}"/>
              </a:ext>
            </a:extLst>
          </p:cNvPr>
          <p:cNvPicPr>
            <a:picLocks noChangeAspect="1"/>
          </p:cNvPicPr>
          <p:nvPr/>
        </p:nvPicPr>
        <p:blipFill>
          <a:blip r:embed="rId3"/>
          <a:stretch>
            <a:fillRect/>
          </a:stretch>
        </p:blipFill>
        <p:spPr>
          <a:xfrm>
            <a:off x="6227433" y="1691554"/>
            <a:ext cx="5400000" cy="3610439"/>
          </a:xfrm>
          <a:prstGeom prst="rect">
            <a:avLst/>
          </a:prstGeom>
          <a:ln>
            <a:solidFill>
              <a:schemeClr val="tx1"/>
            </a:solidFill>
          </a:ln>
        </p:spPr>
      </p:pic>
      <p:pic>
        <p:nvPicPr>
          <p:cNvPr id="18" name="Imagen 17">
            <a:extLst>
              <a:ext uri="{FF2B5EF4-FFF2-40B4-BE49-F238E27FC236}">
                <a16:creationId xmlns:a16="http://schemas.microsoft.com/office/drawing/2014/main" id="{CB61ABC5-4B6B-3254-2A02-E5DB2587C3E5}"/>
              </a:ext>
            </a:extLst>
          </p:cNvPr>
          <p:cNvPicPr>
            <a:picLocks noChangeAspect="1"/>
          </p:cNvPicPr>
          <p:nvPr/>
        </p:nvPicPr>
        <p:blipFill>
          <a:blip r:embed="rId4"/>
          <a:stretch>
            <a:fillRect/>
          </a:stretch>
        </p:blipFill>
        <p:spPr>
          <a:xfrm>
            <a:off x="564567" y="2078721"/>
            <a:ext cx="5400000" cy="2836103"/>
          </a:xfrm>
          <a:prstGeom prst="rect">
            <a:avLst/>
          </a:prstGeom>
          <a:ln>
            <a:solidFill>
              <a:schemeClr val="tx1"/>
            </a:solidFill>
          </a:ln>
        </p:spPr>
      </p:pic>
    </p:spTree>
    <p:extLst>
      <p:ext uri="{BB962C8B-B14F-4D97-AF65-F5344CB8AC3E}">
        <p14:creationId xmlns:p14="http://schemas.microsoft.com/office/powerpoint/2010/main" val="1333296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20257-DA6D-97D8-CCF8-52333B91B908}"/>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B5A286C9-9443-024C-F1F8-E9B0F34772F9}"/>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B4F199F4-7555-692B-020B-DB1AA11989FA}"/>
              </a:ext>
            </a:extLst>
          </p:cNvPr>
          <p:cNvSpPr txBox="1"/>
          <p:nvPr/>
        </p:nvSpPr>
        <p:spPr>
          <a:xfrm>
            <a:off x="960244" y="342816"/>
            <a:ext cx="9242113" cy="151423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Tasa de Aceptación y Rechazo de Reclamos Regionales Presentados a la SEC</a:t>
            </a:r>
          </a:p>
        </p:txBody>
      </p:sp>
      <p:pic>
        <p:nvPicPr>
          <p:cNvPr id="3" name="Imagen 2">
            <a:extLst>
              <a:ext uri="{FF2B5EF4-FFF2-40B4-BE49-F238E27FC236}">
                <a16:creationId xmlns:a16="http://schemas.microsoft.com/office/drawing/2014/main" id="{755009CF-40B1-64A8-7968-39889468C79C}"/>
              </a:ext>
            </a:extLst>
          </p:cNvPr>
          <p:cNvPicPr>
            <a:picLocks noChangeAspect="1"/>
          </p:cNvPicPr>
          <p:nvPr/>
        </p:nvPicPr>
        <p:blipFill>
          <a:blip r:embed="rId3"/>
          <a:stretch>
            <a:fillRect/>
          </a:stretch>
        </p:blipFill>
        <p:spPr>
          <a:xfrm>
            <a:off x="8838538" y="4834756"/>
            <a:ext cx="2880000" cy="675285"/>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168B5545-DB36-23D0-F24B-7364DBB2D7F8}"/>
              </a:ext>
            </a:extLst>
          </p:cNvPr>
          <p:cNvPicPr>
            <a:picLocks noChangeAspect="1"/>
          </p:cNvPicPr>
          <p:nvPr/>
        </p:nvPicPr>
        <p:blipFill>
          <a:blip r:embed="rId4"/>
          <a:stretch>
            <a:fillRect/>
          </a:stretch>
        </p:blipFill>
        <p:spPr>
          <a:xfrm>
            <a:off x="8838538" y="2779288"/>
            <a:ext cx="2880000" cy="809214"/>
          </a:xfrm>
          <a:prstGeom prst="rect">
            <a:avLst/>
          </a:prstGeom>
          <a:ln>
            <a:noFill/>
          </a:ln>
          <a:effectLst>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46C9891C-B3B7-E2F3-51FB-6381DF2CD288}"/>
              </a:ext>
            </a:extLst>
          </p:cNvPr>
          <p:cNvPicPr>
            <a:picLocks noChangeAspect="1"/>
          </p:cNvPicPr>
          <p:nvPr/>
        </p:nvPicPr>
        <p:blipFill>
          <a:blip r:embed="rId5"/>
          <a:stretch>
            <a:fillRect/>
          </a:stretch>
        </p:blipFill>
        <p:spPr>
          <a:xfrm>
            <a:off x="8838538" y="3914767"/>
            <a:ext cx="2880000" cy="652592"/>
          </a:xfrm>
          <a:prstGeom prst="rect">
            <a:avLst/>
          </a:prstGeom>
          <a:ln>
            <a:noFill/>
          </a:ln>
          <a:effectLst>
            <a:outerShdw blurRad="292100" dist="139700" dir="2700000" algn="tl" rotWithShape="0">
              <a:srgbClr val="333333">
                <a:alpha val="65000"/>
              </a:srgbClr>
            </a:outerShdw>
          </a:effectLst>
        </p:spPr>
      </p:pic>
      <p:pic>
        <p:nvPicPr>
          <p:cNvPr id="12" name="Imagen 11">
            <a:extLst>
              <a:ext uri="{FF2B5EF4-FFF2-40B4-BE49-F238E27FC236}">
                <a16:creationId xmlns:a16="http://schemas.microsoft.com/office/drawing/2014/main" id="{9E39D056-BEA2-69F0-AABE-A7AFED818939}"/>
              </a:ext>
            </a:extLst>
          </p:cNvPr>
          <p:cNvPicPr>
            <a:picLocks noChangeAspect="1"/>
          </p:cNvPicPr>
          <p:nvPr/>
        </p:nvPicPr>
        <p:blipFill>
          <a:blip r:embed="rId6"/>
          <a:stretch>
            <a:fillRect/>
          </a:stretch>
        </p:blipFill>
        <p:spPr>
          <a:xfrm>
            <a:off x="1472505" y="5532658"/>
            <a:ext cx="1601914" cy="720000"/>
          </a:xfrm>
          <a:prstGeom prst="rect">
            <a:avLst/>
          </a:prstGeom>
          <a:ln>
            <a:noFill/>
          </a:ln>
          <a:effectLst>
            <a:outerShdw blurRad="292100" dist="139700" dir="2700000" algn="tl" rotWithShape="0">
              <a:srgbClr val="333333">
                <a:alpha val="65000"/>
              </a:srgbClr>
            </a:outerShdw>
          </a:effectLst>
        </p:spPr>
      </p:pic>
      <p:pic>
        <p:nvPicPr>
          <p:cNvPr id="13" name="Imagen 12">
            <a:extLst>
              <a:ext uri="{FF2B5EF4-FFF2-40B4-BE49-F238E27FC236}">
                <a16:creationId xmlns:a16="http://schemas.microsoft.com/office/drawing/2014/main" id="{211A7FA6-42DA-EFEC-ABF3-441578EEBD1B}"/>
              </a:ext>
            </a:extLst>
          </p:cNvPr>
          <p:cNvPicPr>
            <a:picLocks noChangeAspect="1"/>
          </p:cNvPicPr>
          <p:nvPr/>
        </p:nvPicPr>
        <p:blipFill>
          <a:blip r:embed="rId7"/>
          <a:stretch>
            <a:fillRect/>
          </a:stretch>
        </p:blipFill>
        <p:spPr>
          <a:xfrm>
            <a:off x="5752662" y="5532658"/>
            <a:ext cx="1592365" cy="720000"/>
          </a:xfrm>
          <a:prstGeom prst="rect">
            <a:avLst/>
          </a:prstGeom>
          <a:ln>
            <a:noFill/>
          </a:ln>
          <a:effectLst>
            <a:outerShdw blurRad="292100" dist="139700" dir="2700000" algn="tl" rotWithShape="0">
              <a:srgbClr val="333333">
                <a:alpha val="65000"/>
              </a:srgbClr>
            </a:outerShdw>
          </a:effectLst>
        </p:spPr>
      </p:pic>
      <p:pic>
        <p:nvPicPr>
          <p:cNvPr id="15" name="Imagen 14">
            <a:extLst>
              <a:ext uri="{FF2B5EF4-FFF2-40B4-BE49-F238E27FC236}">
                <a16:creationId xmlns:a16="http://schemas.microsoft.com/office/drawing/2014/main" id="{9074FCCA-04D5-5A7C-3EDF-515BF6BD5D95}"/>
              </a:ext>
            </a:extLst>
          </p:cNvPr>
          <p:cNvPicPr>
            <a:picLocks noChangeAspect="1"/>
          </p:cNvPicPr>
          <p:nvPr/>
        </p:nvPicPr>
        <p:blipFill>
          <a:blip r:embed="rId8"/>
          <a:stretch>
            <a:fillRect/>
          </a:stretch>
        </p:blipFill>
        <p:spPr>
          <a:xfrm>
            <a:off x="473462" y="2361151"/>
            <a:ext cx="3600000" cy="3027402"/>
          </a:xfrm>
          <a:prstGeom prst="rect">
            <a:avLst/>
          </a:prstGeom>
          <a:ln>
            <a:solidFill>
              <a:schemeClr val="tx1"/>
            </a:solidFill>
          </a:ln>
        </p:spPr>
      </p:pic>
      <p:pic>
        <p:nvPicPr>
          <p:cNvPr id="19" name="Imagen 18">
            <a:extLst>
              <a:ext uri="{FF2B5EF4-FFF2-40B4-BE49-F238E27FC236}">
                <a16:creationId xmlns:a16="http://schemas.microsoft.com/office/drawing/2014/main" id="{631DD416-F122-5AAD-5E87-6AA7AE703F1B}"/>
              </a:ext>
            </a:extLst>
          </p:cNvPr>
          <p:cNvPicPr>
            <a:picLocks noChangeAspect="1"/>
          </p:cNvPicPr>
          <p:nvPr/>
        </p:nvPicPr>
        <p:blipFill>
          <a:blip r:embed="rId9"/>
          <a:stretch>
            <a:fillRect/>
          </a:stretch>
        </p:blipFill>
        <p:spPr>
          <a:xfrm>
            <a:off x="4748845" y="2440980"/>
            <a:ext cx="3600000" cy="2947573"/>
          </a:xfrm>
          <a:prstGeom prst="rect">
            <a:avLst/>
          </a:prstGeom>
          <a:ln>
            <a:solidFill>
              <a:schemeClr val="tx1"/>
            </a:solidFill>
          </a:ln>
        </p:spPr>
      </p:pic>
    </p:spTree>
    <p:extLst>
      <p:ext uri="{BB962C8B-B14F-4D97-AF65-F5344CB8AC3E}">
        <p14:creationId xmlns:p14="http://schemas.microsoft.com/office/powerpoint/2010/main" val="1418602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E6C71-65AA-FDB0-E8EC-D6024C492528}"/>
            </a:ext>
          </a:extLst>
        </p:cNvPr>
        <p:cNvGrpSpPr/>
        <p:nvPr/>
      </p:nvGrpSpPr>
      <p:grpSpPr>
        <a:xfrm>
          <a:off x="0" y="0"/>
          <a:ext cx="0" cy="0"/>
          <a:chOff x="0" y="0"/>
          <a:chExt cx="0" cy="0"/>
        </a:xfrm>
      </p:grpSpPr>
      <p:pic>
        <p:nvPicPr>
          <p:cNvPr id="20" name="Imagen 19">
            <a:extLst>
              <a:ext uri="{FF2B5EF4-FFF2-40B4-BE49-F238E27FC236}">
                <a16:creationId xmlns:a16="http://schemas.microsoft.com/office/drawing/2014/main" id="{0B141F61-6B5C-B21B-0472-FE3221B6D5B0}"/>
              </a:ext>
            </a:extLst>
          </p:cNvPr>
          <p:cNvPicPr>
            <a:picLocks noChangeAspect="1"/>
          </p:cNvPicPr>
          <p:nvPr/>
        </p:nvPicPr>
        <p:blipFill>
          <a:blip r:embed="rId2"/>
          <a:stretch>
            <a:fillRect/>
          </a:stretch>
        </p:blipFill>
        <p:spPr>
          <a:xfrm>
            <a:off x="7718876" y="2028109"/>
            <a:ext cx="3600000" cy="2700000"/>
          </a:xfrm>
          <a:prstGeom prst="rect">
            <a:avLst/>
          </a:prstGeom>
          <a:ln>
            <a:noFill/>
          </a:ln>
          <a:effectLst>
            <a:outerShdw blurRad="190500" algn="tl" rotWithShape="0">
              <a:srgbClr val="000000">
                <a:alpha val="70000"/>
              </a:srgbClr>
            </a:outerShdw>
          </a:effectLst>
        </p:spPr>
      </p:pic>
      <p:pic>
        <p:nvPicPr>
          <p:cNvPr id="11" name="Imagen 10" descr="Texto&#10;&#10;El contenido generado por IA puede ser incorrecto.">
            <a:extLst>
              <a:ext uri="{FF2B5EF4-FFF2-40B4-BE49-F238E27FC236}">
                <a16:creationId xmlns:a16="http://schemas.microsoft.com/office/drawing/2014/main" id="{8675885C-F12F-291D-06A4-CAB662E8A251}"/>
              </a:ext>
            </a:extLst>
          </p:cNvPr>
          <p:cNvPicPr>
            <a:picLocks noChangeAspect="1"/>
          </p:cNvPicPr>
          <p:nvPr/>
        </p:nvPicPr>
        <p:blipFill>
          <a:blip r:embed="rId3"/>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D2BC404E-F78A-5F7F-2C2A-8B8E8920D4EC}"/>
              </a:ext>
            </a:extLst>
          </p:cNvPr>
          <p:cNvSpPr txBox="1"/>
          <p:nvPr/>
        </p:nvSpPr>
        <p:spPr>
          <a:xfrm>
            <a:off x="960244" y="342816"/>
            <a:ext cx="9242113" cy="6278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200" dirty="0">
                <a:solidFill>
                  <a:srgbClr val="3547C7"/>
                </a:solidFill>
                <a:latin typeface="Montserrat Black"/>
                <a:ea typeface="Montserrat Black"/>
                <a:cs typeface="Montserrat Black"/>
                <a:sym typeface="Montserrat Black"/>
              </a:rPr>
              <a:t>Visita Unidad Técnica de Hidrógeno SEC</a:t>
            </a:r>
          </a:p>
        </p:txBody>
      </p:sp>
      <p:sp>
        <p:nvSpPr>
          <p:cNvPr id="5" name="CuadroTexto 4">
            <a:extLst>
              <a:ext uri="{FF2B5EF4-FFF2-40B4-BE49-F238E27FC236}">
                <a16:creationId xmlns:a16="http://schemas.microsoft.com/office/drawing/2014/main" id="{2F9A7983-807F-B3D5-22F8-82D3002C029A}"/>
              </a:ext>
            </a:extLst>
          </p:cNvPr>
          <p:cNvSpPr txBox="1"/>
          <p:nvPr/>
        </p:nvSpPr>
        <p:spPr>
          <a:xfrm>
            <a:off x="891273" y="970650"/>
            <a:ext cx="10787822" cy="923330"/>
          </a:xfrm>
          <a:prstGeom prst="rect">
            <a:avLst/>
          </a:prstGeom>
          <a:noFill/>
        </p:spPr>
        <p:txBody>
          <a:bodyPr wrap="square">
            <a:spAutoFit/>
          </a:bodyPr>
          <a:lstStyle/>
          <a:p>
            <a:pPr lvl="0" algn="just"/>
            <a:r>
              <a:rPr lang="es-MX" sz="1800" dirty="0">
                <a:solidFill>
                  <a:srgbClr val="3547C7"/>
                </a:solidFill>
                <a:latin typeface="Montserrat"/>
                <a:ea typeface="Montserrat"/>
                <a:cs typeface="Montserrat"/>
                <a:sym typeface="Montserrat"/>
              </a:rPr>
              <a:t>Durante el año 2025, la Unidad Técnica de Hidrógeno de la SEC visit</a:t>
            </a:r>
            <a:r>
              <a:rPr lang="es-MX" dirty="0">
                <a:solidFill>
                  <a:srgbClr val="3547C7"/>
                </a:solidFill>
                <a:latin typeface="Montserrat"/>
                <a:ea typeface="Montserrat"/>
                <a:cs typeface="Montserrat"/>
                <a:sym typeface="Montserrat"/>
              </a:rPr>
              <a:t>ó</a:t>
            </a:r>
            <a:r>
              <a:rPr lang="es-MX" sz="1800" dirty="0">
                <a:solidFill>
                  <a:srgbClr val="3547C7"/>
                </a:solidFill>
                <a:latin typeface="Montserrat"/>
                <a:ea typeface="Montserrat"/>
                <a:cs typeface="Montserrat"/>
                <a:sym typeface="Montserrat"/>
              </a:rPr>
              <a:t> a nuestra región para realizar el Seminario del DS N°3 Reglamento de Seguridad de Instalaciones de Hidrógeno, además de visitar la Planta </a:t>
            </a:r>
            <a:r>
              <a:rPr lang="es-MX" sz="1800" dirty="0" err="1">
                <a:solidFill>
                  <a:srgbClr val="3547C7"/>
                </a:solidFill>
                <a:latin typeface="Montserrat"/>
                <a:ea typeface="Montserrat"/>
                <a:cs typeface="Montserrat"/>
                <a:sym typeface="Montserrat"/>
              </a:rPr>
              <a:t>Methanex</a:t>
            </a:r>
            <a:r>
              <a:rPr lang="es-MX" sz="1800" dirty="0">
                <a:solidFill>
                  <a:srgbClr val="3547C7"/>
                </a:solidFill>
                <a:latin typeface="Montserrat"/>
                <a:ea typeface="Montserrat"/>
                <a:cs typeface="Montserrat"/>
                <a:sym typeface="Montserrat"/>
              </a:rPr>
              <a:t> </a:t>
            </a:r>
            <a:r>
              <a:rPr lang="es-MX" dirty="0">
                <a:solidFill>
                  <a:srgbClr val="3547C7"/>
                </a:solidFill>
                <a:latin typeface="Montserrat"/>
                <a:ea typeface="Montserrat"/>
                <a:cs typeface="Montserrat"/>
                <a:sym typeface="Montserrat"/>
              </a:rPr>
              <a:t>y reunirse con Universidad de Magallanes y CORFO.</a:t>
            </a:r>
            <a:endParaRPr lang="es-MX" sz="1800" dirty="0">
              <a:solidFill>
                <a:srgbClr val="3547C7"/>
              </a:solidFill>
              <a:latin typeface="Montserrat Black"/>
              <a:ea typeface="Montserrat Black"/>
              <a:cs typeface="Montserrat Black"/>
              <a:sym typeface="Montserrat Black"/>
            </a:endParaRPr>
          </a:p>
        </p:txBody>
      </p:sp>
      <p:pic>
        <p:nvPicPr>
          <p:cNvPr id="9" name="Imagen 8">
            <a:extLst>
              <a:ext uri="{FF2B5EF4-FFF2-40B4-BE49-F238E27FC236}">
                <a16:creationId xmlns:a16="http://schemas.microsoft.com/office/drawing/2014/main" id="{784AE5B0-877A-00F9-D7B4-4D0AAAB906CF}"/>
              </a:ext>
            </a:extLst>
          </p:cNvPr>
          <p:cNvPicPr>
            <a:picLocks noChangeAspect="1"/>
          </p:cNvPicPr>
          <p:nvPr/>
        </p:nvPicPr>
        <p:blipFill>
          <a:blip r:embed="rId4"/>
          <a:stretch>
            <a:fillRect/>
          </a:stretch>
        </p:blipFill>
        <p:spPr>
          <a:xfrm>
            <a:off x="763833" y="2028109"/>
            <a:ext cx="3600000" cy="2700000"/>
          </a:xfrm>
          <a:prstGeom prst="rect">
            <a:avLst/>
          </a:prstGeom>
          <a:ln>
            <a:noFill/>
          </a:ln>
          <a:effectLst>
            <a:outerShdw blurRad="190500" algn="tl" rotWithShape="0">
              <a:srgbClr val="000000">
                <a:alpha val="70000"/>
              </a:srgbClr>
            </a:outerShdw>
          </a:effectLst>
        </p:spPr>
      </p:pic>
      <p:pic>
        <p:nvPicPr>
          <p:cNvPr id="14" name="Imagen 13">
            <a:extLst>
              <a:ext uri="{FF2B5EF4-FFF2-40B4-BE49-F238E27FC236}">
                <a16:creationId xmlns:a16="http://schemas.microsoft.com/office/drawing/2014/main" id="{C129ECD2-4E95-EB6A-D015-CEB965F0D356}"/>
              </a:ext>
            </a:extLst>
          </p:cNvPr>
          <p:cNvPicPr>
            <a:picLocks noChangeAspect="1"/>
          </p:cNvPicPr>
          <p:nvPr/>
        </p:nvPicPr>
        <p:blipFill>
          <a:blip r:embed="rId5"/>
          <a:stretch>
            <a:fillRect/>
          </a:stretch>
        </p:blipFill>
        <p:spPr>
          <a:xfrm>
            <a:off x="6096000" y="4008898"/>
            <a:ext cx="3600000" cy="2700000"/>
          </a:xfrm>
          <a:prstGeom prst="rect">
            <a:avLst/>
          </a:prstGeom>
          <a:ln>
            <a:noFill/>
          </a:ln>
          <a:effectLst>
            <a:outerShdw blurRad="190500" algn="tl" rotWithShape="0">
              <a:srgbClr val="000000">
                <a:alpha val="70000"/>
              </a:srgbClr>
            </a:outerShdw>
          </a:effectLst>
        </p:spPr>
      </p:pic>
      <p:pic>
        <p:nvPicPr>
          <p:cNvPr id="17" name="Imagen 16">
            <a:extLst>
              <a:ext uri="{FF2B5EF4-FFF2-40B4-BE49-F238E27FC236}">
                <a16:creationId xmlns:a16="http://schemas.microsoft.com/office/drawing/2014/main" id="{771E4936-6632-E822-6C66-6B3CCC797A92}"/>
              </a:ext>
            </a:extLst>
          </p:cNvPr>
          <p:cNvPicPr>
            <a:picLocks noChangeAspect="1"/>
          </p:cNvPicPr>
          <p:nvPr/>
        </p:nvPicPr>
        <p:blipFill>
          <a:blip r:embed="rId6"/>
          <a:stretch>
            <a:fillRect/>
          </a:stretch>
        </p:blipFill>
        <p:spPr>
          <a:xfrm>
            <a:off x="2129044" y="4008898"/>
            <a:ext cx="3600000" cy="2700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40160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B7E0E-2490-37DA-C1AA-9B9B5503FCDD}"/>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53971FB0-5178-C4DD-559B-F0DD777B6C5D}"/>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36AEE444-8C73-086A-5748-3B9D956B762C}"/>
              </a:ext>
            </a:extLst>
          </p:cNvPr>
          <p:cNvSpPr txBox="1"/>
          <p:nvPr/>
        </p:nvSpPr>
        <p:spPr>
          <a:xfrm>
            <a:off x="960244" y="342816"/>
            <a:ext cx="924211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Gestión de Riesgos, Desastres y Emergencias</a:t>
            </a:r>
          </a:p>
        </p:txBody>
      </p:sp>
      <p:sp>
        <p:nvSpPr>
          <p:cNvPr id="5" name="CuadroTexto 4">
            <a:extLst>
              <a:ext uri="{FF2B5EF4-FFF2-40B4-BE49-F238E27FC236}">
                <a16:creationId xmlns:a16="http://schemas.microsoft.com/office/drawing/2014/main" id="{9AC3893A-84B3-0395-313D-F7F30E441B7F}"/>
              </a:ext>
            </a:extLst>
          </p:cNvPr>
          <p:cNvSpPr txBox="1"/>
          <p:nvPr/>
        </p:nvSpPr>
        <p:spPr>
          <a:xfrm>
            <a:off x="5581300" y="1674750"/>
            <a:ext cx="6096000" cy="3970318"/>
          </a:xfrm>
          <a:prstGeom prst="rect">
            <a:avLst/>
          </a:prstGeom>
          <a:noFill/>
        </p:spPr>
        <p:txBody>
          <a:bodyPr wrap="square">
            <a:spAutoFit/>
          </a:bodyPr>
          <a:lstStyle/>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A comienzos del invierno, esta Regional participó en el lanzamiento de la Campaña Invierno, organizada por SENAPRED, donde participaron diferentes servicios públicos y organizaciones ligadas a las emergencias. </a:t>
            </a:r>
          </a:p>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Además, se participó en los COGRID y mesas técnicas ante alertas de eventos climatológicos.</a:t>
            </a:r>
          </a:p>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También, se instruyó a las empresas de distribución de gas y electricidad la confección de PLANES DE ACCIÓN, tendientes a la disminución de las emergencias en instalaciones de gas y la disminución de las horas de interrupción del suministro eléctrico, cuyo cumplimiento se fiscalizó durante el año.</a:t>
            </a:r>
          </a:p>
        </p:txBody>
      </p:sp>
      <p:pic>
        <p:nvPicPr>
          <p:cNvPr id="4" name="Imagen 3">
            <a:extLst>
              <a:ext uri="{FF2B5EF4-FFF2-40B4-BE49-F238E27FC236}">
                <a16:creationId xmlns:a16="http://schemas.microsoft.com/office/drawing/2014/main" id="{0BE00A61-6175-7C7A-D8C8-396A721FB48B}"/>
              </a:ext>
            </a:extLst>
          </p:cNvPr>
          <p:cNvPicPr>
            <a:picLocks noChangeAspect="1"/>
          </p:cNvPicPr>
          <p:nvPr/>
        </p:nvPicPr>
        <p:blipFill>
          <a:blip r:embed="rId3"/>
          <a:srcRect t="19935"/>
          <a:stretch>
            <a:fillRect/>
          </a:stretch>
        </p:blipFill>
        <p:spPr>
          <a:xfrm>
            <a:off x="735111" y="1564852"/>
            <a:ext cx="4320000" cy="25941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n 5">
            <a:extLst>
              <a:ext uri="{FF2B5EF4-FFF2-40B4-BE49-F238E27FC236}">
                <a16:creationId xmlns:a16="http://schemas.microsoft.com/office/drawing/2014/main" id="{22B98934-BA15-1EC1-4C4D-618BF9EADAEB}"/>
              </a:ext>
            </a:extLst>
          </p:cNvPr>
          <p:cNvPicPr>
            <a:picLocks noChangeAspect="1"/>
          </p:cNvPicPr>
          <p:nvPr/>
        </p:nvPicPr>
        <p:blipFill>
          <a:blip r:embed="rId4"/>
          <a:stretch>
            <a:fillRect/>
          </a:stretch>
        </p:blipFill>
        <p:spPr>
          <a:xfrm>
            <a:off x="735111" y="4273050"/>
            <a:ext cx="4320000" cy="243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02704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B5A91-87DC-F260-DE87-C3900811B684}"/>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9CFF71EC-C0C2-8FD7-922C-50517BDBA727}"/>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240A1F0F-4FA6-554F-ADE1-DADCA6ECC575}"/>
              </a:ext>
            </a:extLst>
          </p:cNvPr>
          <p:cNvSpPr txBox="1"/>
          <p:nvPr/>
        </p:nvSpPr>
        <p:spPr>
          <a:xfrm>
            <a:off x="960244" y="342816"/>
            <a:ext cx="924211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Actividades de Difusión y Participación Ciudadana</a:t>
            </a:r>
          </a:p>
        </p:txBody>
      </p:sp>
      <p:sp>
        <p:nvSpPr>
          <p:cNvPr id="5" name="CuadroTexto 4">
            <a:extLst>
              <a:ext uri="{FF2B5EF4-FFF2-40B4-BE49-F238E27FC236}">
                <a16:creationId xmlns:a16="http://schemas.microsoft.com/office/drawing/2014/main" id="{F98BEEE2-E00E-5F66-85CF-BEF9477B5E7E}"/>
              </a:ext>
            </a:extLst>
          </p:cNvPr>
          <p:cNvSpPr txBox="1"/>
          <p:nvPr/>
        </p:nvSpPr>
        <p:spPr>
          <a:xfrm>
            <a:off x="687041" y="1319996"/>
            <a:ext cx="10544715" cy="1754326"/>
          </a:xfrm>
          <a:prstGeom prst="rect">
            <a:avLst/>
          </a:prstGeom>
          <a:noFill/>
        </p:spPr>
        <p:txBody>
          <a:bodyPr wrap="square">
            <a:spAutoFit/>
          </a:bodyPr>
          <a:lstStyle/>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Durante el año 2025, al igual que en años anteriores, se continuó efectuando Charlas de Seguridad sobre Riesgos en Instalaciones Interiores de Gas y del Proceso de Inspección Periódica en Comunidades de Edificios, además de entrevistas a los medios de comunicación regionales sobre temas del ámbito energético.</a:t>
            </a:r>
          </a:p>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Además, se reforzó el contacto directo con los ciudadanos a través de reuniones con Juntas de Vecinos de la región y Gobiernos en Terreno organizados por SERNAC.</a:t>
            </a:r>
          </a:p>
        </p:txBody>
      </p:sp>
      <p:pic>
        <p:nvPicPr>
          <p:cNvPr id="7" name="Imagen 6">
            <a:extLst>
              <a:ext uri="{FF2B5EF4-FFF2-40B4-BE49-F238E27FC236}">
                <a16:creationId xmlns:a16="http://schemas.microsoft.com/office/drawing/2014/main" id="{B6D1A007-693E-D27C-D422-69D4D003A66C}"/>
              </a:ext>
            </a:extLst>
          </p:cNvPr>
          <p:cNvPicPr>
            <a:picLocks noChangeAspect="1"/>
          </p:cNvPicPr>
          <p:nvPr/>
        </p:nvPicPr>
        <p:blipFill>
          <a:blip r:embed="rId3"/>
          <a:stretch>
            <a:fillRect/>
          </a:stretch>
        </p:blipFill>
        <p:spPr>
          <a:xfrm>
            <a:off x="9616422" y="3007026"/>
            <a:ext cx="1971665" cy="2628887"/>
          </a:xfrm>
          <a:prstGeom prst="rect">
            <a:avLst/>
          </a:prstGeom>
          <a:ln>
            <a:noFill/>
          </a:ln>
          <a:effectLst>
            <a:outerShdw blurRad="190500" algn="tl" rotWithShape="0">
              <a:srgbClr val="000000">
                <a:alpha val="70000"/>
              </a:srgbClr>
            </a:outerShdw>
          </a:effectLst>
        </p:spPr>
      </p:pic>
      <p:pic>
        <p:nvPicPr>
          <p:cNvPr id="6" name="Imagen 5">
            <a:extLst>
              <a:ext uri="{FF2B5EF4-FFF2-40B4-BE49-F238E27FC236}">
                <a16:creationId xmlns:a16="http://schemas.microsoft.com/office/drawing/2014/main" id="{1401B153-4B54-D73F-C0DC-2C6AD0DC85E6}"/>
              </a:ext>
            </a:extLst>
          </p:cNvPr>
          <p:cNvPicPr>
            <a:picLocks noChangeAspect="1"/>
          </p:cNvPicPr>
          <p:nvPr/>
        </p:nvPicPr>
        <p:blipFill>
          <a:blip r:embed="rId4"/>
          <a:srcRect b="22009"/>
          <a:stretch>
            <a:fillRect/>
          </a:stretch>
        </p:blipFill>
        <p:spPr>
          <a:xfrm>
            <a:off x="5944991" y="3265081"/>
            <a:ext cx="3600000" cy="2112776"/>
          </a:xfrm>
          <a:prstGeom prst="rect">
            <a:avLst/>
          </a:prstGeom>
          <a:ln>
            <a:noFill/>
          </a:ln>
          <a:effectLst>
            <a:outerShdw blurRad="190500" algn="tl" rotWithShape="0">
              <a:srgbClr val="000000">
                <a:alpha val="70000"/>
              </a:srgbClr>
            </a:outerShdw>
          </a:effectLst>
        </p:spPr>
      </p:pic>
      <p:pic>
        <p:nvPicPr>
          <p:cNvPr id="9" name="Imagen 8">
            <a:extLst>
              <a:ext uri="{FF2B5EF4-FFF2-40B4-BE49-F238E27FC236}">
                <a16:creationId xmlns:a16="http://schemas.microsoft.com/office/drawing/2014/main" id="{3697D922-F507-60ED-EABE-06DCA75AE5A2}"/>
              </a:ext>
            </a:extLst>
          </p:cNvPr>
          <p:cNvPicPr>
            <a:picLocks noChangeAspect="1"/>
          </p:cNvPicPr>
          <p:nvPr/>
        </p:nvPicPr>
        <p:blipFill>
          <a:blip r:embed="rId5"/>
          <a:stretch>
            <a:fillRect/>
          </a:stretch>
        </p:blipFill>
        <p:spPr>
          <a:xfrm>
            <a:off x="313662" y="3265081"/>
            <a:ext cx="3600000" cy="2025000"/>
          </a:xfrm>
          <a:prstGeom prst="rect">
            <a:avLst/>
          </a:prstGeom>
          <a:ln>
            <a:noFill/>
          </a:ln>
          <a:effectLst>
            <a:outerShdw blurRad="190500" algn="tl" rotWithShape="0">
              <a:srgbClr val="000000">
                <a:alpha val="70000"/>
              </a:srgbClr>
            </a:outerShdw>
          </a:effectLst>
        </p:spPr>
      </p:pic>
      <p:pic>
        <p:nvPicPr>
          <p:cNvPr id="4" name="Imagen 3">
            <a:extLst>
              <a:ext uri="{FF2B5EF4-FFF2-40B4-BE49-F238E27FC236}">
                <a16:creationId xmlns:a16="http://schemas.microsoft.com/office/drawing/2014/main" id="{9F8A7D32-FE42-1D73-BB52-EB0B262844F3}"/>
              </a:ext>
            </a:extLst>
          </p:cNvPr>
          <p:cNvPicPr>
            <a:picLocks noChangeAspect="1"/>
          </p:cNvPicPr>
          <p:nvPr/>
        </p:nvPicPr>
        <p:blipFill>
          <a:blip r:embed="rId6"/>
          <a:srcRect t="14338"/>
          <a:stretch>
            <a:fillRect/>
          </a:stretch>
        </p:blipFill>
        <p:spPr>
          <a:xfrm>
            <a:off x="3036963" y="4412178"/>
            <a:ext cx="3600000" cy="23128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52604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F7462-6D5D-0FCA-4C09-AD15D3D5D582}"/>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9EDADDA3-C1D3-D0FE-D5E3-277017E76398}"/>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2" name="Google Shape;64;p15">
            <a:extLst>
              <a:ext uri="{FF2B5EF4-FFF2-40B4-BE49-F238E27FC236}">
                <a16:creationId xmlns:a16="http://schemas.microsoft.com/office/drawing/2014/main" id="{69CBAE22-EF59-80FA-5D26-8E9DF0A0DD2A}"/>
              </a:ext>
            </a:extLst>
          </p:cNvPr>
          <p:cNvPicPr preferRelativeResize="0"/>
          <p:nvPr/>
        </p:nvPicPr>
        <p:blipFill rotWithShape="1">
          <a:blip r:embed="rId3"/>
          <a:srcRect l="17414" r="17414"/>
          <a:stretch/>
        </p:blipFill>
        <p:spPr>
          <a:xfrm>
            <a:off x="601628" y="1691567"/>
            <a:ext cx="5102239" cy="5074069"/>
          </a:xfrm>
          <a:prstGeom prst="rect">
            <a:avLst/>
          </a:prstGeom>
          <a:noFill/>
          <a:ln>
            <a:noFill/>
          </a:ln>
        </p:spPr>
      </p:pic>
      <p:pic>
        <p:nvPicPr>
          <p:cNvPr id="3" name="Google Shape;65;p15">
            <a:extLst>
              <a:ext uri="{FF2B5EF4-FFF2-40B4-BE49-F238E27FC236}">
                <a16:creationId xmlns:a16="http://schemas.microsoft.com/office/drawing/2014/main" id="{A0AFCC19-BD0D-1E8F-7A1B-9A2F9C9F4DCC}"/>
              </a:ext>
            </a:extLst>
          </p:cNvPr>
          <p:cNvPicPr preferRelativeResize="0"/>
          <p:nvPr/>
        </p:nvPicPr>
        <p:blipFill>
          <a:blip r:embed="rId4"/>
          <a:srcRect/>
          <a:stretch/>
        </p:blipFill>
        <p:spPr>
          <a:xfrm>
            <a:off x="2846791" y="5218945"/>
            <a:ext cx="2100371" cy="1253328"/>
          </a:xfrm>
          <a:prstGeom prst="rect">
            <a:avLst/>
          </a:prstGeom>
          <a:noFill/>
          <a:ln>
            <a:noFill/>
          </a:ln>
        </p:spPr>
      </p:pic>
      <p:pic>
        <p:nvPicPr>
          <p:cNvPr id="4" name="Google Shape;66;p15">
            <a:extLst>
              <a:ext uri="{FF2B5EF4-FFF2-40B4-BE49-F238E27FC236}">
                <a16:creationId xmlns:a16="http://schemas.microsoft.com/office/drawing/2014/main" id="{4FAF404E-3566-B090-CE7B-315049D3C225}"/>
              </a:ext>
            </a:extLst>
          </p:cNvPr>
          <p:cNvPicPr preferRelativeResize="0"/>
          <p:nvPr/>
        </p:nvPicPr>
        <p:blipFill>
          <a:blip r:embed="rId5"/>
          <a:srcRect/>
          <a:stretch/>
        </p:blipFill>
        <p:spPr>
          <a:xfrm>
            <a:off x="357966" y="2620506"/>
            <a:ext cx="1350422" cy="499823"/>
          </a:xfrm>
          <a:prstGeom prst="rect">
            <a:avLst/>
          </a:prstGeom>
          <a:noFill/>
          <a:ln>
            <a:noFill/>
          </a:ln>
        </p:spPr>
      </p:pic>
      <p:pic>
        <p:nvPicPr>
          <p:cNvPr id="5" name="Google Shape;67;p15">
            <a:extLst>
              <a:ext uri="{FF2B5EF4-FFF2-40B4-BE49-F238E27FC236}">
                <a16:creationId xmlns:a16="http://schemas.microsoft.com/office/drawing/2014/main" id="{7D789E1B-CE90-0004-159C-3C3C48DBE3D1}"/>
              </a:ext>
            </a:extLst>
          </p:cNvPr>
          <p:cNvPicPr preferRelativeResize="0"/>
          <p:nvPr/>
        </p:nvPicPr>
        <p:blipFill>
          <a:blip r:embed="rId6"/>
          <a:srcRect/>
          <a:stretch/>
        </p:blipFill>
        <p:spPr>
          <a:xfrm>
            <a:off x="1806937" y="3758755"/>
            <a:ext cx="2539968" cy="1434178"/>
          </a:xfrm>
          <a:prstGeom prst="rect">
            <a:avLst/>
          </a:prstGeom>
          <a:noFill/>
          <a:ln>
            <a:noFill/>
          </a:ln>
        </p:spPr>
      </p:pic>
      <p:sp>
        <p:nvSpPr>
          <p:cNvPr id="6" name="Google Shape;69;p15">
            <a:extLst>
              <a:ext uri="{FF2B5EF4-FFF2-40B4-BE49-F238E27FC236}">
                <a16:creationId xmlns:a16="http://schemas.microsoft.com/office/drawing/2014/main" id="{07A5E1DB-F917-A396-C10D-93A763036353}"/>
              </a:ext>
            </a:extLst>
          </p:cNvPr>
          <p:cNvSpPr txBox="1"/>
          <p:nvPr/>
        </p:nvSpPr>
        <p:spPr>
          <a:xfrm>
            <a:off x="6315638" y="2491228"/>
            <a:ext cx="5518396" cy="2399627"/>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ES" sz="2400" dirty="0">
                <a:solidFill>
                  <a:srgbClr val="3547C7"/>
                </a:solidFill>
                <a:latin typeface="Montserrat"/>
                <a:ea typeface="Montserrat"/>
                <a:cs typeface="Montserrat"/>
                <a:sym typeface="Montserrat"/>
              </a:rPr>
              <a:t>Como parte de nuestra </a:t>
            </a:r>
            <a:r>
              <a:rPr lang="es-ES" sz="2400" b="1" dirty="0">
                <a:solidFill>
                  <a:srgbClr val="3547C7"/>
                </a:solidFill>
                <a:latin typeface="Montserrat"/>
                <a:ea typeface="Montserrat"/>
                <a:cs typeface="Montserrat"/>
                <a:sym typeface="Montserrat"/>
              </a:rPr>
              <a:t>Misión</a:t>
            </a:r>
            <a:r>
              <a:rPr lang="es-ES" sz="2400" dirty="0">
                <a:solidFill>
                  <a:srgbClr val="3547C7"/>
                </a:solidFill>
                <a:latin typeface="Montserrat"/>
                <a:ea typeface="Montserrat"/>
                <a:cs typeface="Montserrat"/>
                <a:sym typeface="Montserrat"/>
              </a:rPr>
              <a:t> “Vigilamos que las </a:t>
            </a:r>
            <a:r>
              <a:rPr lang="es-ES" sz="2400" b="1" dirty="0">
                <a:solidFill>
                  <a:srgbClr val="3547C7"/>
                </a:solidFill>
                <a:latin typeface="Montserrat"/>
                <a:ea typeface="Montserrat"/>
                <a:cs typeface="Montserrat"/>
                <a:sym typeface="Montserrat"/>
              </a:rPr>
              <a:t>personas</a:t>
            </a:r>
            <a:r>
              <a:rPr lang="es-ES" sz="2400" dirty="0">
                <a:solidFill>
                  <a:srgbClr val="3547C7"/>
                </a:solidFill>
                <a:latin typeface="Montserrat"/>
                <a:ea typeface="Montserrat"/>
                <a:cs typeface="Montserrat"/>
                <a:sym typeface="Montserrat"/>
              </a:rPr>
              <a:t> cuenten con productos y servicios </a:t>
            </a:r>
            <a:r>
              <a:rPr lang="es-ES" sz="2400" b="1" dirty="0">
                <a:solidFill>
                  <a:srgbClr val="3547C7"/>
                </a:solidFill>
                <a:latin typeface="Montserrat"/>
                <a:ea typeface="Montserrat"/>
                <a:cs typeface="Montserrat"/>
                <a:sym typeface="Montserrat"/>
              </a:rPr>
              <a:t>seguros</a:t>
            </a:r>
            <a:r>
              <a:rPr lang="es-ES" sz="2400" dirty="0">
                <a:solidFill>
                  <a:srgbClr val="3547C7"/>
                </a:solidFill>
                <a:latin typeface="Montserrat"/>
                <a:ea typeface="Montserrat"/>
                <a:cs typeface="Montserrat"/>
                <a:sym typeface="Montserrat"/>
              </a:rPr>
              <a:t> y de </a:t>
            </a:r>
            <a:r>
              <a:rPr lang="es-ES" sz="2400" b="1" dirty="0">
                <a:solidFill>
                  <a:srgbClr val="3547C7"/>
                </a:solidFill>
                <a:latin typeface="Montserrat"/>
                <a:ea typeface="Montserrat"/>
                <a:cs typeface="Montserrat"/>
                <a:sym typeface="Montserrat"/>
              </a:rPr>
              <a:t>calidad</a:t>
            </a:r>
            <a:r>
              <a:rPr lang="es-ES" sz="2400" dirty="0">
                <a:solidFill>
                  <a:srgbClr val="3547C7"/>
                </a:solidFill>
                <a:latin typeface="Montserrat"/>
                <a:ea typeface="Montserrat"/>
                <a:cs typeface="Montserrat"/>
                <a:sym typeface="Montserrat"/>
              </a:rPr>
              <a:t>, en los Sistemas de Electricidad y Combustibles”</a:t>
            </a:r>
          </a:p>
        </p:txBody>
      </p:sp>
      <p:sp>
        <p:nvSpPr>
          <p:cNvPr id="7" name="Google Shape;70;p15">
            <a:extLst>
              <a:ext uri="{FF2B5EF4-FFF2-40B4-BE49-F238E27FC236}">
                <a16:creationId xmlns:a16="http://schemas.microsoft.com/office/drawing/2014/main" id="{92471822-7955-41EF-7E1F-30CA7266752B}"/>
              </a:ext>
            </a:extLst>
          </p:cNvPr>
          <p:cNvSpPr txBox="1"/>
          <p:nvPr/>
        </p:nvSpPr>
        <p:spPr>
          <a:xfrm>
            <a:off x="3351674" y="316509"/>
            <a:ext cx="5488652" cy="1846629"/>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4000" b="1" dirty="0">
                <a:solidFill>
                  <a:srgbClr val="3547C7"/>
                </a:solidFill>
                <a:latin typeface="Montserrat"/>
                <a:ea typeface="Montserrat"/>
                <a:cs typeface="Montserrat"/>
                <a:sym typeface="Montserrat"/>
              </a:rPr>
              <a:t>Misión Institucional de la SEC</a:t>
            </a:r>
          </a:p>
          <a:p>
            <a:pPr marL="0" lvl="0" indent="0" algn="ctr" rtl="0">
              <a:lnSpc>
                <a:spcPct val="90000"/>
              </a:lnSpc>
              <a:spcBef>
                <a:spcPts val="0"/>
              </a:spcBef>
              <a:spcAft>
                <a:spcPts val="0"/>
              </a:spcAft>
              <a:buNone/>
            </a:pPr>
            <a:r>
              <a:rPr lang="es-ES" sz="4000" dirty="0">
                <a:solidFill>
                  <a:srgbClr val="3547C7"/>
                </a:solidFill>
                <a:latin typeface="Montserrat"/>
                <a:ea typeface="Montserrat"/>
                <a:cs typeface="Montserrat"/>
                <a:sym typeface="Montserrat"/>
              </a:rPr>
              <a:t>Art. 2 Ley 18.410</a:t>
            </a:r>
          </a:p>
        </p:txBody>
      </p:sp>
      <mc:AlternateContent xmlns:mc="http://schemas.openxmlformats.org/markup-compatibility/2006" xmlns:p14="http://schemas.microsoft.com/office/powerpoint/2010/main">
        <mc:Choice Requires="p14">
          <p:contentPart p14:bwMode="auto" r:id="rId7">
            <p14:nvContentPartPr>
              <p14:cNvPr id="8" name="Entrada de lápiz 7">
                <a:extLst>
                  <a:ext uri="{FF2B5EF4-FFF2-40B4-BE49-F238E27FC236}">
                    <a16:creationId xmlns:a16="http://schemas.microsoft.com/office/drawing/2014/main" id="{AA7EC62A-875F-3B55-D0FA-F01AF6796C22}"/>
                  </a:ext>
                </a:extLst>
              </p14:cNvPr>
              <p14:cNvContentPartPr/>
              <p14:nvPr/>
            </p14:nvContentPartPr>
            <p14:xfrm>
              <a:off x="8286882" y="2531239"/>
              <a:ext cx="360" cy="360"/>
            </p14:xfrm>
          </p:contentPart>
        </mc:Choice>
        <mc:Fallback xmlns="">
          <p:pic>
            <p:nvPicPr>
              <p:cNvPr id="8" name="Entrada de lápiz 7">
                <a:extLst>
                  <a:ext uri="{FF2B5EF4-FFF2-40B4-BE49-F238E27FC236}">
                    <a16:creationId xmlns:a16="http://schemas.microsoft.com/office/drawing/2014/main" id="{AA7EC62A-875F-3B55-D0FA-F01AF6796C22}"/>
                  </a:ext>
                </a:extLst>
              </p:cNvPr>
              <p:cNvPicPr/>
              <p:nvPr/>
            </p:nvPicPr>
            <p:blipFill>
              <a:blip r:embed="rId8"/>
              <a:stretch>
                <a:fillRect/>
              </a:stretch>
            </p:blipFill>
            <p:spPr>
              <a:xfrm>
                <a:off x="8277882" y="2522239"/>
                <a:ext cx="18000" cy="18000"/>
              </a:xfrm>
              <a:prstGeom prst="rect">
                <a:avLst/>
              </a:prstGeom>
            </p:spPr>
          </p:pic>
        </mc:Fallback>
      </mc:AlternateContent>
    </p:spTree>
    <p:extLst>
      <p:ext uri="{BB962C8B-B14F-4D97-AF65-F5344CB8AC3E}">
        <p14:creationId xmlns:p14="http://schemas.microsoft.com/office/powerpoint/2010/main" val="28183423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B252-AA44-3598-38DC-0E6D148D25C9}"/>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43ABE7A4-C78C-217F-E0BD-189E8367E08A}"/>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D4D038F6-F3E6-5E18-EB8D-92439382874B}"/>
              </a:ext>
            </a:extLst>
          </p:cNvPr>
          <p:cNvSpPr txBox="1"/>
          <p:nvPr/>
        </p:nvSpPr>
        <p:spPr>
          <a:xfrm>
            <a:off x="960244" y="342816"/>
            <a:ext cx="924211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Visita Superintendenta</a:t>
            </a:r>
          </a:p>
        </p:txBody>
      </p:sp>
      <p:sp>
        <p:nvSpPr>
          <p:cNvPr id="5" name="CuadroTexto 4">
            <a:extLst>
              <a:ext uri="{FF2B5EF4-FFF2-40B4-BE49-F238E27FC236}">
                <a16:creationId xmlns:a16="http://schemas.microsoft.com/office/drawing/2014/main" id="{DB9ED78A-F399-5081-48EA-8F3DCC38EBEE}"/>
              </a:ext>
            </a:extLst>
          </p:cNvPr>
          <p:cNvSpPr txBox="1"/>
          <p:nvPr/>
        </p:nvSpPr>
        <p:spPr>
          <a:xfrm>
            <a:off x="424873" y="1035304"/>
            <a:ext cx="11323453" cy="1200329"/>
          </a:xfrm>
          <a:prstGeom prst="rect">
            <a:avLst/>
          </a:prstGeom>
          <a:noFill/>
        </p:spPr>
        <p:txBody>
          <a:bodyPr wrap="square">
            <a:spAutoFit/>
          </a:bodyPr>
          <a:lstStyle/>
          <a:p>
            <a:pPr marL="0" lvl="0" indent="0" algn="ctr" rtl="0">
              <a:spcBef>
                <a:spcPts val="0"/>
              </a:spcBef>
              <a:spcAft>
                <a:spcPts val="0"/>
              </a:spcAft>
              <a:buNone/>
            </a:pPr>
            <a:r>
              <a:rPr lang="es-MX" sz="1800" dirty="0">
                <a:solidFill>
                  <a:srgbClr val="3547C7"/>
                </a:solidFill>
                <a:latin typeface="Montserrat"/>
                <a:ea typeface="Montserrat"/>
                <a:cs typeface="Montserrat"/>
                <a:sym typeface="Montserrat"/>
              </a:rPr>
              <a:t>A fines del año 2025, nuestra Superintendenta visitó nuestra región donde se reunió con las empresas de distribución de gas y electricidad y con los ejecutivos del Programa Transforma Hidrógeno Magallanes. Además, aprovechó de conocer la Planta Piloto de e-Combustible de HIF Chile y el proyecto en ejecución de la Planta Piloto de Hidrógeno Verde de ENAP en Cabo Negro.</a:t>
            </a:r>
          </a:p>
        </p:txBody>
      </p:sp>
      <p:pic>
        <p:nvPicPr>
          <p:cNvPr id="4" name="Imagen 3">
            <a:extLst>
              <a:ext uri="{FF2B5EF4-FFF2-40B4-BE49-F238E27FC236}">
                <a16:creationId xmlns:a16="http://schemas.microsoft.com/office/drawing/2014/main" id="{785A4D6B-682D-7093-664D-775A4E7281AD}"/>
              </a:ext>
            </a:extLst>
          </p:cNvPr>
          <p:cNvPicPr>
            <a:picLocks noChangeAspect="1"/>
          </p:cNvPicPr>
          <p:nvPr/>
        </p:nvPicPr>
        <p:blipFill>
          <a:blip r:embed="rId3"/>
          <a:stretch>
            <a:fillRect/>
          </a:stretch>
        </p:blipFill>
        <p:spPr>
          <a:xfrm>
            <a:off x="711199" y="2735184"/>
            <a:ext cx="5040000" cy="37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n 6">
            <a:extLst>
              <a:ext uri="{FF2B5EF4-FFF2-40B4-BE49-F238E27FC236}">
                <a16:creationId xmlns:a16="http://schemas.microsoft.com/office/drawing/2014/main" id="{7A918BC8-930B-FA2A-BC58-BC98988D3E9B}"/>
              </a:ext>
            </a:extLst>
          </p:cNvPr>
          <p:cNvPicPr>
            <a:picLocks noChangeAspect="1"/>
          </p:cNvPicPr>
          <p:nvPr/>
        </p:nvPicPr>
        <p:blipFill>
          <a:blip r:embed="rId4"/>
          <a:stretch>
            <a:fillRect/>
          </a:stretch>
        </p:blipFill>
        <p:spPr>
          <a:xfrm>
            <a:off x="6360030" y="2735184"/>
            <a:ext cx="5040000" cy="37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556106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16077-1A9F-C013-FFDC-9D5EAEDFAE64}"/>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A65BA80E-FC31-85B4-4C1A-DF5CCE1511E9}"/>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109;p18">
            <a:extLst>
              <a:ext uri="{FF2B5EF4-FFF2-40B4-BE49-F238E27FC236}">
                <a16:creationId xmlns:a16="http://schemas.microsoft.com/office/drawing/2014/main" id="{50DCCF7E-0C1D-F85C-E574-D236DA1AE19F}"/>
              </a:ext>
            </a:extLst>
          </p:cNvPr>
          <p:cNvSpPr txBox="1"/>
          <p:nvPr/>
        </p:nvSpPr>
        <p:spPr>
          <a:xfrm>
            <a:off x="960244" y="342816"/>
            <a:ext cx="9242113" cy="1181832"/>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600" dirty="0">
                <a:solidFill>
                  <a:srgbClr val="3547C7"/>
                </a:solidFill>
                <a:latin typeface="Montserrat Black"/>
                <a:ea typeface="Montserrat Black"/>
                <a:cs typeface="Montserrat Black"/>
                <a:sym typeface="Montserrat Black"/>
              </a:rPr>
              <a:t>Equidad de Género</a:t>
            </a:r>
          </a:p>
          <a:p>
            <a:pPr marL="0" lvl="0" indent="0" algn="ctr" rtl="0">
              <a:lnSpc>
                <a:spcPct val="90000"/>
              </a:lnSpc>
              <a:spcBef>
                <a:spcPts val="0"/>
              </a:spcBef>
              <a:spcAft>
                <a:spcPts val="0"/>
              </a:spcAft>
              <a:buNone/>
            </a:pPr>
            <a:endParaRPr lang="es-MX" sz="3600" dirty="0">
              <a:solidFill>
                <a:srgbClr val="3547C7"/>
              </a:solidFill>
              <a:latin typeface="Montserrat Black"/>
              <a:ea typeface="Montserrat Black"/>
              <a:cs typeface="Montserrat Black"/>
              <a:sym typeface="Montserrat Black"/>
            </a:endParaRPr>
          </a:p>
        </p:txBody>
      </p:sp>
      <p:sp>
        <p:nvSpPr>
          <p:cNvPr id="5" name="CuadroTexto 4">
            <a:extLst>
              <a:ext uri="{FF2B5EF4-FFF2-40B4-BE49-F238E27FC236}">
                <a16:creationId xmlns:a16="http://schemas.microsoft.com/office/drawing/2014/main" id="{2EED1925-BA9B-7BE0-A16D-E07D95DD4C9D}"/>
              </a:ext>
            </a:extLst>
          </p:cNvPr>
          <p:cNvSpPr txBox="1"/>
          <p:nvPr/>
        </p:nvSpPr>
        <p:spPr>
          <a:xfrm>
            <a:off x="588046" y="1037747"/>
            <a:ext cx="11279653" cy="1200329"/>
          </a:xfrm>
          <a:prstGeom prst="rect">
            <a:avLst/>
          </a:prstGeom>
          <a:noFill/>
        </p:spPr>
        <p:txBody>
          <a:bodyPr wrap="square">
            <a:spAutoFit/>
          </a:bodyPr>
          <a:lstStyle/>
          <a:p>
            <a:pPr marL="0" lvl="0" indent="0" algn="just" rtl="0">
              <a:spcBef>
                <a:spcPts val="0"/>
              </a:spcBef>
              <a:spcAft>
                <a:spcPts val="0"/>
              </a:spcAft>
              <a:buNone/>
            </a:pPr>
            <a:r>
              <a:rPr lang="es-MX" sz="1800" dirty="0">
                <a:solidFill>
                  <a:srgbClr val="3547C7"/>
                </a:solidFill>
                <a:latin typeface="Montserrat"/>
                <a:ea typeface="Montserrat"/>
                <a:cs typeface="Montserrat"/>
                <a:sym typeface="Montserrat"/>
              </a:rPr>
              <a:t>Durante el año 2025, </a:t>
            </a:r>
            <a:r>
              <a:rPr lang="es-MX" dirty="0">
                <a:solidFill>
                  <a:srgbClr val="3547C7"/>
                </a:solidFill>
                <a:latin typeface="Montserrat"/>
                <a:ea typeface="Montserrat"/>
                <a:cs typeface="Montserrat"/>
                <a:sym typeface="Montserrat"/>
              </a:rPr>
              <a:t>nuestra Dirección Regional realizó una serie de actividades que buscan fortalecer la presencia femenina en el sector energético, tales como el Primer y Segundo Encuentro de Mujeres en Energía de Magallanes, Charlas a Mujeres Jefas de Hogar de SERNAMEG y Charlas STEM a alumnas de enseñanza media.</a:t>
            </a:r>
            <a:endParaRPr lang="es-MX" sz="1800" dirty="0">
              <a:solidFill>
                <a:srgbClr val="3547C7"/>
              </a:solidFill>
              <a:latin typeface="Montserrat"/>
              <a:ea typeface="Montserrat"/>
              <a:cs typeface="Montserrat"/>
              <a:sym typeface="Montserrat"/>
            </a:endParaRPr>
          </a:p>
        </p:txBody>
      </p:sp>
      <p:pic>
        <p:nvPicPr>
          <p:cNvPr id="6" name="Imagen 5">
            <a:extLst>
              <a:ext uri="{FF2B5EF4-FFF2-40B4-BE49-F238E27FC236}">
                <a16:creationId xmlns:a16="http://schemas.microsoft.com/office/drawing/2014/main" id="{97546E88-BF2F-A548-DBC4-2DFF29E45D4F}"/>
              </a:ext>
            </a:extLst>
          </p:cNvPr>
          <p:cNvPicPr>
            <a:picLocks noChangeAspect="1"/>
          </p:cNvPicPr>
          <p:nvPr/>
        </p:nvPicPr>
        <p:blipFill>
          <a:blip r:embed="rId3"/>
          <a:srcRect b="15393"/>
          <a:stretch>
            <a:fillRect/>
          </a:stretch>
        </p:blipFill>
        <p:spPr>
          <a:xfrm>
            <a:off x="336000" y="4246070"/>
            <a:ext cx="4320000" cy="2430000"/>
          </a:xfrm>
          <a:prstGeom prst="rect">
            <a:avLst/>
          </a:prstGeom>
          <a:ln>
            <a:noFill/>
          </a:ln>
          <a:effectLst>
            <a:softEdge rad="112500"/>
          </a:effectLst>
        </p:spPr>
      </p:pic>
      <p:pic>
        <p:nvPicPr>
          <p:cNvPr id="4" name="Imagen 3">
            <a:extLst>
              <a:ext uri="{FF2B5EF4-FFF2-40B4-BE49-F238E27FC236}">
                <a16:creationId xmlns:a16="http://schemas.microsoft.com/office/drawing/2014/main" id="{A1921D69-81CC-061E-E37A-C68B3210AB68}"/>
              </a:ext>
            </a:extLst>
          </p:cNvPr>
          <p:cNvPicPr>
            <a:picLocks noChangeAspect="1"/>
          </p:cNvPicPr>
          <p:nvPr/>
        </p:nvPicPr>
        <p:blipFill>
          <a:blip r:embed="rId4"/>
          <a:srcRect t="25000"/>
          <a:stretch>
            <a:fillRect/>
          </a:stretch>
        </p:blipFill>
        <p:spPr>
          <a:xfrm>
            <a:off x="1981300" y="2520142"/>
            <a:ext cx="3600000" cy="2025000"/>
          </a:xfrm>
          <a:prstGeom prst="rect">
            <a:avLst/>
          </a:prstGeom>
          <a:ln>
            <a:noFill/>
          </a:ln>
          <a:effectLst>
            <a:softEdge rad="112500"/>
          </a:effectLst>
        </p:spPr>
      </p:pic>
      <p:pic>
        <p:nvPicPr>
          <p:cNvPr id="10" name="Imagen 9">
            <a:extLst>
              <a:ext uri="{FF2B5EF4-FFF2-40B4-BE49-F238E27FC236}">
                <a16:creationId xmlns:a16="http://schemas.microsoft.com/office/drawing/2014/main" id="{2284F139-2C40-E72C-88DA-10EFB9D1FE45}"/>
              </a:ext>
            </a:extLst>
          </p:cNvPr>
          <p:cNvPicPr>
            <a:picLocks noChangeAspect="1"/>
          </p:cNvPicPr>
          <p:nvPr/>
        </p:nvPicPr>
        <p:blipFill>
          <a:blip r:embed="rId5"/>
          <a:srcRect t="4993" b="20006"/>
          <a:stretch>
            <a:fillRect/>
          </a:stretch>
        </p:blipFill>
        <p:spPr>
          <a:xfrm>
            <a:off x="5736002" y="4619925"/>
            <a:ext cx="3600000" cy="2025001"/>
          </a:xfrm>
          <a:prstGeom prst="rect">
            <a:avLst/>
          </a:prstGeom>
          <a:ln>
            <a:noFill/>
          </a:ln>
          <a:effectLst>
            <a:softEdge rad="112500"/>
          </a:effectLst>
        </p:spPr>
      </p:pic>
      <p:pic>
        <p:nvPicPr>
          <p:cNvPr id="8" name="Imagen 7">
            <a:extLst>
              <a:ext uri="{FF2B5EF4-FFF2-40B4-BE49-F238E27FC236}">
                <a16:creationId xmlns:a16="http://schemas.microsoft.com/office/drawing/2014/main" id="{25E1ED4D-5299-F239-9542-7013CB8B791F}"/>
              </a:ext>
            </a:extLst>
          </p:cNvPr>
          <p:cNvPicPr>
            <a:picLocks noChangeAspect="1"/>
          </p:cNvPicPr>
          <p:nvPr/>
        </p:nvPicPr>
        <p:blipFill>
          <a:blip r:embed="rId6"/>
          <a:stretch>
            <a:fillRect/>
          </a:stretch>
        </p:blipFill>
        <p:spPr>
          <a:xfrm>
            <a:off x="6925736" y="2520142"/>
            <a:ext cx="4320000" cy="2430000"/>
          </a:xfrm>
          <a:prstGeom prst="rect">
            <a:avLst/>
          </a:prstGeom>
          <a:ln>
            <a:noFill/>
          </a:ln>
          <a:effectLst>
            <a:softEdge rad="112500"/>
          </a:effectLst>
        </p:spPr>
      </p:pic>
    </p:spTree>
    <p:extLst>
      <p:ext uri="{BB962C8B-B14F-4D97-AF65-F5344CB8AC3E}">
        <p14:creationId xmlns:p14="http://schemas.microsoft.com/office/powerpoint/2010/main" val="3988156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9E9C5A7-187B-47A5-EAEC-423AE2DEC6BF}"/>
              </a:ext>
            </a:extLst>
          </p:cNvPr>
          <p:cNvPicPr>
            <a:picLocks noChangeAspect="1"/>
          </p:cNvPicPr>
          <p:nvPr/>
        </p:nvPicPr>
        <p:blipFill>
          <a:blip r:embed="rId2"/>
          <a:stretch>
            <a:fillRect/>
          </a:stretch>
        </p:blipFill>
        <p:spPr>
          <a:xfrm>
            <a:off x="5181752" y="3961143"/>
            <a:ext cx="1828496" cy="1828496"/>
          </a:xfrm>
          <a:prstGeom prst="rect">
            <a:avLst/>
          </a:prstGeom>
        </p:spPr>
      </p:pic>
      <p:sp>
        <p:nvSpPr>
          <p:cNvPr id="3" name="Título 1">
            <a:extLst>
              <a:ext uri="{FF2B5EF4-FFF2-40B4-BE49-F238E27FC236}">
                <a16:creationId xmlns:a16="http://schemas.microsoft.com/office/drawing/2014/main" id="{273CE095-9413-4AFF-A845-45713B07E4A2}"/>
              </a:ext>
            </a:extLst>
          </p:cNvPr>
          <p:cNvSpPr txBox="1">
            <a:spLocks/>
          </p:cNvSpPr>
          <p:nvPr/>
        </p:nvSpPr>
        <p:spPr>
          <a:xfrm>
            <a:off x="877605" y="1499544"/>
            <a:ext cx="10515600" cy="837710"/>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es-CL" b="1" dirty="0"/>
              <a:t>GRACIAS</a:t>
            </a:r>
          </a:p>
        </p:txBody>
      </p:sp>
      <p:pic>
        <p:nvPicPr>
          <p:cNvPr id="5" name="Picture 4">
            <a:extLst>
              <a:ext uri="{FF2B5EF4-FFF2-40B4-BE49-F238E27FC236}">
                <a16:creationId xmlns:a16="http://schemas.microsoft.com/office/drawing/2014/main" id="{2E629519-D08B-48F0-A6C6-6C5DEFD85885}"/>
              </a:ext>
            </a:extLst>
          </p:cNvPr>
          <p:cNvPicPr>
            <a:picLocks noChangeAspect="1"/>
          </p:cNvPicPr>
          <p:nvPr/>
        </p:nvPicPr>
        <p:blipFill>
          <a:blip r:embed="rId3"/>
          <a:stretch>
            <a:fillRect/>
          </a:stretch>
        </p:blipFill>
        <p:spPr>
          <a:xfrm>
            <a:off x="5106370" y="2526065"/>
            <a:ext cx="1979259" cy="979135"/>
          </a:xfrm>
          <a:prstGeom prst="rect">
            <a:avLst/>
          </a:prstGeom>
        </p:spPr>
      </p:pic>
    </p:spTree>
    <p:extLst>
      <p:ext uri="{BB962C8B-B14F-4D97-AF65-F5344CB8AC3E}">
        <p14:creationId xmlns:p14="http://schemas.microsoft.com/office/powerpoint/2010/main" val="3009243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7917-A5E7-AEB5-7F25-C0CA0BFDB1C4}"/>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6FD8F70A-C91F-2091-D030-D51A580D02C1}"/>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75;p16">
            <a:extLst>
              <a:ext uri="{FF2B5EF4-FFF2-40B4-BE49-F238E27FC236}">
                <a16:creationId xmlns:a16="http://schemas.microsoft.com/office/drawing/2014/main" id="{F08994D6-CE73-30F9-9F60-534003CECBD1}"/>
              </a:ext>
            </a:extLst>
          </p:cNvPr>
          <p:cNvSpPr txBox="1"/>
          <p:nvPr/>
        </p:nvSpPr>
        <p:spPr>
          <a:xfrm>
            <a:off x="2231550" y="275132"/>
            <a:ext cx="7728900"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3600" dirty="0">
                <a:solidFill>
                  <a:srgbClr val="3547C7"/>
                </a:solidFill>
                <a:latin typeface="Montserrat"/>
                <a:ea typeface="Montserrat"/>
                <a:cs typeface="Montserrat"/>
                <a:sym typeface="Montserrat"/>
              </a:rPr>
              <a:t>MANDATO LEGAL DE LA </a:t>
            </a:r>
            <a:r>
              <a:rPr lang="es-419" sz="3600" b="1" dirty="0">
                <a:solidFill>
                  <a:srgbClr val="3547C7"/>
                </a:solidFill>
                <a:latin typeface="Montserrat"/>
                <a:ea typeface="Montserrat"/>
                <a:cs typeface="Montserrat"/>
                <a:sym typeface="Montserrat"/>
              </a:rPr>
              <a:t>SEC</a:t>
            </a:r>
            <a:endParaRPr sz="3600" b="1" dirty="0">
              <a:solidFill>
                <a:srgbClr val="3547C7"/>
              </a:solidFill>
              <a:latin typeface="Montserrat Black"/>
              <a:ea typeface="Montserrat Black"/>
              <a:cs typeface="Montserrat Black"/>
              <a:sym typeface="Montserrat Black"/>
            </a:endParaRPr>
          </a:p>
        </p:txBody>
      </p:sp>
      <p:grpSp>
        <p:nvGrpSpPr>
          <p:cNvPr id="3" name="Google Shape;76;p16">
            <a:extLst>
              <a:ext uri="{FF2B5EF4-FFF2-40B4-BE49-F238E27FC236}">
                <a16:creationId xmlns:a16="http://schemas.microsoft.com/office/drawing/2014/main" id="{EC9F312C-3F1A-4C6E-62D7-D2580B1D7DD4}"/>
              </a:ext>
            </a:extLst>
          </p:cNvPr>
          <p:cNvGrpSpPr/>
          <p:nvPr/>
        </p:nvGrpSpPr>
        <p:grpSpPr>
          <a:xfrm>
            <a:off x="3279607" y="1318500"/>
            <a:ext cx="2605312" cy="3084000"/>
            <a:chOff x="680400" y="1089900"/>
            <a:chExt cx="1936975" cy="3084000"/>
          </a:xfrm>
        </p:grpSpPr>
        <p:sp>
          <p:nvSpPr>
            <p:cNvPr id="4" name="Google Shape;77;p16">
              <a:extLst>
                <a:ext uri="{FF2B5EF4-FFF2-40B4-BE49-F238E27FC236}">
                  <a16:creationId xmlns:a16="http://schemas.microsoft.com/office/drawing/2014/main" id="{FC3198B4-4F03-D92D-68C0-044534C665B1}"/>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5" name="Google Shape;78;p16">
              <a:extLst>
                <a:ext uri="{FF2B5EF4-FFF2-40B4-BE49-F238E27FC236}">
                  <a16:creationId xmlns:a16="http://schemas.microsoft.com/office/drawing/2014/main" id="{78987EF5-4963-9574-1FA7-782E7DE37AA4}"/>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dirty="0">
                <a:solidFill>
                  <a:schemeClr val="lt1"/>
                </a:solidFill>
                <a:latin typeface="Montserrat"/>
                <a:ea typeface="Montserrat"/>
                <a:cs typeface="Montserrat"/>
                <a:sym typeface="Montserrat"/>
              </a:endParaRPr>
            </a:p>
          </p:txBody>
        </p:sp>
        <p:sp>
          <p:nvSpPr>
            <p:cNvPr id="6" name="Google Shape;79;p16">
              <a:extLst>
                <a:ext uri="{FF2B5EF4-FFF2-40B4-BE49-F238E27FC236}">
                  <a16:creationId xmlns:a16="http://schemas.microsoft.com/office/drawing/2014/main" id="{FAB76BB3-CACF-9A0D-F818-D0D45CAC1A7B}"/>
                </a:ext>
              </a:extLst>
            </p:cNvPr>
            <p:cNvSpPr txBox="1"/>
            <p:nvPr/>
          </p:nvSpPr>
          <p:spPr>
            <a:xfrm>
              <a:off x="904445" y="12389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OTROS</a:t>
              </a:r>
              <a:endParaRPr sz="2400" dirty="0">
                <a:solidFill>
                  <a:srgbClr val="3547C7"/>
                </a:solidFill>
                <a:latin typeface="Montserrat Black"/>
                <a:ea typeface="Montserrat Black"/>
                <a:cs typeface="Montserrat Black"/>
                <a:sym typeface="Montserrat Black"/>
              </a:endParaRPr>
            </a:p>
          </p:txBody>
        </p:sp>
        <p:sp>
          <p:nvSpPr>
            <p:cNvPr id="7" name="Google Shape;80;p16">
              <a:extLst>
                <a:ext uri="{FF2B5EF4-FFF2-40B4-BE49-F238E27FC236}">
                  <a16:creationId xmlns:a16="http://schemas.microsoft.com/office/drawing/2014/main" id="{ECD7BA6A-DA6C-2E3F-012C-3E98A6BA7151}"/>
                </a:ext>
              </a:extLst>
            </p:cNvPr>
            <p:cNvSpPr txBox="1"/>
            <p:nvPr/>
          </p:nvSpPr>
          <p:spPr>
            <a:xfrm>
              <a:off x="813538" y="1632000"/>
              <a:ext cx="1778769" cy="1883400"/>
            </a:xfrm>
            <a:prstGeom prst="rect">
              <a:avLst/>
            </a:prstGeom>
            <a:noFill/>
            <a:ln>
              <a:noFill/>
            </a:ln>
          </p:spPr>
          <p:txBody>
            <a:bodyPr spcFirstLastPara="1" wrap="square" lIns="91425" tIns="91425" rIns="91425" bIns="91425" anchor="t" anchorCtr="0">
              <a:noAutofit/>
            </a:bodyPr>
            <a:lstStyle/>
            <a:p>
              <a:pPr marL="171450" lvl="0" indent="-171450"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Atención de usuarios</a:t>
              </a:r>
            </a:p>
            <a:p>
              <a:pPr marL="171450" lvl="0" indent="-171450"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Gestionar concesiones eléctricas y de gas</a:t>
              </a:r>
            </a:p>
            <a:p>
              <a:pPr marL="171450" lvl="0" indent="-171450"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Contabilidad Regulatoria</a:t>
              </a:r>
            </a:p>
          </p:txBody>
        </p:sp>
      </p:grpSp>
      <p:grpSp>
        <p:nvGrpSpPr>
          <p:cNvPr id="8" name="Google Shape;81;p16">
            <a:extLst>
              <a:ext uri="{FF2B5EF4-FFF2-40B4-BE49-F238E27FC236}">
                <a16:creationId xmlns:a16="http://schemas.microsoft.com/office/drawing/2014/main" id="{7D86E6CA-DD84-169D-A38B-538D353489E0}"/>
              </a:ext>
            </a:extLst>
          </p:cNvPr>
          <p:cNvGrpSpPr/>
          <p:nvPr/>
        </p:nvGrpSpPr>
        <p:grpSpPr>
          <a:xfrm>
            <a:off x="6183091" y="1318499"/>
            <a:ext cx="1936975" cy="3084000"/>
            <a:chOff x="680400" y="1089900"/>
            <a:chExt cx="1936975" cy="3084000"/>
          </a:xfrm>
        </p:grpSpPr>
        <p:sp>
          <p:nvSpPr>
            <p:cNvPr id="9" name="Google Shape;82;p16">
              <a:extLst>
                <a:ext uri="{FF2B5EF4-FFF2-40B4-BE49-F238E27FC236}">
                  <a16:creationId xmlns:a16="http://schemas.microsoft.com/office/drawing/2014/main" id="{E669B7ED-BB05-754B-CC12-3CCC3A0EEAA2}"/>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10" name="Google Shape;83;p16">
              <a:extLst>
                <a:ext uri="{FF2B5EF4-FFF2-40B4-BE49-F238E27FC236}">
                  <a16:creationId xmlns:a16="http://schemas.microsoft.com/office/drawing/2014/main" id="{C39E946A-0E23-5E6F-3BA1-4E88B2A7C3FE}"/>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dirty="0">
                <a:solidFill>
                  <a:schemeClr val="lt1"/>
                </a:solidFill>
                <a:latin typeface="Montserrat"/>
                <a:ea typeface="Montserrat"/>
                <a:cs typeface="Montserrat"/>
                <a:sym typeface="Montserrat"/>
              </a:endParaRPr>
            </a:p>
          </p:txBody>
        </p:sp>
        <p:sp>
          <p:nvSpPr>
            <p:cNvPr id="12" name="Google Shape;85;p16">
              <a:extLst>
                <a:ext uri="{FF2B5EF4-FFF2-40B4-BE49-F238E27FC236}">
                  <a16:creationId xmlns:a16="http://schemas.microsoft.com/office/drawing/2014/main" id="{222BC289-E10B-ABAF-BFE2-A841E8E43D0E}"/>
                </a:ext>
              </a:extLst>
            </p:cNvPr>
            <p:cNvSpPr txBox="1"/>
            <p:nvPr/>
          </p:nvSpPr>
          <p:spPr>
            <a:xfrm>
              <a:off x="902350" y="1486800"/>
              <a:ext cx="1590000" cy="2332800"/>
            </a:xfrm>
            <a:prstGeom prst="rect">
              <a:avLst/>
            </a:prstGeom>
            <a:noFill/>
            <a:ln>
              <a:noFill/>
            </a:ln>
          </p:spPr>
          <p:txBody>
            <a:bodyPr spcFirstLastPara="1" wrap="square" lIns="91425" tIns="91425" rIns="91425" bIns="91425" anchor="ctr" anchorCtr="0">
              <a:noAutofit/>
            </a:bodyPr>
            <a:lstStyle/>
            <a:p>
              <a:pPr marL="171450" lvl="0" indent="-171450" rtl="0">
                <a:spcBef>
                  <a:spcPts val="0"/>
                </a:spcBef>
                <a:spcAft>
                  <a:spcPts val="0"/>
                </a:spcAft>
                <a:buFont typeface="Arial" panose="020B0604020202020204" pitchFamily="34" charset="0"/>
                <a:buChar char="•"/>
              </a:pPr>
              <a:endParaRPr sz="2400" dirty="0">
                <a:solidFill>
                  <a:srgbClr val="3547C7"/>
                </a:solidFill>
                <a:latin typeface="Montserrat"/>
                <a:ea typeface="Montserrat"/>
                <a:cs typeface="Montserrat"/>
                <a:sym typeface="Montserrat"/>
              </a:endParaRPr>
            </a:p>
          </p:txBody>
        </p:sp>
      </p:grpSp>
      <p:grpSp>
        <p:nvGrpSpPr>
          <p:cNvPr id="13" name="Google Shape;86;p16">
            <a:extLst>
              <a:ext uri="{FF2B5EF4-FFF2-40B4-BE49-F238E27FC236}">
                <a16:creationId xmlns:a16="http://schemas.microsoft.com/office/drawing/2014/main" id="{DE023EC7-6594-98C8-8F41-4131D9C3A9C5}"/>
              </a:ext>
            </a:extLst>
          </p:cNvPr>
          <p:cNvGrpSpPr/>
          <p:nvPr/>
        </p:nvGrpSpPr>
        <p:grpSpPr>
          <a:xfrm>
            <a:off x="9113946" y="1318499"/>
            <a:ext cx="2675986" cy="3194400"/>
            <a:chOff x="680400" y="1089900"/>
            <a:chExt cx="1936975" cy="3194400"/>
          </a:xfrm>
        </p:grpSpPr>
        <p:sp>
          <p:nvSpPr>
            <p:cNvPr id="14" name="Google Shape;87;p16">
              <a:extLst>
                <a:ext uri="{FF2B5EF4-FFF2-40B4-BE49-F238E27FC236}">
                  <a16:creationId xmlns:a16="http://schemas.microsoft.com/office/drawing/2014/main" id="{33F172FE-89E5-93CB-51CA-32387BC39BCB}"/>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15" name="Google Shape;88;p16">
              <a:extLst>
                <a:ext uri="{FF2B5EF4-FFF2-40B4-BE49-F238E27FC236}">
                  <a16:creationId xmlns:a16="http://schemas.microsoft.com/office/drawing/2014/main" id="{109D7413-BBC8-F91A-1DA1-25302440D705}"/>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dirty="0">
                <a:solidFill>
                  <a:schemeClr val="lt1"/>
                </a:solidFill>
                <a:latin typeface="Montserrat"/>
                <a:ea typeface="Montserrat"/>
                <a:cs typeface="Montserrat"/>
                <a:sym typeface="Montserrat"/>
              </a:endParaRPr>
            </a:p>
          </p:txBody>
        </p:sp>
        <p:sp>
          <p:nvSpPr>
            <p:cNvPr id="16" name="Google Shape;90;p16">
              <a:extLst>
                <a:ext uri="{FF2B5EF4-FFF2-40B4-BE49-F238E27FC236}">
                  <a16:creationId xmlns:a16="http://schemas.microsoft.com/office/drawing/2014/main" id="{8276C51F-E7EE-9D84-4744-60E3AEA46593}"/>
                </a:ext>
              </a:extLst>
            </p:cNvPr>
            <p:cNvSpPr txBox="1"/>
            <p:nvPr/>
          </p:nvSpPr>
          <p:spPr>
            <a:xfrm>
              <a:off x="904388" y="2040609"/>
              <a:ext cx="1547476" cy="2243691"/>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Hidrógeno</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Productos</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Energías Renovables</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Eficiencia Energética</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Movilidad Sostenible</a:t>
              </a:r>
            </a:p>
          </p:txBody>
        </p:sp>
      </p:grpSp>
      <p:grpSp>
        <p:nvGrpSpPr>
          <p:cNvPr id="17" name="Google Shape;91;p16">
            <a:extLst>
              <a:ext uri="{FF2B5EF4-FFF2-40B4-BE49-F238E27FC236}">
                <a16:creationId xmlns:a16="http://schemas.microsoft.com/office/drawing/2014/main" id="{3E13C1A9-9655-5A84-5C2E-8C90AEBFD454}"/>
              </a:ext>
            </a:extLst>
          </p:cNvPr>
          <p:cNvGrpSpPr/>
          <p:nvPr/>
        </p:nvGrpSpPr>
        <p:grpSpPr>
          <a:xfrm>
            <a:off x="541855" y="1318499"/>
            <a:ext cx="2785002" cy="3179609"/>
            <a:chOff x="680400" y="1318500"/>
            <a:chExt cx="1936975" cy="3084000"/>
          </a:xfrm>
        </p:grpSpPr>
        <p:sp>
          <p:nvSpPr>
            <p:cNvPr id="18" name="Google Shape;92;p16">
              <a:extLst>
                <a:ext uri="{FF2B5EF4-FFF2-40B4-BE49-F238E27FC236}">
                  <a16:creationId xmlns:a16="http://schemas.microsoft.com/office/drawing/2014/main" id="{7BE695F5-2A0D-9178-2328-0192C4D2043F}"/>
                </a:ext>
              </a:extLst>
            </p:cNvPr>
            <p:cNvSpPr/>
            <p:nvPr/>
          </p:nvSpPr>
          <p:spPr>
            <a:xfrm>
              <a:off x="805375" y="14289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19" name="Google Shape;93;p16">
              <a:extLst>
                <a:ext uri="{FF2B5EF4-FFF2-40B4-BE49-F238E27FC236}">
                  <a16:creationId xmlns:a16="http://schemas.microsoft.com/office/drawing/2014/main" id="{CE28670E-D9E5-F248-E724-DDB34FEEF70B}"/>
                </a:ext>
              </a:extLst>
            </p:cNvPr>
            <p:cNvSpPr txBox="1"/>
            <p:nvPr/>
          </p:nvSpPr>
          <p:spPr>
            <a:xfrm>
              <a:off x="904445" y="1467575"/>
              <a:ext cx="1679700" cy="5034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SEGURIDAD</a:t>
              </a:r>
              <a:endParaRPr sz="2400" dirty="0">
                <a:solidFill>
                  <a:srgbClr val="3547C7"/>
                </a:solidFill>
                <a:latin typeface="Montserrat Black"/>
                <a:ea typeface="Montserrat Black"/>
                <a:cs typeface="Montserrat Black"/>
                <a:sym typeface="Montserrat Black"/>
              </a:endParaRPr>
            </a:p>
          </p:txBody>
        </p:sp>
        <p:sp>
          <p:nvSpPr>
            <p:cNvPr id="20" name="Google Shape;94;p16">
              <a:extLst>
                <a:ext uri="{FF2B5EF4-FFF2-40B4-BE49-F238E27FC236}">
                  <a16:creationId xmlns:a16="http://schemas.microsoft.com/office/drawing/2014/main" id="{2C671D86-1E14-9DBA-8657-E57BB64B3B09}"/>
                </a:ext>
              </a:extLst>
            </p:cNvPr>
            <p:cNvSpPr txBox="1"/>
            <p:nvPr/>
          </p:nvSpPr>
          <p:spPr>
            <a:xfrm>
              <a:off x="887010" y="1874099"/>
              <a:ext cx="1652285" cy="1007701"/>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Instalaciones</a:t>
              </a:r>
            </a:p>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Operaciones</a:t>
              </a:r>
            </a:p>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Productos</a:t>
              </a:r>
            </a:p>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Suministro</a:t>
              </a:r>
              <a:endParaRPr sz="2400" dirty="0">
                <a:solidFill>
                  <a:srgbClr val="3547C7"/>
                </a:solidFill>
                <a:latin typeface="Montserrat"/>
                <a:ea typeface="Montserrat"/>
                <a:cs typeface="Montserrat"/>
                <a:sym typeface="Montserrat"/>
              </a:endParaRPr>
            </a:p>
          </p:txBody>
        </p:sp>
        <p:sp>
          <p:nvSpPr>
            <p:cNvPr id="21" name="Google Shape;95;p16">
              <a:extLst>
                <a:ext uri="{FF2B5EF4-FFF2-40B4-BE49-F238E27FC236}">
                  <a16:creationId xmlns:a16="http://schemas.microsoft.com/office/drawing/2014/main" id="{68986F82-8C68-0D53-75C4-F3A39D9D5ABA}"/>
                </a:ext>
              </a:extLst>
            </p:cNvPr>
            <p:cNvSpPr/>
            <p:nvPr/>
          </p:nvSpPr>
          <p:spPr>
            <a:xfrm>
              <a:off x="680400" y="13185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b="1" dirty="0">
                <a:solidFill>
                  <a:schemeClr val="lt1"/>
                </a:solidFill>
                <a:latin typeface="Montserrat"/>
                <a:ea typeface="Montserrat"/>
                <a:cs typeface="Montserrat"/>
                <a:sym typeface="Montserrat"/>
              </a:endParaRPr>
            </a:p>
          </p:txBody>
        </p:sp>
      </p:grpSp>
      <p:sp>
        <p:nvSpPr>
          <p:cNvPr id="22" name="Google Shape;93;p16">
            <a:extLst>
              <a:ext uri="{FF2B5EF4-FFF2-40B4-BE49-F238E27FC236}">
                <a16:creationId xmlns:a16="http://schemas.microsoft.com/office/drawing/2014/main" id="{361F6C77-1098-1CCC-57BD-9D9AC8619942}"/>
              </a:ext>
            </a:extLst>
          </p:cNvPr>
          <p:cNvSpPr txBox="1"/>
          <p:nvPr/>
        </p:nvSpPr>
        <p:spPr>
          <a:xfrm>
            <a:off x="838921" y="3492287"/>
            <a:ext cx="2058260" cy="5034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CALIDAD</a:t>
            </a:r>
            <a:endParaRPr sz="2400" dirty="0">
              <a:solidFill>
                <a:srgbClr val="3547C7"/>
              </a:solidFill>
              <a:latin typeface="Montserrat Black"/>
              <a:ea typeface="Montserrat Black"/>
              <a:cs typeface="Montserrat Black"/>
              <a:sym typeface="Montserrat Black"/>
            </a:endParaRPr>
          </a:p>
        </p:txBody>
      </p:sp>
      <p:sp>
        <p:nvSpPr>
          <p:cNvPr id="23" name="Google Shape;80;p16">
            <a:extLst>
              <a:ext uri="{FF2B5EF4-FFF2-40B4-BE49-F238E27FC236}">
                <a16:creationId xmlns:a16="http://schemas.microsoft.com/office/drawing/2014/main" id="{7A4E07A4-FA60-16A1-ED7B-57FDC9DE5245}"/>
              </a:ext>
            </a:extLst>
          </p:cNvPr>
          <p:cNvSpPr txBox="1"/>
          <p:nvPr/>
        </p:nvSpPr>
        <p:spPr>
          <a:xfrm>
            <a:off x="838921" y="4020825"/>
            <a:ext cx="2227867" cy="6312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Del Energético</a:t>
            </a:r>
          </a:p>
          <a:p>
            <a:pPr marL="171450" lvl="0" indent="-171450" algn="l" rtl="0">
              <a:spcBef>
                <a:spcPts val="0"/>
              </a:spcBef>
              <a:spcAft>
                <a:spcPts val="0"/>
              </a:spcAft>
              <a:buFont typeface="Arial" panose="020B0604020202020204" pitchFamily="34" charset="0"/>
              <a:buChar char="•"/>
            </a:pPr>
            <a:r>
              <a:rPr lang="es-419" sz="2400" dirty="0">
                <a:solidFill>
                  <a:srgbClr val="3547C7"/>
                </a:solidFill>
                <a:latin typeface="Montserrat"/>
                <a:ea typeface="Montserrat"/>
                <a:cs typeface="Montserrat"/>
                <a:sym typeface="Montserrat"/>
              </a:rPr>
              <a:t>Del Servicio</a:t>
            </a:r>
            <a:endParaRPr sz="2400" dirty="0">
              <a:solidFill>
                <a:srgbClr val="3547C7"/>
              </a:solidFill>
              <a:latin typeface="Montserrat"/>
              <a:ea typeface="Montserrat"/>
              <a:cs typeface="Montserrat"/>
              <a:sym typeface="Montserrat"/>
            </a:endParaRPr>
          </a:p>
        </p:txBody>
      </p:sp>
      <p:sp>
        <p:nvSpPr>
          <p:cNvPr id="24" name="Google Shape;79;p16">
            <a:extLst>
              <a:ext uri="{FF2B5EF4-FFF2-40B4-BE49-F238E27FC236}">
                <a16:creationId xmlns:a16="http://schemas.microsoft.com/office/drawing/2014/main" id="{64FD3C5F-81DA-4EE4-FBE9-7730401FCFFA}"/>
              </a:ext>
            </a:extLst>
          </p:cNvPr>
          <p:cNvSpPr txBox="1"/>
          <p:nvPr/>
        </p:nvSpPr>
        <p:spPr>
          <a:xfrm>
            <a:off x="6487116" y="1502249"/>
            <a:ext cx="2407148" cy="63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dirty="0">
                <a:solidFill>
                  <a:srgbClr val="3547C7"/>
                </a:solidFill>
                <a:latin typeface="Montserrat Black"/>
                <a:ea typeface="Montserrat Black"/>
                <a:cs typeface="Montserrat Black"/>
                <a:sym typeface="Montserrat Black"/>
              </a:rPr>
              <a:t>ÁMBITOS DE FISCALIZACIÓN</a:t>
            </a:r>
            <a:endParaRPr sz="1200" dirty="0">
              <a:solidFill>
                <a:srgbClr val="3547C7"/>
              </a:solidFill>
              <a:latin typeface="Montserrat Black"/>
              <a:ea typeface="Montserrat Black"/>
              <a:cs typeface="Montserrat Black"/>
              <a:sym typeface="Montserrat Black"/>
            </a:endParaRPr>
          </a:p>
        </p:txBody>
      </p:sp>
      <p:sp>
        <p:nvSpPr>
          <p:cNvPr id="25" name="Google Shape;80;p16">
            <a:extLst>
              <a:ext uri="{FF2B5EF4-FFF2-40B4-BE49-F238E27FC236}">
                <a16:creationId xmlns:a16="http://schemas.microsoft.com/office/drawing/2014/main" id="{53E0AE02-BFAA-EF93-12D0-B777D4372132}"/>
              </a:ext>
            </a:extLst>
          </p:cNvPr>
          <p:cNvSpPr txBox="1"/>
          <p:nvPr/>
        </p:nvSpPr>
        <p:spPr>
          <a:xfrm>
            <a:off x="6439026" y="2298875"/>
            <a:ext cx="2503328" cy="1883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Generación, Transmisión, Distribución y Consumo Electricidad</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Gas</a:t>
            </a:r>
          </a:p>
          <a:p>
            <a:pPr marL="171450" lvl="0" indent="-171450" algn="l" rtl="0">
              <a:spcBef>
                <a:spcPts val="0"/>
              </a:spcBef>
              <a:spcAft>
                <a:spcPts val="0"/>
              </a:spcAft>
              <a:buFont typeface="Arial" panose="020B0604020202020204" pitchFamily="34" charset="0"/>
              <a:buChar char="•"/>
            </a:pPr>
            <a:r>
              <a:rPr lang="es-ES" sz="2400" dirty="0">
                <a:solidFill>
                  <a:srgbClr val="3547C7"/>
                </a:solidFill>
                <a:latin typeface="Montserrat"/>
                <a:ea typeface="Montserrat"/>
                <a:cs typeface="Montserrat"/>
                <a:sym typeface="Montserrat"/>
              </a:rPr>
              <a:t>Combustibles Líquidos</a:t>
            </a:r>
          </a:p>
          <a:p>
            <a:pPr marL="171450" indent="-171450">
              <a:buFont typeface="Arial" panose="020B0604020202020204" pitchFamily="34" charset="0"/>
              <a:buChar char="•"/>
            </a:pPr>
            <a:r>
              <a:rPr lang="es-ES" sz="2400" dirty="0">
                <a:solidFill>
                  <a:srgbClr val="3547C7"/>
                </a:solidFill>
                <a:latin typeface="Montserrat"/>
                <a:ea typeface="Montserrat"/>
                <a:cs typeface="Montserrat"/>
                <a:sym typeface="Montserrat"/>
              </a:rPr>
              <a:t>Biocombustibles Sólidos</a:t>
            </a:r>
          </a:p>
          <a:p>
            <a:pPr lvl="0" algn="l" rtl="0">
              <a:spcBef>
                <a:spcPts val="0"/>
              </a:spcBef>
              <a:spcAft>
                <a:spcPts val="0"/>
              </a:spcAft>
            </a:pPr>
            <a:endParaRPr lang="es-ES" sz="2400" dirty="0">
              <a:solidFill>
                <a:srgbClr val="3547C7"/>
              </a:solidFill>
              <a:latin typeface="Montserrat"/>
              <a:ea typeface="Montserrat"/>
              <a:cs typeface="Montserrat"/>
              <a:sym typeface="Montserrat"/>
            </a:endParaRPr>
          </a:p>
        </p:txBody>
      </p:sp>
      <p:sp>
        <p:nvSpPr>
          <p:cNvPr id="26" name="Google Shape;79;p16">
            <a:extLst>
              <a:ext uri="{FF2B5EF4-FFF2-40B4-BE49-F238E27FC236}">
                <a16:creationId xmlns:a16="http://schemas.microsoft.com/office/drawing/2014/main" id="{E7DF3B73-2DA0-C1B4-24E2-0FB608995145}"/>
              </a:ext>
            </a:extLst>
          </p:cNvPr>
          <p:cNvSpPr txBox="1"/>
          <p:nvPr/>
        </p:nvSpPr>
        <p:spPr>
          <a:xfrm>
            <a:off x="9332057" y="1482230"/>
            <a:ext cx="2320553" cy="64792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dirty="0">
                <a:solidFill>
                  <a:srgbClr val="3547C7"/>
                </a:solidFill>
                <a:latin typeface="Montserrat Black"/>
                <a:ea typeface="Montserrat Black"/>
                <a:cs typeface="Montserrat Black"/>
                <a:sym typeface="Montserrat Black"/>
              </a:rPr>
              <a:t>ÁMBITOS DE FISCALIZACIÓN</a:t>
            </a:r>
            <a:endParaRPr sz="1200" dirty="0">
              <a:solidFill>
                <a:srgbClr val="3547C7"/>
              </a:solidFill>
              <a:latin typeface="Montserrat Black"/>
              <a:ea typeface="Montserrat Black"/>
              <a:cs typeface="Montserrat Black"/>
              <a:sym typeface="Montserrat Black"/>
            </a:endParaRPr>
          </a:p>
        </p:txBody>
      </p:sp>
    </p:spTree>
    <p:extLst>
      <p:ext uri="{BB962C8B-B14F-4D97-AF65-F5344CB8AC3E}">
        <p14:creationId xmlns:p14="http://schemas.microsoft.com/office/powerpoint/2010/main" val="212592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A061E-160C-227A-12E0-9023A1E539A4}"/>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274AE0FF-E33B-A94A-973C-B7FABA1F923B}"/>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75;p16">
            <a:extLst>
              <a:ext uri="{FF2B5EF4-FFF2-40B4-BE49-F238E27FC236}">
                <a16:creationId xmlns:a16="http://schemas.microsoft.com/office/drawing/2014/main" id="{C6854268-283F-573F-23B0-27133D948D9E}"/>
              </a:ext>
            </a:extLst>
          </p:cNvPr>
          <p:cNvSpPr txBox="1"/>
          <p:nvPr/>
        </p:nvSpPr>
        <p:spPr>
          <a:xfrm>
            <a:off x="805375" y="361522"/>
            <a:ext cx="9425147"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3600" dirty="0">
                <a:solidFill>
                  <a:srgbClr val="3547C7"/>
                </a:solidFill>
                <a:latin typeface="Montserrat"/>
                <a:ea typeface="Montserrat"/>
                <a:cs typeface="Montserrat"/>
                <a:sym typeface="Montserrat"/>
              </a:rPr>
              <a:t>NUESTROS </a:t>
            </a:r>
            <a:r>
              <a:rPr lang="es-419" sz="3600" b="1" dirty="0">
                <a:solidFill>
                  <a:srgbClr val="3547C7"/>
                </a:solidFill>
                <a:latin typeface="Montserrat"/>
                <a:ea typeface="Montserrat"/>
                <a:cs typeface="Montserrat"/>
                <a:sym typeface="Montserrat"/>
              </a:rPr>
              <a:t>OBJETIVOS</a:t>
            </a:r>
            <a:r>
              <a:rPr lang="es-419" sz="3600" dirty="0">
                <a:solidFill>
                  <a:srgbClr val="3547C7"/>
                </a:solidFill>
                <a:latin typeface="Montserrat"/>
                <a:ea typeface="Montserrat"/>
                <a:cs typeface="Montserrat"/>
                <a:sym typeface="Montserrat"/>
              </a:rPr>
              <a:t> ESTRATÉGICOS</a:t>
            </a:r>
            <a:endParaRPr sz="3600" dirty="0">
              <a:solidFill>
                <a:srgbClr val="3547C7"/>
              </a:solidFill>
              <a:latin typeface="Montserrat Black"/>
              <a:ea typeface="Montserrat Black"/>
              <a:cs typeface="Montserrat Black"/>
              <a:sym typeface="Montserrat Black"/>
            </a:endParaRPr>
          </a:p>
        </p:txBody>
      </p:sp>
      <p:grpSp>
        <p:nvGrpSpPr>
          <p:cNvPr id="3" name="Google Shape;76;p16">
            <a:extLst>
              <a:ext uri="{FF2B5EF4-FFF2-40B4-BE49-F238E27FC236}">
                <a16:creationId xmlns:a16="http://schemas.microsoft.com/office/drawing/2014/main" id="{0CC4B9BB-52CB-9141-93AC-861D0BB5F19B}"/>
              </a:ext>
            </a:extLst>
          </p:cNvPr>
          <p:cNvGrpSpPr/>
          <p:nvPr/>
        </p:nvGrpSpPr>
        <p:grpSpPr>
          <a:xfrm>
            <a:off x="3423955" y="1307634"/>
            <a:ext cx="2598154" cy="3084000"/>
            <a:chOff x="680400" y="1089900"/>
            <a:chExt cx="1936975" cy="3084000"/>
          </a:xfrm>
        </p:grpSpPr>
        <p:sp>
          <p:nvSpPr>
            <p:cNvPr id="4" name="Google Shape;77;p16">
              <a:extLst>
                <a:ext uri="{FF2B5EF4-FFF2-40B4-BE49-F238E27FC236}">
                  <a16:creationId xmlns:a16="http://schemas.microsoft.com/office/drawing/2014/main" id="{6C39F8AC-C06A-280F-0FB9-F2B2A251D36F}"/>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5" name="Google Shape;78;p16">
              <a:extLst>
                <a:ext uri="{FF2B5EF4-FFF2-40B4-BE49-F238E27FC236}">
                  <a16:creationId xmlns:a16="http://schemas.microsoft.com/office/drawing/2014/main" id="{11E52444-9297-C51A-A64F-EFB29ED9DEFE}"/>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600" b="1">
                  <a:solidFill>
                    <a:schemeClr val="lt1"/>
                  </a:solidFill>
                  <a:latin typeface="Montserrat"/>
                  <a:ea typeface="Montserrat"/>
                  <a:cs typeface="Montserrat"/>
                  <a:sym typeface="Montserrat"/>
                </a:rPr>
                <a:t>2</a:t>
              </a:r>
              <a:endParaRPr sz="1600" b="1">
                <a:solidFill>
                  <a:schemeClr val="lt1"/>
                </a:solidFill>
                <a:latin typeface="Montserrat"/>
                <a:ea typeface="Montserrat"/>
                <a:cs typeface="Montserrat"/>
                <a:sym typeface="Montserrat"/>
              </a:endParaRPr>
            </a:p>
          </p:txBody>
        </p:sp>
        <p:sp>
          <p:nvSpPr>
            <p:cNvPr id="6" name="Google Shape;79;p16">
              <a:extLst>
                <a:ext uri="{FF2B5EF4-FFF2-40B4-BE49-F238E27FC236}">
                  <a16:creationId xmlns:a16="http://schemas.microsoft.com/office/drawing/2014/main" id="{8789604E-8F31-55D4-0577-05C34238C975}"/>
                </a:ext>
              </a:extLst>
            </p:cNvPr>
            <p:cNvSpPr txBox="1"/>
            <p:nvPr/>
          </p:nvSpPr>
          <p:spPr>
            <a:xfrm>
              <a:off x="904445" y="12389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DE LOS CLIENTES</a:t>
              </a:r>
              <a:endParaRPr sz="2400" dirty="0">
                <a:solidFill>
                  <a:srgbClr val="3547C7"/>
                </a:solidFill>
                <a:latin typeface="Montserrat Black"/>
                <a:ea typeface="Montserrat Black"/>
                <a:cs typeface="Montserrat Black"/>
                <a:sym typeface="Montserrat Black"/>
              </a:endParaRPr>
            </a:p>
          </p:txBody>
        </p:sp>
        <p:sp>
          <p:nvSpPr>
            <p:cNvPr id="7" name="Google Shape;80;p16">
              <a:extLst>
                <a:ext uri="{FF2B5EF4-FFF2-40B4-BE49-F238E27FC236}">
                  <a16:creationId xmlns:a16="http://schemas.microsoft.com/office/drawing/2014/main" id="{C73FA5F3-761A-90AF-4D42-8E1829FEF315}"/>
                </a:ext>
              </a:extLst>
            </p:cNvPr>
            <p:cNvSpPr txBox="1"/>
            <p:nvPr/>
          </p:nvSpPr>
          <p:spPr>
            <a:xfrm>
              <a:off x="805375" y="1936200"/>
              <a:ext cx="1778770" cy="1883400"/>
            </a:xfrm>
            <a:prstGeom prst="rect">
              <a:avLst/>
            </a:prstGeom>
            <a:noFill/>
            <a:ln>
              <a:noFill/>
            </a:ln>
          </p:spPr>
          <p:txBody>
            <a:bodyPr spcFirstLastPara="1" wrap="square" lIns="91425" tIns="91425" rIns="91425" bIns="91425" anchor="t" anchorCtr="0">
              <a:noAutofit/>
            </a:bodyPr>
            <a:lstStyle/>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Mejorar la calidad de nuestros servicios entregados a los usuarios.</a:t>
              </a:r>
            </a:p>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Informar y educar a los usuarios.</a:t>
              </a:r>
            </a:p>
          </p:txBody>
        </p:sp>
      </p:grpSp>
      <p:grpSp>
        <p:nvGrpSpPr>
          <p:cNvPr id="8" name="Google Shape;81;p16">
            <a:extLst>
              <a:ext uri="{FF2B5EF4-FFF2-40B4-BE49-F238E27FC236}">
                <a16:creationId xmlns:a16="http://schemas.microsoft.com/office/drawing/2014/main" id="{CEFA9D22-16DD-38B7-5501-EA007EA94E65}"/>
              </a:ext>
            </a:extLst>
          </p:cNvPr>
          <p:cNvGrpSpPr/>
          <p:nvPr/>
        </p:nvGrpSpPr>
        <p:grpSpPr>
          <a:xfrm>
            <a:off x="6324682" y="1307634"/>
            <a:ext cx="2430519" cy="3084000"/>
            <a:chOff x="680400" y="1089900"/>
            <a:chExt cx="1936975" cy="3084000"/>
          </a:xfrm>
        </p:grpSpPr>
        <p:sp>
          <p:nvSpPr>
            <p:cNvPr id="9" name="Google Shape;82;p16">
              <a:extLst>
                <a:ext uri="{FF2B5EF4-FFF2-40B4-BE49-F238E27FC236}">
                  <a16:creationId xmlns:a16="http://schemas.microsoft.com/office/drawing/2014/main" id="{01592CC4-29AC-9CBD-5544-2EC71B1A9EAB}"/>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10" name="Google Shape;83;p16">
              <a:extLst>
                <a:ext uri="{FF2B5EF4-FFF2-40B4-BE49-F238E27FC236}">
                  <a16:creationId xmlns:a16="http://schemas.microsoft.com/office/drawing/2014/main" id="{06D355BE-7DA1-4DF2-51D6-2BE749EEE876}"/>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600" b="1">
                  <a:solidFill>
                    <a:schemeClr val="lt1"/>
                  </a:solidFill>
                  <a:latin typeface="Montserrat"/>
                  <a:ea typeface="Montserrat"/>
                  <a:cs typeface="Montserrat"/>
                  <a:sym typeface="Montserrat"/>
                </a:rPr>
                <a:t>3</a:t>
              </a:r>
              <a:endParaRPr sz="1600" b="1">
                <a:solidFill>
                  <a:schemeClr val="lt1"/>
                </a:solidFill>
                <a:latin typeface="Montserrat"/>
                <a:ea typeface="Montserrat"/>
                <a:cs typeface="Montserrat"/>
                <a:sym typeface="Montserrat"/>
              </a:endParaRPr>
            </a:p>
          </p:txBody>
        </p:sp>
        <p:sp>
          <p:nvSpPr>
            <p:cNvPr id="12" name="Google Shape;84;p16">
              <a:extLst>
                <a:ext uri="{FF2B5EF4-FFF2-40B4-BE49-F238E27FC236}">
                  <a16:creationId xmlns:a16="http://schemas.microsoft.com/office/drawing/2014/main" id="{2FC88F3A-A7A9-7B64-09AF-15622A89941A}"/>
                </a:ext>
              </a:extLst>
            </p:cNvPr>
            <p:cNvSpPr txBox="1"/>
            <p:nvPr/>
          </p:nvSpPr>
          <p:spPr>
            <a:xfrm>
              <a:off x="904445" y="12389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DE LOS PROCESOS</a:t>
              </a:r>
              <a:endParaRPr sz="2400" dirty="0">
                <a:solidFill>
                  <a:srgbClr val="3547C7"/>
                </a:solidFill>
                <a:latin typeface="Montserrat Black"/>
                <a:ea typeface="Montserrat Black"/>
                <a:cs typeface="Montserrat Black"/>
                <a:sym typeface="Montserrat Black"/>
              </a:endParaRPr>
            </a:p>
          </p:txBody>
        </p:sp>
        <p:sp>
          <p:nvSpPr>
            <p:cNvPr id="13" name="Google Shape;85;p16">
              <a:extLst>
                <a:ext uri="{FF2B5EF4-FFF2-40B4-BE49-F238E27FC236}">
                  <a16:creationId xmlns:a16="http://schemas.microsoft.com/office/drawing/2014/main" id="{4DDD54D3-5A39-D824-6706-F238680222BB}"/>
                </a:ext>
              </a:extLst>
            </p:cNvPr>
            <p:cNvSpPr txBox="1"/>
            <p:nvPr/>
          </p:nvSpPr>
          <p:spPr>
            <a:xfrm>
              <a:off x="812649" y="1936200"/>
              <a:ext cx="1771495" cy="2237700"/>
            </a:xfrm>
            <a:prstGeom prst="rect">
              <a:avLst/>
            </a:prstGeom>
            <a:noFill/>
            <a:ln>
              <a:noFill/>
            </a:ln>
          </p:spPr>
          <p:txBody>
            <a:bodyPr spcFirstLastPara="1" wrap="square" lIns="91425" tIns="91425" rIns="91425" bIns="91425" anchor="t" anchorCtr="0">
              <a:noAutofit/>
            </a:bodyPr>
            <a:lstStyle/>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Contar con una organización adecuada a la estrategia y con procesos eficientes que utilicen intensivamente la tecnología.</a:t>
              </a:r>
            </a:p>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Potenciar una Fiscalización eficiente e innovadora.</a:t>
              </a:r>
            </a:p>
          </p:txBody>
        </p:sp>
      </p:grpSp>
      <p:grpSp>
        <p:nvGrpSpPr>
          <p:cNvPr id="14" name="Google Shape;86;p16">
            <a:extLst>
              <a:ext uri="{FF2B5EF4-FFF2-40B4-BE49-F238E27FC236}">
                <a16:creationId xmlns:a16="http://schemas.microsoft.com/office/drawing/2014/main" id="{0E25224F-FCA3-1C9B-D2E0-9C010524F1E2}"/>
              </a:ext>
            </a:extLst>
          </p:cNvPr>
          <p:cNvGrpSpPr/>
          <p:nvPr/>
        </p:nvGrpSpPr>
        <p:grpSpPr>
          <a:xfrm>
            <a:off x="9146066" y="1336284"/>
            <a:ext cx="2713426" cy="4185432"/>
            <a:chOff x="680400" y="1089900"/>
            <a:chExt cx="1936976" cy="3084000"/>
          </a:xfrm>
        </p:grpSpPr>
        <p:sp>
          <p:nvSpPr>
            <p:cNvPr id="15" name="Google Shape;87;p16">
              <a:extLst>
                <a:ext uri="{FF2B5EF4-FFF2-40B4-BE49-F238E27FC236}">
                  <a16:creationId xmlns:a16="http://schemas.microsoft.com/office/drawing/2014/main" id="{6B90FE30-3DA7-4173-B1F8-1FF02C5FC875}"/>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16" name="Google Shape;88;p16">
              <a:extLst>
                <a:ext uri="{FF2B5EF4-FFF2-40B4-BE49-F238E27FC236}">
                  <a16:creationId xmlns:a16="http://schemas.microsoft.com/office/drawing/2014/main" id="{6D904964-17E7-D51A-75A5-0B94669B2353}"/>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600" b="1">
                  <a:solidFill>
                    <a:schemeClr val="lt1"/>
                  </a:solidFill>
                  <a:latin typeface="Montserrat"/>
                  <a:ea typeface="Montserrat"/>
                  <a:cs typeface="Montserrat"/>
                  <a:sym typeface="Montserrat"/>
                </a:rPr>
                <a:t>4</a:t>
              </a:r>
              <a:endParaRPr sz="1600" b="1">
                <a:solidFill>
                  <a:schemeClr val="lt1"/>
                </a:solidFill>
                <a:latin typeface="Montserrat"/>
                <a:ea typeface="Montserrat"/>
                <a:cs typeface="Montserrat"/>
                <a:sym typeface="Montserrat"/>
              </a:endParaRPr>
            </a:p>
          </p:txBody>
        </p:sp>
        <p:sp>
          <p:nvSpPr>
            <p:cNvPr id="17" name="Google Shape;89;p16">
              <a:extLst>
                <a:ext uri="{FF2B5EF4-FFF2-40B4-BE49-F238E27FC236}">
                  <a16:creationId xmlns:a16="http://schemas.microsoft.com/office/drawing/2014/main" id="{8C62EF38-4725-CDAC-D815-48DABAC6A4F7}"/>
                </a:ext>
              </a:extLst>
            </p:cNvPr>
            <p:cNvSpPr txBox="1"/>
            <p:nvPr/>
          </p:nvSpPr>
          <p:spPr>
            <a:xfrm>
              <a:off x="805375" y="1238975"/>
              <a:ext cx="177877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dirty="0">
                  <a:solidFill>
                    <a:srgbClr val="3547C7"/>
                  </a:solidFill>
                  <a:latin typeface="Montserrat Black"/>
                  <a:ea typeface="Montserrat Black"/>
                  <a:cs typeface="Montserrat Black"/>
                  <a:sym typeface="Montserrat Black"/>
                </a:rPr>
                <a:t>DE LAS PERSONAS/</a:t>
              </a:r>
            </a:p>
            <a:p>
              <a:pPr marL="0" lvl="0" indent="0" algn="l" rtl="0">
                <a:spcBef>
                  <a:spcPts val="0"/>
                </a:spcBef>
                <a:spcAft>
                  <a:spcPts val="0"/>
                </a:spcAft>
                <a:buNone/>
              </a:pPr>
              <a:r>
                <a:rPr lang="es-419" sz="2000" dirty="0">
                  <a:solidFill>
                    <a:srgbClr val="3547C7"/>
                  </a:solidFill>
                  <a:latin typeface="Montserrat Black"/>
                  <a:ea typeface="Montserrat Black"/>
                  <a:cs typeface="Montserrat Black"/>
                  <a:sym typeface="Montserrat Black"/>
                </a:rPr>
                <a:t>CONOCIMIENTO</a:t>
              </a:r>
              <a:endParaRPr sz="2000" dirty="0">
                <a:solidFill>
                  <a:srgbClr val="3547C7"/>
                </a:solidFill>
                <a:latin typeface="Montserrat Black"/>
                <a:ea typeface="Montserrat Black"/>
                <a:cs typeface="Montserrat Black"/>
                <a:sym typeface="Montserrat Black"/>
              </a:endParaRPr>
            </a:p>
          </p:txBody>
        </p:sp>
        <p:sp>
          <p:nvSpPr>
            <p:cNvPr id="18" name="Google Shape;90;p16">
              <a:extLst>
                <a:ext uri="{FF2B5EF4-FFF2-40B4-BE49-F238E27FC236}">
                  <a16:creationId xmlns:a16="http://schemas.microsoft.com/office/drawing/2014/main" id="{D3DB6FEE-9131-D014-EF1A-24553240E69E}"/>
                </a:ext>
              </a:extLst>
            </p:cNvPr>
            <p:cNvSpPr txBox="1"/>
            <p:nvPr/>
          </p:nvSpPr>
          <p:spPr>
            <a:xfrm>
              <a:off x="729319" y="1936200"/>
              <a:ext cx="1888057" cy="2209050"/>
            </a:xfrm>
            <a:prstGeom prst="rect">
              <a:avLst/>
            </a:prstGeom>
            <a:noFill/>
            <a:ln>
              <a:noFill/>
            </a:ln>
          </p:spPr>
          <p:txBody>
            <a:bodyPr spcFirstLastPara="1" wrap="square" lIns="91425" tIns="91425" rIns="91425" bIns="91425" anchor="t" anchorCtr="0">
              <a:noAutofit/>
            </a:bodyPr>
            <a:lstStyle/>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Potenciar el desempeño de quienes trabajamos en la SEC.</a:t>
              </a:r>
            </a:p>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Desarrollar un programa para la Gestión del Conocimiento.</a:t>
              </a:r>
            </a:p>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Fortalecer  la capacidad de gestión de las unidades regionales.</a:t>
              </a:r>
            </a:p>
          </p:txBody>
        </p:sp>
      </p:grpSp>
      <p:grpSp>
        <p:nvGrpSpPr>
          <p:cNvPr id="19" name="Google Shape;91;p16">
            <a:extLst>
              <a:ext uri="{FF2B5EF4-FFF2-40B4-BE49-F238E27FC236}">
                <a16:creationId xmlns:a16="http://schemas.microsoft.com/office/drawing/2014/main" id="{8CDD6F41-5FA2-40FB-AE4C-AB6F3B4BDB97}"/>
              </a:ext>
            </a:extLst>
          </p:cNvPr>
          <p:cNvGrpSpPr/>
          <p:nvPr/>
        </p:nvGrpSpPr>
        <p:grpSpPr>
          <a:xfrm>
            <a:off x="523382" y="1307634"/>
            <a:ext cx="2900572" cy="3084000"/>
            <a:chOff x="680400" y="1318500"/>
            <a:chExt cx="1936975" cy="3084000"/>
          </a:xfrm>
        </p:grpSpPr>
        <p:sp>
          <p:nvSpPr>
            <p:cNvPr id="20" name="Google Shape;92;p16">
              <a:extLst>
                <a:ext uri="{FF2B5EF4-FFF2-40B4-BE49-F238E27FC236}">
                  <a16:creationId xmlns:a16="http://schemas.microsoft.com/office/drawing/2014/main" id="{9EF3BB57-4E58-5474-79F6-EDC616547C6F}"/>
                </a:ext>
              </a:extLst>
            </p:cNvPr>
            <p:cNvSpPr/>
            <p:nvPr/>
          </p:nvSpPr>
          <p:spPr>
            <a:xfrm>
              <a:off x="805375" y="14289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Montserrat Black"/>
                <a:ea typeface="Montserrat Black"/>
                <a:cs typeface="Montserrat Black"/>
                <a:sym typeface="Montserrat Black"/>
              </a:endParaRPr>
            </a:p>
          </p:txBody>
        </p:sp>
        <p:sp>
          <p:nvSpPr>
            <p:cNvPr id="21" name="Google Shape;93;p16">
              <a:extLst>
                <a:ext uri="{FF2B5EF4-FFF2-40B4-BE49-F238E27FC236}">
                  <a16:creationId xmlns:a16="http://schemas.microsoft.com/office/drawing/2014/main" id="{7197F708-639E-B0B4-53AE-70CA72A368CF}"/>
                </a:ext>
              </a:extLst>
            </p:cNvPr>
            <p:cNvSpPr txBox="1"/>
            <p:nvPr/>
          </p:nvSpPr>
          <p:spPr>
            <a:xfrm>
              <a:off x="904445" y="1467575"/>
              <a:ext cx="1591488"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dirty="0">
                  <a:solidFill>
                    <a:srgbClr val="3547C7"/>
                  </a:solidFill>
                  <a:latin typeface="Montserrat Black"/>
                  <a:ea typeface="Montserrat Black"/>
                  <a:cs typeface="Montserrat Black"/>
                  <a:sym typeface="Montserrat Black"/>
                </a:rPr>
                <a:t>DE VALOR PÚBLICO</a:t>
              </a:r>
              <a:endParaRPr sz="2400" dirty="0">
                <a:solidFill>
                  <a:srgbClr val="3547C7"/>
                </a:solidFill>
                <a:latin typeface="Montserrat Black"/>
                <a:ea typeface="Montserrat Black"/>
                <a:cs typeface="Montserrat Black"/>
                <a:sym typeface="Montserrat Black"/>
              </a:endParaRPr>
            </a:p>
          </p:txBody>
        </p:sp>
        <p:sp>
          <p:nvSpPr>
            <p:cNvPr id="22" name="Google Shape;94;p16">
              <a:extLst>
                <a:ext uri="{FF2B5EF4-FFF2-40B4-BE49-F238E27FC236}">
                  <a16:creationId xmlns:a16="http://schemas.microsoft.com/office/drawing/2014/main" id="{B41AF0E5-B4C8-02A6-7DC7-C95624EF3700}"/>
                </a:ext>
              </a:extLst>
            </p:cNvPr>
            <p:cNvSpPr txBox="1"/>
            <p:nvPr/>
          </p:nvSpPr>
          <p:spPr>
            <a:xfrm>
              <a:off x="812649" y="2164800"/>
              <a:ext cx="1771495" cy="2237700"/>
            </a:xfrm>
            <a:prstGeom prst="rect">
              <a:avLst/>
            </a:prstGeom>
            <a:noFill/>
            <a:ln>
              <a:noFill/>
            </a:ln>
          </p:spPr>
          <p:txBody>
            <a:bodyPr spcFirstLastPara="1" wrap="square" lIns="91425" tIns="91425" rIns="91425" bIns="91425" anchor="t" anchorCtr="0">
              <a:noAutofit/>
            </a:bodyPr>
            <a:lstStyle/>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Movilizar los Mercados Energéticos hacia estándares mas altos a través del mejoramiento de la normativa y su fiscalización.</a:t>
              </a:r>
            </a:p>
            <a:p>
              <a:pPr marL="171450" lvl="0" indent="-171450" algn="just" rtl="0">
                <a:spcBef>
                  <a:spcPts val="0"/>
                </a:spcBef>
                <a:spcAft>
                  <a:spcPts val="0"/>
                </a:spcAft>
                <a:buFont typeface="Arial" panose="020B0604020202020204" pitchFamily="34" charset="0"/>
                <a:buChar char="•"/>
              </a:pPr>
              <a:r>
                <a:rPr lang="es-ES" dirty="0">
                  <a:solidFill>
                    <a:srgbClr val="3547C7"/>
                  </a:solidFill>
                  <a:latin typeface="Montserrat"/>
                  <a:ea typeface="Montserrat"/>
                  <a:cs typeface="Montserrat"/>
                  <a:sym typeface="Montserrat"/>
                </a:rPr>
                <a:t>Posicionar a la SEC como una Institución confiable.</a:t>
              </a:r>
            </a:p>
            <a:p>
              <a:pPr marL="0" lvl="0" indent="0" algn="l" rtl="0">
                <a:spcBef>
                  <a:spcPts val="0"/>
                </a:spcBef>
                <a:spcAft>
                  <a:spcPts val="0"/>
                </a:spcAft>
                <a:buNone/>
              </a:pPr>
              <a:endParaRPr lang="es-CL" sz="1200" dirty="0">
                <a:solidFill>
                  <a:srgbClr val="3547C7"/>
                </a:solidFill>
                <a:latin typeface="Montserrat"/>
                <a:ea typeface="Montserrat"/>
                <a:cs typeface="Montserrat"/>
                <a:sym typeface="Montserrat"/>
              </a:endParaRPr>
            </a:p>
          </p:txBody>
        </p:sp>
        <p:sp>
          <p:nvSpPr>
            <p:cNvPr id="23" name="Google Shape;95;p16">
              <a:extLst>
                <a:ext uri="{FF2B5EF4-FFF2-40B4-BE49-F238E27FC236}">
                  <a16:creationId xmlns:a16="http://schemas.microsoft.com/office/drawing/2014/main" id="{58FF009D-1C4A-BD91-5090-FE602A8E72E1}"/>
                </a:ext>
              </a:extLst>
            </p:cNvPr>
            <p:cNvSpPr/>
            <p:nvPr/>
          </p:nvSpPr>
          <p:spPr>
            <a:xfrm>
              <a:off x="680400" y="13185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600" b="1">
                  <a:solidFill>
                    <a:schemeClr val="lt1"/>
                  </a:solidFill>
                  <a:latin typeface="Montserrat"/>
                  <a:ea typeface="Montserrat"/>
                  <a:cs typeface="Montserrat"/>
                  <a:sym typeface="Montserrat"/>
                </a:rPr>
                <a:t>1</a:t>
              </a:r>
              <a:endParaRPr sz="1600" b="1">
                <a:solidFill>
                  <a:schemeClr val="lt1"/>
                </a:solidFill>
                <a:latin typeface="Montserrat"/>
                <a:ea typeface="Montserrat"/>
                <a:cs typeface="Montserrat"/>
                <a:sym typeface="Montserrat"/>
              </a:endParaRPr>
            </a:p>
          </p:txBody>
        </p:sp>
      </p:grpSp>
    </p:spTree>
    <p:extLst>
      <p:ext uri="{BB962C8B-B14F-4D97-AF65-F5344CB8AC3E}">
        <p14:creationId xmlns:p14="http://schemas.microsoft.com/office/powerpoint/2010/main" val="40959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91C-1E6C-3243-229A-2B486C6E0D2D}"/>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29A1F221-4C3D-BEC9-1928-637BA046281E}"/>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70;p15">
            <a:extLst>
              <a:ext uri="{FF2B5EF4-FFF2-40B4-BE49-F238E27FC236}">
                <a16:creationId xmlns:a16="http://schemas.microsoft.com/office/drawing/2014/main" id="{C3B31B86-A656-CACA-F68C-0648C9142B39}"/>
              </a:ext>
            </a:extLst>
          </p:cNvPr>
          <p:cNvSpPr txBox="1"/>
          <p:nvPr/>
        </p:nvSpPr>
        <p:spPr>
          <a:xfrm>
            <a:off x="2964873" y="384259"/>
            <a:ext cx="6484419" cy="1264931"/>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3900" b="1" dirty="0">
                <a:solidFill>
                  <a:srgbClr val="3547C7"/>
                </a:solidFill>
                <a:latin typeface="Montserrat"/>
                <a:ea typeface="Montserrat"/>
                <a:cs typeface="Montserrat"/>
                <a:sym typeface="Montserrat"/>
              </a:rPr>
              <a:t>NUESTRO MODELO DE FISCALIZACIÓN</a:t>
            </a:r>
            <a:endParaRPr sz="3900" b="1" dirty="0">
              <a:solidFill>
                <a:srgbClr val="3547C7"/>
              </a:solidFill>
              <a:latin typeface="Montserrat"/>
              <a:ea typeface="Montserrat"/>
              <a:cs typeface="Montserrat"/>
              <a:sym typeface="Montserrat"/>
            </a:endParaRPr>
          </a:p>
        </p:txBody>
      </p:sp>
      <p:pic>
        <p:nvPicPr>
          <p:cNvPr id="4" name="Imagen 3">
            <a:extLst>
              <a:ext uri="{FF2B5EF4-FFF2-40B4-BE49-F238E27FC236}">
                <a16:creationId xmlns:a16="http://schemas.microsoft.com/office/drawing/2014/main" id="{C8269611-99E2-46E5-3E5F-EA8B3BF44A84}"/>
              </a:ext>
            </a:extLst>
          </p:cNvPr>
          <p:cNvPicPr>
            <a:picLocks noChangeAspect="1"/>
          </p:cNvPicPr>
          <p:nvPr/>
        </p:nvPicPr>
        <p:blipFill>
          <a:blip r:embed="rId3"/>
          <a:stretch>
            <a:fillRect/>
          </a:stretch>
        </p:blipFill>
        <p:spPr>
          <a:xfrm>
            <a:off x="883491" y="2041236"/>
            <a:ext cx="4680000" cy="3509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n 5">
            <a:extLst>
              <a:ext uri="{FF2B5EF4-FFF2-40B4-BE49-F238E27FC236}">
                <a16:creationId xmlns:a16="http://schemas.microsoft.com/office/drawing/2014/main" id="{CBABA5AF-1853-4C1C-BA88-8F90E772DB0B}"/>
              </a:ext>
            </a:extLst>
          </p:cNvPr>
          <p:cNvPicPr>
            <a:picLocks noChangeAspect="1"/>
          </p:cNvPicPr>
          <p:nvPr/>
        </p:nvPicPr>
        <p:blipFill>
          <a:blip r:embed="rId4"/>
          <a:stretch>
            <a:fillRect/>
          </a:stretch>
        </p:blipFill>
        <p:spPr>
          <a:xfrm>
            <a:off x="6420439" y="2041236"/>
            <a:ext cx="4680000" cy="35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3444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94273-5976-0E72-9968-9EAF7F707E3C}"/>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0F8F9657-6DE3-CCEA-3318-CE1E7A733431}"/>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69;p15">
            <a:extLst>
              <a:ext uri="{FF2B5EF4-FFF2-40B4-BE49-F238E27FC236}">
                <a16:creationId xmlns:a16="http://schemas.microsoft.com/office/drawing/2014/main" id="{0BD5532A-B785-30DC-00A1-5C66CE176088}"/>
              </a:ext>
            </a:extLst>
          </p:cNvPr>
          <p:cNvSpPr txBox="1"/>
          <p:nvPr/>
        </p:nvSpPr>
        <p:spPr>
          <a:xfrm>
            <a:off x="2911671" y="304194"/>
            <a:ext cx="6860402" cy="1621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419" sz="2800" b="1" dirty="0">
                <a:solidFill>
                  <a:srgbClr val="3547C7"/>
                </a:solidFill>
                <a:latin typeface="Montserrat"/>
                <a:ea typeface="Montserrat"/>
                <a:cs typeface="Montserrat"/>
                <a:sym typeface="Montserrat"/>
              </a:rPr>
              <a:t>El modelo de gestión SEC busca movilizar a los actores al cumplimiento normativo</a:t>
            </a:r>
            <a:endParaRPr sz="2800" dirty="0">
              <a:solidFill>
                <a:srgbClr val="3547C7"/>
              </a:solidFill>
              <a:latin typeface="Montserrat"/>
              <a:ea typeface="Montserrat"/>
              <a:cs typeface="Montserrat"/>
              <a:sym typeface="Montserrat"/>
            </a:endParaRPr>
          </a:p>
        </p:txBody>
      </p:sp>
      <mc:AlternateContent xmlns:mc="http://schemas.openxmlformats.org/markup-compatibility/2006" xmlns:p14="http://schemas.microsoft.com/office/powerpoint/2010/main">
        <mc:Choice Requires="p14">
          <p:contentPart p14:bwMode="auto" r:id="rId3">
            <p14:nvContentPartPr>
              <p14:cNvPr id="3" name="Entrada de lápiz 2">
                <a:extLst>
                  <a:ext uri="{FF2B5EF4-FFF2-40B4-BE49-F238E27FC236}">
                    <a16:creationId xmlns:a16="http://schemas.microsoft.com/office/drawing/2014/main" id="{3862DE64-DFC5-A7B5-EC8D-0E91BB75A0BA}"/>
                  </a:ext>
                </a:extLst>
              </p14:cNvPr>
              <p14:cNvContentPartPr/>
              <p14:nvPr/>
            </p14:nvContentPartPr>
            <p14:xfrm>
              <a:off x="731536" y="479340"/>
              <a:ext cx="360" cy="360"/>
            </p14:xfrm>
          </p:contentPart>
        </mc:Choice>
        <mc:Fallback xmlns="">
          <p:pic>
            <p:nvPicPr>
              <p:cNvPr id="3" name="Entrada de lápiz 2">
                <a:extLst>
                  <a:ext uri="{FF2B5EF4-FFF2-40B4-BE49-F238E27FC236}">
                    <a16:creationId xmlns:a16="http://schemas.microsoft.com/office/drawing/2014/main" id="{3862DE64-DFC5-A7B5-EC8D-0E91BB75A0BA}"/>
                  </a:ext>
                </a:extLst>
              </p:cNvPr>
              <p:cNvPicPr/>
              <p:nvPr/>
            </p:nvPicPr>
            <p:blipFill>
              <a:blip r:embed="rId4"/>
              <a:stretch>
                <a:fillRect/>
              </a:stretch>
            </p:blipFill>
            <p:spPr>
              <a:xfrm>
                <a:off x="722536" y="470340"/>
                <a:ext cx="18000" cy="18000"/>
              </a:xfrm>
              <a:prstGeom prst="rect">
                <a:avLst/>
              </a:prstGeom>
            </p:spPr>
          </p:pic>
        </mc:Fallback>
      </mc:AlternateContent>
      <p:sp>
        <p:nvSpPr>
          <p:cNvPr id="7" name="26 Rectángulo redondeado">
            <a:extLst>
              <a:ext uri="{FF2B5EF4-FFF2-40B4-BE49-F238E27FC236}">
                <a16:creationId xmlns:a16="http://schemas.microsoft.com/office/drawing/2014/main" id="{8B8AAD3C-96F7-E7EE-28DA-2D5ED51CE50F}"/>
              </a:ext>
            </a:extLst>
          </p:cNvPr>
          <p:cNvSpPr/>
          <p:nvPr/>
        </p:nvSpPr>
        <p:spPr>
          <a:xfrm>
            <a:off x="9661137" y="2120960"/>
            <a:ext cx="1779941" cy="857250"/>
          </a:xfrm>
          <a:prstGeom prst="roundRect">
            <a:avLst/>
          </a:prstGeom>
          <a:solidFill>
            <a:srgbClr val="1F497D">
              <a:lumMod val="75000"/>
            </a:srgbClr>
          </a:solidFill>
          <a:ln w="25400" cap="flat" cmpd="sng" algn="ctr">
            <a:solidFill>
              <a:srgbClr val="4F81BD"/>
            </a:solidFill>
            <a:prstDash val="solid"/>
          </a:ln>
          <a:effectLst/>
        </p:spPr>
        <p:txBody>
          <a:bodyPr anchor="ctr"/>
          <a:lstStyle/>
          <a:p>
            <a:pPr algn="ctr" eaLnBrk="1" hangingPunct="1">
              <a:defRPr/>
            </a:pPr>
            <a:r>
              <a:rPr lang="es-CL" dirty="0">
                <a:solidFill>
                  <a:schemeClr val="bg1"/>
                </a:solidFill>
                <a:latin typeface="Montserrat"/>
              </a:rPr>
              <a:t>Foco en Riesgo</a:t>
            </a:r>
          </a:p>
        </p:txBody>
      </p:sp>
      <p:sp>
        <p:nvSpPr>
          <p:cNvPr id="8" name="27 Rectángulo redondeado">
            <a:extLst>
              <a:ext uri="{FF2B5EF4-FFF2-40B4-BE49-F238E27FC236}">
                <a16:creationId xmlns:a16="http://schemas.microsoft.com/office/drawing/2014/main" id="{621BFA80-D059-67DD-125B-10251B9E99FC}"/>
              </a:ext>
            </a:extLst>
          </p:cNvPr>
          <p:cNvSpPr/>
          <p:nvPr/>
        </p:nvSpPr>
        <p:spPr>
          <a:xfrm>
            <a:off x="9661137" y="3276660"/>
            <a:ext cx="1835684" cy="857250"/>
          </a:xfrm>
          <a:prstGeom prst="roundRect">
            <a:avLst/>
          </a:prstGeom>
          <a:solidFill>
            <a:srgbClr val="1F497D">
              <a:lumMod val="75000"/>
            </a:srgbClr>
          </a:solidFill>
          <a:ln w="25400" cap="flat" cmpd="sng" algn="ctr">
            <a:solidFill>
              <a:srgbClr val="4F81BD"/>
            </a:solidFill>
            <a:prstDash val="solid"/>
          </a:ln>
          <a:effectLst/>
        </p:spPr>
        <p:txBody>
          <a:bodyPr anchor="ctr"/>
          <a:lstStyle/>
          <a:p>
            <a:pPr algn="ctr">
              <a:defRPr/>
            </a:pPr>
            <a:r>
              <a:rPr lang="es-CL" dirty="0">
                <a:solidFill>
                  <a:schemeClr val="bg1"/>
                </a:solidFill>
                <a:latin typeface="Montserrat"/>
              </a:rPr>
              <a:t>Oportunidad</a:t>
            </a:r>
          </a:p>
        </p:txBody>
      </p:sp>
      <p:sp>
        <p:nvSpPr>
          <p:cNvPr id="9" name="28 Rectángulo redondeado">
            <a:extLst>
              <a:ext uri="{FF2B5EF4-FFF2-40B4-BE49-F238E27FC236}">
                <a16:creationId xmlns:a16="http://schemas.microsoft.com/office/drawing/2014/main" id="{8B37ABFF-F5AA-C76F-75E2-52001A56204D}"/>
              </a:ext>
            </a:extLst>
          </p:cNvPr>
          <p:cNvSpPr/>
          <p:nvPr/>
        </p:nvSpPr>
        <p:spPr>
          <a:xfrm>
            <a:off x="9661137" y="4521260"/>
            <a:ext cx="1835684" cy="857250"/>
          </a:xfrm>
          <a:prstGeom prst="roundRect">
            <a:avLst/>
          </a:prstGeom>
          <a:solidFill>
            <a:srgbClr val="1F497D">
              <a:lumMod val="75000"/>
            </a:srgbClr>
          </a:solidFill>
          <a:ln w="25400" cap="flat" cmpd="sng" algn="ctr">
            <a:solidFill>
              <a:srgbClr val="4F81BD"/>
            </a:solidFill>
            <a:prstDash val="solid"/>
          </a:ln>
          <a:effectLst/>
        </p:spPr>
        <p:txBody>
          <a:bodyPr anchor="ctr"/>
          <a:lstStyle/>
          <a:p>
            <a:pPr algn="ctr" eaLnBrk="1" hangingPunct="1">
              <a:defRPr/>
            </a:pPr>
            <a:r>
              <a:rPr lang="es-CL" dirty="0">
                <a:solidFill>
                  <a:schemeClr val="bg1"/>
                </a:solidFill>
                <a:latin typeface="Montserrat"/>
              </a:rPr>
              <a:t>Eficacia</a:t>
            </a:r>
          </a:p>
        </p:txBody>
      </p:sp>
      <p:sp>
        <p:nvSpPr>
          <p:cNvPr id="10" name="30 Elipse">
            <a:extLst>
              <a:ext uri="{FF2B5EF4-FFF2-40B4-BE49-F238E27FC236}">
                <a16:creationId xmlns:a16="http://schemas.microsoft.com/office/drawing/2014/main" id="{378637EA-A189-25EC-FFA2-33A3C6848BE5}"/>
              </a:ext>
            </a:extLst>
          </p:cNvPr>
          <p:cNvSpPr/>
          <p:nvPr/>
        </p:nvSpPr>
        <p:spPr bwMode="auto">
          <a:xfrm>
            <a:off x="4934721" y="4760188"/>
            <a:ext cx="277945" cy="324741"/>
          </a:xfrm>
          <a:prstGeom prst="ellipse">
            <a:avLst/>
          </a:prstGeom>
          <a:solidFill>
            <a:srgbClr val="FF0000"/>
          </a:solidFill>
          <a:ln w="9525" cap="flat" cmpd="sng" algn="ctr">
            <a:noFill/>
            <a:prstDash val="solid"/>
            <a:round/>
            <a:headEnd type="none" w="med" len="med"/>
            <a:tailEnd type="none" w="med" len="med"/>
          </a:ln>
          <a:effectLst/>
          <a:scene3d>
            <a:camera prst="orthographicFront">
              <a:rot lat="0" lon="0" rev="0"/>
            </a:camera>
            <a:lightRig rig="contrasting" dir="t">
              <a:rot lat="0" lon="0" rev="1500000"/>
            </a:lightRig>
          </a:scene3d>
          <a:sp3d prstMaterial="metal">
            <a:bevelT w="88900" h="88900"/>
          </a:sp3d>
        </p:spPr>
        <p:txBody>
          <a:bodyPr/>
          <a:lstStyle/>
          <a:p>
            <a:pPr>
              <a:defRPr/>
            </a:pPr>
            <a:endParaRPr lang="es-ES_tradnl" sz="1400" dirty="0">
              <a:solidFill>
                <a:srgbClr val="000000"/>
              </a:solidFill>
              <a:latin typeface="Arial" pitchFamily="34" charset="0"/>
              <a:ea typeface="ヒラギノ角ゴ Pro W3" charset="-128"/>
              <a:cs typeface="Times New Roman" pitchFamily="18" charset="0"/>
            </a:endParaRPr>
          </a:p>
        </p:txBody>
      </p:sp>
      <p:sp>
        <p:nvSpPr>
          <p:cNvPr id="12" name="31 Elipse">
            <a:extLst>
              <a:ext uri="{FF2B5EF4-FFF2-40B4-BE49-F238E27FC236}">
                <a16:creationId xmlns:a16="http://schemas.microsoft.com/office/drawing/2014/main" id="{9A8D7676-A585-D411-900C-CF0FC6155997}"/>
              </a:ext>
            </a:extLst>
          </p:cNvPr>
          <p:cNvSpPr/>
          <p:nvPr/>
        </p:nvSpPr>
        <p:spPr bwMode="auto">
          <a:xfrm>
            <a:off x="6476847" y="4265743"/>
            <a:ext cx="463242" cy="541234"/>
          </a:xfrm>
          <a:prstGeom prst="ellipse">
            <a:avLst/>
          </a:prstGeom>
          <a:solidFill>
            <a:srgbClr val="7030A0"/>
          </a:solidFill>
          <a:ln w="9525" cap="flat" cmpd="sng" algn="ctr">
            <a:noFill/>
            <a:prstDash val="solid"/>
            <a:round/>
            <a:headEnd type="none" w="med" len="med"/>
            <a:tailEnd type="none" w="med" len="med"/>
          </a:ln>
          <a:effectLst/>
          <a:scene3d>
            <a:camera prst="orthographicFront">
              <a:rot lat="0" lon="0" rev="0"/>
            </a:camera>
            <a:lightRig rig="contrasting" dir="t">
              <a:rot lat="0" lon="0" rev="1500000"/>
            </a:lightRig>
          </a:scene3d>
          <a:sp3d prstMaterial="metal">
            <a:bevelT w="88900" h="88900"/>
          </a:sp3d>
        </p:spPr>
        <p:txBody>
          <a:bodyPr/>
          <a:lstStyle/>
          <a:p>
            <a:pPr>
              <a:defRPr/>
            </a:pPr>
            <a:endParaRPr lang="es-ES_tradnl" sz="1400" dirty="0">
              <a:solidFill>
                <a:srgbClr val="000000"/>
              </a:solidFill>
              <a:latin typeface="Arial" pitchFamily="34" charset="0"/>
              <a:ea typeface="ヒラギノ角ゴ Pro W3" charset="-128"/>
              <a:cs typeface="Times New Roman" pitchFamily="18" charset="0"/>
            </a:endParaRPr>
          </a:p>
        </p:txBody>
      </p:sp>
      <p:sp>
        <p:nvSpPr>
          <p:cNvPr id="13" name="21 Elipse">
            <a:extLst>
              <a:ext uri="{FF2B5EF4-FFF2-40B4-BE49-F238E27FC236}">
                <a16:creationId xmlns:a16="http://schemas.microsoft.com/office/drawing/2014/main" id="{676BB5DF-F714-9BC2-3DD7-2BCAD2214AEC}"/>
              </a:ext>
            </a:extLst>
          </p:cNvPr>
          <p:cNvSpPr/>
          <p:nvPr/>
        </p:nvSpPr>
        <p:spPr bwMode="auto">
          <a:xfrm>
            <a:off x="6940089" y="2370764"/>
            <a:ext cx="648539" cy="757728"/>
          </a:xfrm>
          <a:prstGeom prst="ellipse">
            <a:avLst/>
          </a:prstGeom>
          <a:solidFill>
            <a:srgbClr val="00B0F0"/>
          </a:solidFill>
          <a:ln w="9525" cap="flat" cmpd="sng" algn="ctr">
            <a:noFill/>
            <a:prstDash val="solid"/>
            <a:round/>
            <a:headEnd type="none" w="med" len="med"/>
            <a:tailEnd type="none" w="med" len="med"/>
          </a:ln>
          <a:effectLst/>
          <a:scene3d>
            <a:camera prst="orthographicFront">
              <a:rot lat="0" lon="0" rev="0"/>
            </a:camera>
            <a:lightRig rig="contrasting" dir="t">
              <a:rot lat="0" lon="0" rev="1500000"/>
            </a:lightRig>
          </a:scene3d>
          <a:sp3d prstMaterial="metal">
            <a:bevelT w="88900" h="88900"/>
          </a:sp3d>
        </p:spPr>
        <p:txBody>
          <a:bodyPr/>
          <a:lstStyle/>
          <a:p>
            <a:pPr>
              <a:defRPr/>
            </a:pPr>
            <a:endParaRPr lang="es-ES_tradnl" sz="1400" dirty="0">
              <a:solidFill>
                <a:srgbClr val="000000"/>
              </a:solidFill>
              <a:latin typeface="Arial" pitchFamily="34" charset="0"/>
              <a:ea typeface="ヒラギノ角ゴ Pro W3" charset="-128"/>
              <a:cs typeface="Times New Roman" pitchFamily="18" charset="0"/>
            </a:endParaRPr>
          </a:p>
        </p:txBody>
      </p:sp>
      <p:sp>
        <p:nvSpPr>
          <p:cNvPr id="14" name="29 Elipse">
            <a:extLst>
              <a:ext uri="{FF2B5EF4-FFF2-40B4-BE49-F238E27FC236}">
                <a16:creationId xmlns:a16="http://schemas.microsoft.com/office/drawing/2014/main" id="{33619C53-96FA-9FC3-B9CC-E7962BF3C703}"/>
              </a:ext>
            </a:extLst>
          </p:cNvPr>
          <p:cNvSpPr/>
          <p:nvPr/>
        </p:nvSpPr>
        <p:spPr bwMode="auto">
          <a:xfrm>
            <a:off x="5675908" y="2857875"/>
            <a:ext cx="370594" cy="432987"/>
          </a:xfrm>
          <a:prstGeom prst="ellipse">
            <a:avLst/>
          </a:prstGeom>
          <a:solidFill>
            <a:srgbClr val="00B050"/>
          </a:solidFill>
          <a:ln w="9525" cap="flat" cmpd="sng" algn="ctr">
            <a:noFill/>
            <a:prstDash val="solid"/>
            <a:round/>
            <a:headEnd type="none" w="med" len="med"/>
            <a:tailEnd type="none" w="med" len="med"/>
          </a:ln>
          <a:effectLst/>
          <a:scene3d>
            <a:camera prst="orthographicFront">
              <a:rot lat="0" lon="0" rev="0"/>
            </a:camera>
            <a:lightRig rig="contrasting" dir="t">
              <a:rot lat="0" lon="0" rev="1500000"/>
            </a:lightRig>
          </a:scene3d>
          <a:sp3d prstMaterial="metal">
            <a:bevelT w="88900" h="88900"/>
          </a:sp3d>
        </p:spPr>
        <p:txBody>
          <a:bodyPr/>
          <a:lstStyle/>
          <a:p>
            <a:pPr>
              <a:defRPr/>
            </a:pPr>
            <a:endParaRPr lang="es-ES_tradnl" sz="1400" dirty="0">
              <a:solidFill>
                <a:srgbClr val="000000"/>
              </a:solidFill>
              <a:latin typeface="Arial" pitchFamily="34" charset="0"/>
              <a:ea typeface="ヒラギノ角ゴ Pro W3" charset="-128"/>
              <a:cs typeface="Times New Roman" pitchFamily="18" charset="0"/>
            </a:endParaRPr>
          </a:p>
        </p:txBody>
      </p:sp>
      <p:sp>
        <p:nvSpPr>
          <p:cNvPr id="15" name="32 Elipse">
            <a:extLst>
              <a:ext uri="{FF2B5EF4-FFF2-40B4-BE49-F238E27FC236}">
                <a16:creationId xmlns:a16="http://schemas.microsoft.com/office/drawing/2014/main" id="{1073FDBE-BE8C-5334-2C15-78D62BE9C28C}"/>
              </a:ext>
            </a:extLst>
          </p:cNvPr>
          <p:cNvSpPr/>
          <p:nvPr/>
        </p:nvSpPr>
        <p:spPr bwMode="auto">
          <a:xfrm>
            <a:off x="4842072" y="2749628"/>
            <a:ext cx="185297" cy="216494"/>
          </a:xfrm>
          <a:prstGeom prst="ellipse">
            <a:avLst/>
          </a:prstGeom>
          <a:solidFill>
            <a:srgbClr val="FFC000"/>
          </a:solidFill>
          <a:ln w="9525" cap="flat" cmpd="sng" algn="ctr">
            <a:noFill/>
            <a:prstDash val="solid"/>
            <a:round/>
            <a:headEnd type="none" w="med" len="med"/>
            <a:tailEnd type="none" w="med" len="med"/>
          </a:ln>
          <a:effectLst/>
          <a:scene3d>
            <a:camera prst="orthographicFront">
              <a:rot lat="0" lon="0" rev="0"/>
            </a:camera>
            <a:lightRig rig="contrasting" dir="t">
              <a:rot lat="0" lon="0" rev="1500000"/>
            </a:lightRig>
          </a:scene3d>
          <a:sp3d prstMaterial="metal">
            <a:bevelT w="88900" h="88900"/>
          </a:sp3d>
        </p:spPr>
        <p:txBody>
          <a:bodyPr/>
          <a:lstStyle/>
          <a:p>
            <a:pPr>
              <a:defRPr/>
            </a:pPr>
            <a:endParaRPr lang="es-ES_tradnl" sz="1400" dirty="0">
              <a:solidFill>
                <a:srgbClr val="000000"/>
              </a:solidFill>
              <a:latin typeface="Arial" pitchFamily="34" charset="0"/>
              <a:ea typeface="ヒラギノ角ゴ Pro W3" charset="-128"/>
              <a:cs typeface="Times New Roman" pitchFamily="18" charset="0"/>
            </a:endParaRPr>
          </a:p>
        </p:txBody>
      </p:sp>
      <p:cxnSp>
        <p:nvCxnSpPr>
          <p:cNvPr id="16" name="12 Conector recto de flecha">
            <a:extLst>
              <a:ext uri="{FF2B5EF4-FFF2-40B4-BE49-F238E27FC236}">
                <a16:creationId xmlns:a16="http://schemas.microsoft.com/office/drawing/2014/main" id="{005E1AA6-6E30-F45D-5B4D-BDA8C487C88F}"/>
              </a:ext>
            </a:extLst>
          </p:cNvPr>
          <p:cNvCxnSpPr>
            <a:cxnSpLocks noChangeShapeType="1"/>
          </p:cNvCxnSpPr>
          <p:nvPr/>
        </p:nvCxnSpPr>
        <p:spPr bwMode="auto">
          <a:xfrm rot="5400000" flipH="1" flipV="1">
            <a:off x="2918189" y="3813387"/>
            <a:ext cx="2922587" cy="1587"/>
          </a:xfrm>
          <a:prstGeom prst="straightConnector1">
            <a:avLst/>
          </a:prstGeom>
          <a:noFill/>
          <a:ln w="38100" cap="flat" cmpd="sng" algn="ctr">
            <a:solidFill>
              <a:srgbClr val="1F497D">
                <a:lumMod val="75000"/>
              </a:srgbClr>
            </a:solidFill>
            <a:prstDash val="solid"/>
            <a:headEnd/>
            <a:tailEnd type="arrow" w="med" len="med"/>
          </a:ln>
          <a:effectLst>
            <a:outerShdw blurRad="40000" dist="23000" dir="5400000" rotWithShape="0">
              <a:srgbClr val="000000">
                <a:alpha val="35000"/>
              </a:srgbClr>
            </a:outerShdw>
          </a:effectLst>
        </p:spPr>
      </p:cxnSp>
      <p:cxnSp>
        <p:nvCxnSpPr>
          <p:cNvPr id="17" name="36 Conector recto">
            <a:extLst>
              <a:ext uri="{FF2B5EF4-FFF2-40B4-BE49-F238E27FC236}">
                <a16:creationId xmlns:a16="http://schemas.microsoft.com/office/drawing/2014/main" id="{F15154D1-ADC4-5A29-31C8-C31AD8600393}"/>
              </a:ext>
            </a:extLst>
          </p:cNvPr>
          <p:cNvCxnSpPr>
            <a:cxnSpLocks/>
          </p:cNvCxnSpPr>
          <p:nvPr/>
        </p:nvCxnSpPr>
        <p:spPr>
          <a:xfrm>
            <a:off x="4380276" y="3835612"/>
            <a:ext cx="3641725" cy="0"/>
          </a:xfrm>
          <a:prstGeom prst="line">
            <a:avLst/>
          </a:prstGeom>
          <a:noFill/>
          <a:ln w="19050" cap="flat" cmpd="sng" algn="ctr">
            <a:solidFill>
              <a:srgbClr val="4F81BD"/>
            </a:solidFill>
            <a:prstDash val="dash"/>
          </a:ln>
          <a:effectLst>
            <a:outerShdw blurRad="40000" dist="20000" dir="5400000" rotWithShape="0">
              <a:srgbClr val="000000">
                <a:alpha val="38000"/>
              </a:srgbClr>
            </a:outerShdw>
          </a:effectLst>
        </p:spPr>
      </p:cxnSp>
      <p:sp>
        <p:nvSpPr>
          <p:cNvPr id="18" name="22 Rectángulo redondeado">
            <a:extLst>
              <a:ext uri="{FF2B5EF4-FFF2-40B4-BE49-F238E27FC236}">
                <a16:creationId xmlns:a16="http://schemas.microsoft.com/office/drawing/2014/main" id="{271C342E-39AE-218A-1658-FB6D8375BEAF}"/>
              </a:ext>
            </a:extLst>
          </p:cNvPr>
          <p:cNvSpPr/>
          <p:nvPr/>
        </p:nvSpPr>
        <p:spPr>
          <a:xfrm>
            <a:off x="1138436" y="4102160"/>
            <a:ext cx="1974487" cy="942975"/>
          </a:xfrm>
          <a:prstGeom prst="roundRect">
            <a:avLst/>
          </a:prstGeom>
          <a:solidFill>
            <a:srgbClr val="1F497D">
              <a:lumMod val="20000"/>
              <a:lumOff val="80000"/>
            </a:srgbClr>
          </a:solidFill>
          <a:ln w="9525" cap="flat" cmpd="sng" algn="ctr">
            <a:solidFill>
              <a:srgbClr val="8064A2"/>
            </a:solidFill>
            <a:prstDash val="solid"/>
          </a:ln>
          <a:effectLst>
            <a:outerShdw blurRad="40000" dist="23000" dir="5400000" rotWithShape="0">
              <a:srgbClr val="000000">
                <a:alpha val="35000"/>
              </a:srgbClr>
            </a:outerShdw>
          </a:effectLst>
        </p:spPr>
        <p:txBody>
          <a:bodyPr anchor="ctr"/>
          <a:lstStyle/>
          <a:p>
            <a:pPr algn="ctr" eaLnBrk="1" hangingPunct="1">
              <a:defRPr/>
            </a:pPr>
            <a:r>
              <a:rPr lang="es-CL" dirty="0">
                <a:solidFill>
                  <a:srgbClr val="3547C7"/>
                </a:solidFill>
                <a:latin typeface="Montserrat"/>
              </a:rPr>
              <a:t>Gestión de Personas  y conocimiento</a:t>
            </a:r>
          </a:p>
        </p:txBody>
      </p:sp>
      <p:sp>
        <p:nvSpPr>
          <p:cNvPr id="19" name="23 Rectángulo redondeado">
            <a:extLst>
              <a:ext uri="{FF2B5EF4-FFF2-40B4-BE49-F238E27FC236}">
                <a16:creationId xmlns:a16="http://schemas.microsoft.com/office/drawing/2014/main" id="{10485E49-A014-4DF3-6878-EBD1CFF9D6C8}"/>
              </a:ext>
            </a:extLst>
          </p:cNvPr>
          <p:cNvSpPr/>
          <p:nvPr/>
        </p:nvSpPr>
        <p:spPr>
          <a:xfrm>
            <a:off x="1170186" y="2120960"/>
            <a:ext cx="1974487" cy="857250"/>
          </a:xfrm>
          <a:prstGeom prst="roundRect">
            <a:avLst/>
          </a:prstGeom>
          <a:solidFill>
            <a:srgbClr val="1F497D">
              <a:lumMod val="20000"/>
              <a:lumOff val="80000"/>
            </a:srgbClr>
          </a:solidFill>
          <a:ln w="9525" cap="flat" cmpd="sng" algn="ctr">
            <a:solidFill>
              <a:srgbClr val="8064A2"/>
            </a:solidFill>
            <a:prstDash val="solid"/>
          </a:ln>
          <a:effectLst>
            <a:outerShdw blurRad="40000" dist="23000" dir="5400000" rotWithShape="0">
              <a:srgbClr val="000000">
                <a:alpha val="35000"/>
              </a:srgbClr>
            </a:outerShdw>
          </a:effectLst>
        </p:spPr>
        <p:txBody>
          <a:bodyPr anchor="ctr"/>
          <a:lstStyle/>
          <a:p>
            <a:pPr algn="ctr" eaLnBrk="1" hangingPunct="1">
              <a:defRPr/>
            </a:pPr>
            <a:r>
              <a:rPr lang="es-CL" dirty="0">
                <a:solidFill>
                  <a:srgbClr val="3547C7"/>
                </a:solidFill>
                <a:latin typeface="Montserrat"/>
              </a:rPr>
              <a:t>Mejora del Proceso de Fiscalización</a:t>
            </a:r>
          </a:p>
        </p:txBody>
      </p:sp>
      <p:sp>
        <p:nvSpPr>
          <p:cNvPr id="20" name="24 Rectángulo redondeado">
            <a:extLst>
              <a:ext uri="{FF2B5EF4-FFF2-40B4-BE49-F238E27FC236}">
                <a16:creationId xmlns:a16="http://schemas.microsoft.com/office/drawing/2014/main" id="{1F0AEF08-9504-4F05-F291-151C58177408}"/>
              </a:ext>
            </a:extLst>
          </p:cNvPr>
          <p:cNvSpPr/>
          <p:nvPr/>
        </p:nvSpPr>
        <p:spPr>
          <a:xfrm>
            <a:off x="1149550" y="3108385"/>
            <a:ext cx="1974486" cy="857250"/>
          </a:xfrm>
          <a:prstGeom prst="roundRect">
            <a:avLst/>
          </a:prstGeom>
          <a:solidFill>
            <a:srgbClr val="1F497D">
              <a:lumMod val="20000"/>
              <a:lumOff val="80000"/>
            </a:srgbClr>
          </a:solidFill>
          <a:ln w="9525" cap="flat" cmpd="sng" algn="ctr">
            <a:solidFill>
              <a:srgbClr val="8064A2"/>
            </a:solidFill>
            <a:prstDash val="solid"/>
          </a:ln>
          <a:effectLst>
            <a:outerShdw blurRad="40000" dist="23000" dir="5400000" rotWithShape="0">
              <a:srgbClr val="000000">
                <a:alpha val="35000"/>
              </a:srgbClr>
            </a:outerShdw>
          </a:effectLst>
        </p:spPr>
        <p:txBody>
          <a:bodyPr anchor="ctr"/>
          <a:lstStyle/>
          <a:p>
            <a:pPr algn="ctr">
              <a:defRPr/>
            </a:pPr>
            <a:r>
              <a:rPr lang="es-CL" dirty="0">
                <a:solidFill>
                  <a:srgbClr val="3547C7"/>
                </a:solidFill>
                <a:latin typeface="Montserrat"/>
              </a:rPr>
              <a:t>Desarrollo Normativo</a:t>
            </a:r>
          </a:p>
        </p:txBody>
      </p:sp>
      <p:sp>
        <p:nvSpPr>
          <p:cNvPr id="21" name="22 Rectángulo redondeado">
            <a:extLst>
              <a:ext uri="{FF2B5EF4-FFF2-40B4-BE49-F238E27FC236}">
                <a16:creationId xmlns:a16="http://schemas.microsoft.com/office/drawing/2014/main" id="{94E7145A-2DF8-D907-F1E2-12A7AE4C3337}"/>
              </a:ext>
            </a:extLst>
          </p:cNvPr>
          <p:cNvSpPr/>
          <p:nvPr/>
        </p:nvSpPr>
        <p:spPr>
          <a:xfrm>
            <a:off x="1170186" y="5175310"/>
            <a:ext cx="1974487" cy="857250"/>
          </a:xfrm>
          <a:prstGeom prst="roundRect">
            <a:avLst/>
          </a:prstGeom>
          <a:solidFill>
            <a:srgbClr val="1F497D">
              <a:lumMod val="20000"/>
              <a:lumOff val="80000"/>
            </a:srgbClr>
          </a:solidFill>
          <a:ln w="9525" cap="flat" cmpd="sng" algn="ctr">
            <a:solidFill>
              <a:srgbClr val="8064A2"/>
            </a:solidFill>
            <a:prstDash val="solid"/>
          </a:ln>
          <a:effectLst>
            <a:outerShdw blurRad="40000" dist="23000" dir="5400000" rotWithShape="0">
              <a:srgbClr val="000000">
                <a:alpha val="35000"/>
              </a:srgbClr>
            </a:outerShdw>
          </a:effectLst>
        </p:spPr>
        <p:txBody>
          <a:bodyPr anchor="ctr"/>
          <a:lstStyle/>
          <a:p>
            <a:pPr algn="ctr">
              <a:defRPr/>
            </a:pPr>
            <a:r>
              <a:rPr lang="es-CL" dirty="0">
                <a:solidFill>
                  <a:srgbClr val="3547C7"/>
                </a:solidFill>
                <a:latin typeface="Montserrat"/>
              </a:rPr>
              <a:t>Desarrollo de competencias laborales </a:t>
            </a:r>
          </a:p>
        </p:txBody>
      </p:sp>
      <p:cxnSp>
        <p:nvCxnSpPr>
          <p:cNvPr id="22" name="9 Conector recto de flecha">
            <a:extLst>
              <a:ext uri="{FF2B5EF4-FFF2-40B4-BE49-F238E27FC236}">
                <a16:creationId xmlns:a16="http://schemas.microsoft.com/office/drawing/2014/main" id="{EB268545-7802-75FA-A22D-9A6DA8F6B2AC}"/>
              </a:ext>
            </a:extLst>
          </p:cNvPr>
          <p:cNvCxnSpPr>
            <a:cxnSpLocks noChangeShapeType="1"/>
          </p:cNvCxnSpPr>
          <p:nvPr/>
        </p:nvCxnSpPr>
        <p:spPr bwMode="auto">
          <a:xfrm>
            <a:off x="4378689" y="5235519"/>
            <a:ext cx="4070350" cy="1588"/>
          </a:xfrm>
          <a:prstGeom prst="straightConnector1">
            <a:avLst/>
          </a:prstGeom>
          <a:noFill/>
          <a:ln w="38100" cap="flat" cmpd="sng" algn="ctr">
            <a:solidFill>
              <a:srgbClr val="1F497D">
                <a:lumMod val="75000"/>
              </a:srgbClr>
            </a:solidFill>
            <a:prstDash val="solid"/>
            <a:headEnd/>
            <a:tailEnd type="arrow" w="med" len="med"/>
          </a:ln>
          <a:effectLst>
            <a:outerShdw blurRad="40000" dist="23000" dir="5400000" rotWithShape="0">
              <a:srgbClr val="000000">
                <a:alpha val="35000"/>
              </a:srgbClr>
            </a:outerShdw>
          </a:effectLst>
        </p:spPr>
      </p:cxnSp>
    </p:spTree>
    <p:extLst>
      <p:ext uri="{BB962C8B-B14F-4D97-AF65-F5344CB8AC3E}">
        <p14:creationId xmlns:p14="http://schemas.microsoft.com/office/powerpoint/2010/main" val="118285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4"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20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64" presetClass="path" presetSubtype="0" accel="50000" decel="50000" fill="hold" nodeType="clickEffect">
                                  <p:stCondLst>
                                    <p:cond delay="0"/>
                                  </p:stCondLst>
                                  <p:childTnLst>
                                    <p:animMotion origin="layout" path="M -4.58333E-6 2.96296E-6 L -4.58333E-6 -0.1838 " pathEditMode="relative" rAng="0" ptsTypes="AA">
                                      <p:cBhvr>
                                        <p:cTn id="40" dur="2000" fill="hold"/>
                                        <p:tgtEl>
                                          <p:spTgt spid="12"/>
                                        </p:tgtEl>
                                        <p:attrNameLst>
                                          <p:attrName>ppt_x</p:attrName>
                                          <p:attrName>ppt_y</p:attrName>
                                        </p:attrNameLst>
                                      </p:cBhvr>
                                      <p:rCtr x="0" y="-9190"/>
                                    </p:animMotion>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0 2.96296E-6 C 0.01471 -0.00371 0.02969 -0.00903 0.0457 -0.01158 C 0.06003 -0.02199 0.05 -0.03357 0.0556 -0.05255 C 0.05677 -0.05764 0.06263 -0.05718 0.06667 -0.05741 C 0.07982 -0.0588 0.0931 -0.0588 0.10625 -0.05949 C 0.10794 -0.06713 0.11458 -0.0801 0.11458 -0.07986 C 0.11784 -0.1007 0.11458 -0.07547 0.11458 -0.10764 C 0.11458 -0.11227 0.11289 -0.12014 0.11615 -0.1213 C 0.13008 -0.12616 0.14492 -0.12292 0.15872 -0.12385 C 0.1625 -0.12547 0.1681 -0.12408 0.17031 -0.12824 C 0.1724 -0.13172 0.1724 -0.13727 0.17357 -0.1419 C 0.17461 -0.14653 0.17799 -0.14931 0.18021 -0.15348 C 0.18073 -0.1588 0.17969 -0.16482 0.18177 -0.16922 C 0.18294 -0.17199 0.18633 -0.1713 0.18841 -0.17153 C 0.19844 -0.17292 0.20833 -0.17315 0.21771 -0.17408 C 0.22044 -0.17477 0.22305 -0.1757 0.22591 -0.17616 C 0.22917 -0.17709 0.23477 -0.17408 0.23594 -0.17848 C 0.24961 -0.23218 0.21927 -0.21968 0.25573 -0.22662 C 0.26289 -0.22986 0.26992 -0.23033 0.27721 -0.23357 C 0.2849 -0.23681 0.29049 -0.24005 0.29883 -0.24005 " pathEditMode="relative" rAng="0" ptsTypes="AAAAAAAAAAAAAAAAAAAA">
                                      <p:cBhvr>
                                        <p:cTn id="44" dur="2000" fill="hold"/>
                                        <p:tgtEl>
                                          <p:spTgt spid="10"/>
                                        </p:tgtEl>
                                        <p:attrNameLst>
                                          <p:attrName>ppt_x</p:attrName>
                                          <p:attrName>ppt_y</p:attrName>
                                        </p:attrNameLst>
                                      </p:cBhvr>
                                      <p:rCtr x="14935" y="-12014"/>
                                    </p:animMotion>
                                  </p:childTnLst>
                                </p:cTn>
                              </p:par>
                              <p:par>
                                <p:cTn id="45" presetID="10"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114C9-1832-DF50-2F74-734E8CD960EF}"/>
            </a:ext>
          </a:extLst>
        </p:cNvPr>
        <p:cNvGrpSpPr/>
        <p:nvPr/>
      </p:nvGrpSpPr>
      <p:grpSpPr>
        <a:xfrm>
          <a:off x="0" y="0"/>
          <a:ext cx="0" cy="0"/>
          <a:chOff x="0" y="0"/>
          <a:chExt cx="0" cy="0"/>
        </a:xfrm>
      </p:grpSpPr>
      <p:pic>
        <p:nvPicPr>
          <p:cNvPr id="11" name="Imagen 10" descr="Texto&#10;&#10;El contenido generado por IA puede ser incorrecto.">
            <a:extLst>
              <a:ext uri="{FF2B5EF4-FFF2-40B4-BE49-F238E27FC236}">
                <a16:creationId xmlns:a16="http://schemas.microsoft.com/office/drawing/2014/main" id="{39E3FC6A-9D79-DDD4-7497-7F6C6366F21E}"/>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2" name="Google Shape;75;p16">
            <a:extLst>
              <a:ext uri="{FF2B5EF4-FFF2-40B4-BE49-F238E27FC236}">
                <a16:creationId xmlns:a16="http://schemas.microsoft.com/office/drawing/2014/main" id="{AD5D0E6F-6BEA-7CAC-7445-4BD618201143}"/>
              </a:ext>
            </a:extLst>
          </p:cNvPr>
          <p:cNvSpPr txBox="1"/>
          <p:nvPr/>
        </p:nvSpPr>
        <p:spPr>
          <a:xfrm>
            <a:off x="1169463" y="254745"/>
            <a:ext cx="9295407" cy="116952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3200" dirty="0">
                <a:solidFill>
                  <a:srgbClr val="3547C7"/>
                </a:solidFill>
                <a:latin typeface="Montserrat"/>
                <a:ea typeface="Montserrat"/>
                <a:cs typeface="Montserrat"/>
                <a:sym typeface="Montserrat"/>
              </a:rPr>
              <a:t>Nuestra principal herramienta Legal y la más visibles es la </a:t>
            </a:r>
            <a:r>
              <a:rPr lang="es-419" sz="3200" b="1" dirty="0">
                <a:solidFill>
                  <a:srgbClr val="3547C7"/>
                </a:solidFill>
                <a:latin typeface="Montserrat"/>
                <a:ea typeface="Montserrat"/>
                <a:cs typeface="Montserrat"/>
                <a:sym typeface="Montserrat"/>
              </a:rPr>
              <a:t>Fiscalización en Terreno</a:t>
            </a:r>
            <a:endParaRPr sz="3200" b="1" dirty="0">
              <a:solidFill>
                <a:srgbClr val="3547C7"/>
              </a:solidFill>
              <a:latin typeface="Montserrat Black"/>
              <a:ea typeface="Montserrat Black"/>
              <a:cs typeface="Montserrat Black"/>
              <a:sym typeface="Montserrat Black"/>
            </a:endParaRPr>
          </a:p>
        </p:txBody>
      </p:sp>
      <p:grpSp>
        <p:nvGrpSpPr>
          <p:cNvPr id="3" name="Google Shape;76;p16">
            <a:extLst>
              <a:ext uri="{FF2B5EF4-FFF2-40B4-BE49-F238E27FC236}">
                <a16:creationId xmlns:a16="http://schemas.microsoft.com/office/drawing/2014/main" id="{46272717-FB4F-1F92-B5C6-67D0EE510C65}"/>
              </a:ext>
            </a:extLst>
          </p:cNvPr>
          <p:cNvGrpSpPr/>
          <p:nvPr/>
        </p:nvGrpSpPr>
        <p:grpSpPr>
          <a:xfrm>
            <a:off x="3678980" y="2379037"/>
            <a:ext cx="2093641" cy="2684038"/>
            <a:chOff x="680400" y="1089900"/>
            <a:chExt cx="1936975" cy="3084000"/>
          </a:xfrm>
        </p:grpSpPr>
        <p:sp>
          <p:nvSpPr>
            <p:cNvPr id="4" name="Google Shape;77;p16">
              <a:extLst>
                <a:ext uri="{FF2B5EF4-FFF2-40B4-BE49-F238E27FC236}">
                  <a16:creationId xmlns:a16="http://schemas.microsoft.com/office/drawing/2014/main" id="{6841B1D9-392F-BE0E-666A-D1E8D414BA6E}"/>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Montserrat Black"/>
                <a:ea typeface="Montserrat Black"/>
                <a:cs typeface="Montserrat Black"/>
                <a:sym typeface="Montserrat Black"/>
              </a:endParaRPr>
            </a:p>
          </p:txBody>
        </p:sp>
        <p:sp>
          <p:nvSpPr>
            <p:cNvPr id="5" name="Google Shape;78;p16">
              <a:extLst>
                <a:ext uri="{FF2B5EF4-FFF2-40B4-BE49-F238E27FC236}">
                  <a16:creationId xmlns:a16="http://schemas.microsoft.com/office/drawing/2014/main" id="{AAF51A03-0F7A-E184-4857-706C13665C28}"/>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lt1"/>
                </a:solidFill>
                <a:latin typeface="Montserrat"/>
                <a:ea typeface="Montserrat"/>
                <a:cs typeface="Montserrat"/>
                <a:sym typeface="Montserrat"/>
              </a:endParaRPr>
            </a:p>
          </p:txBody>
        </p:sp>
        <p:sp>
          <p:nvSpPr>
            <p:cNvPr id="6" name="Google Shape;79;p16">
              <a:extLst>
                <a:ext uri="{FF2B5EF4-FFF2-40B4-BE49-F238E27FC236}">
                  <a16:creationId xmlns:a16="http://schemas.microsoft.com/office/drawing/2014/main" id="{3836D0FE-E391-0C24-94C3-43CC1DFFE7FE}"/>
                </a:ext>
              </a:extLst>
            </p:cNvPr>
            <p:cNvSpPr txBox="1"/>
            <p:nvPr/>
          </p:nvSpPr>
          <p:spPr>
            <a:xfrm>
              <a:off x="904445" y="12389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dirty="0">
                  <a:solidFill>
                    <a:srgbClr val="3547C7"/>
                  </a:solidFill>
                  <a:latin typeface="Montserrat Black"/>
                  <a:ea typeface="Montserrat Black"/>
                  <a:cs typeface="Montserrat Black"/>
                  <a:sym typeface="Montserrat Black"/>
                </a:rPr>
                <a:t>INSPECCIÓN</a:t>
              </a:r>
              <a:endParaRPr sz="2000" dirty="0">
                <a:solidFill>
                  <a:srgbClr val="3547C7"/>
                </a:solidFill>
                <a:latin typeface="Montserrat Black"/>
                <a:ea typeface="Montserrat Black"/>
                <a:cs typeface="Montserrat Black"/>
                <a:sym typeface="Montserrat Black"/>
              </a:endParaRPr>
            </a:p>
          </p:txBody>
        </p:sp>
        <p:sp>
          <p:nvSpPr>
            <p:cNvPr id="7" name="Google Shape;80;p16">
              <a:extLst>
                <a:ext uri="{FF2B5EF4-FFF2-40B4-BE49-F238E27FC236}">
                  <a16:creationId xmlns:a16="http://schemas.microsoft.com/office/drawing/2014/main" id="{5183728C-7B98-531D-8737-6B265A816FEC}"/>
                </a:ext>
              </a:extLst>
            </p:cNvPr>
            <p:cNvSpPr txBox="1"/>
            <p:nvPr/>
          </p:nvSpPr>
          <p:spPr>
            <a:xfrm>
              <a:off x="871215" y="1936200"/>
              <a:ext cx="1710835" cy="1883400"/>
            </a:xfrm>
            <a:prstGeom prst="rect">
              <a:avLst/>
            </a:prstGeom>
            <a:noFill/>
            <a:ln>
              <a:noFill/>
            </a:ln>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Directa</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Indirecta</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Tercera Parte</a:t>
              </a:r>
              <a:endParaRPr dirty="0">
                <a:solidFill>
                  <a:srgbClr val="3547C7"/>
                </a:solidFill>
                <a:latin typeface="Montserrat"/>
                <a:ea typeface="Montserrat"/>
                <a:cs typeface="Montserrat"/>
                <a:sym typeface="Montserrat"/>
              </a:endParaRPr>
            </a:p>
          </p:txBody>
        </p:sp>
      </p:grpSp>
      <p:grpSp>
        <p:nvGrpSpPr>
          <p:cNvPr id="8" name="Google Shape;81;p16">
            <a:extLst>
              <a:ext uri="{FF2B5EF4-FFF2-40B4-BE49-F238E27FC236}">
                <a16:creationId xmlns:a16="http://schemas.microsoft.com/office/drawing/2014/main" id="{8CB98BE8-96DF-CEC6-9A80-7B362E23B133}"/>
              </a:ext>
            </a:extLst>
          </p:cNvPr>
          <p:cNvGrpSpPr/>
          <p:nvPr/>
        </p:nvGrpSpPr>
        <p:grpSpPr>
          <a:xfrm>
            <a:off x="5827714" y="2270177"/>
            <a:ext cx="2475777" cy="2684038"/>
            <a:chOff x="680400" y="1089900"/>
            <a:chExt cx="1936975" cy="3084000"/>
          </a:xfrm>
        </p:grpSpPr>
        <p:sp>
          <p:nvSpPr>
            <p:cNvPr id="9" name="Google Shape;82;p16">
              <a:extLst>
                <a:ext uri="{FF2B5EF4-FFF2-40B4-BE49-F238E27FC236}">
                  <a16:creationId xmlns:a16="http://schemas.microsoft.com/office/drawing/2014/main" id="{C4BECC2D-1CE2-D81F-D85C-AE4A313E53DC}"/>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Montserrat Black"/>
                <a:ea typeface="Montserrat Black"/>
                <a:cs typeface="Montserrat Black"/>
                <a:sym typeface="Montserrat Black"/>
              </a:endParaRPr>
            </a:p>
          </p:txBody>
        </p:sp>
        <p:sp>
          <p:nvSpPr>
            <p:cNvPr id="10" name="Google Shape;83;p16">
              <a:extLst>
                <a:ext uri="{FF2B5EF4-FFF2-40B4-BE49-F238E27FC236}">
                  <a16:creationId xmlns:a16="http://schemas.microsoft.com/office/drawing/2014/main" id="{4BD1E845-EAB3-704F-94B3-156A23DD304C}"/>
                </a:ext>
              </a:extLst>
            </p:cNvPr>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lt1"/>
                </a:solidFill>
                <a:latin typeface="Montserrat"/>
                <a:ea typeface="Montserrat"/>
                <a:cs typeface="Montserrat"/>
                <a:sym typeface="Montserrat"/>
              </a:endParaRPr>
            </a:p>
          </p:txBody>
        </p:sp>
        <p:sp>
          <p:nvSpPr>
            <p:cNvPr id="12" name="Google Shape;84;p16">
              <a:extLst>
                <a:ext uri="{FF2B5EF4-FFF2-40B4-BE49-F238E27FC236}">
                  <a16:creationId xmlns:a16="http://schemas.microsoft.com/office/drawing/2014/main" id="{85AEFDC0-60EE-E8D8-1428-14B669DEA97D}"/>
                </a:ext>
              </a:extLst>
            </p:cNvPr>
            <p:cNvSpPr txBox="1"/>
            <p:nvPr/>
          </p:nvSpPr>
          <p:spPr>
            <a:xfrm>
              <a:off x="904445" y="12389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dirty="0">
                  <a:solidFill>
                    <a:srgbClr val="3547C7"/>
                  </a:solidFill>
                  <a:latin typeface="Montserrat Black"/>
                  <a:ea typeface="Montserrat Black"/>
                  <a:cs typeface="Montserrat Black"/>
                  <a:sym typeface="Montserrat Black"/>
                </a:rPr>
                <a:t>RESOLUCIONES</a:t>
              </a:r>
              <a:endParaRPr dirty="0">
                <a:solidFill>
                  <a:srgbClr val="3547C7"/>
                </a:solidFill>
                <a:latin typeface="Montserrat Black"/>
                <a:ea typeface="Montserrat Black"/>
                <a:cs typeface="Montserrat Black"/>
                <a:sym typeface="Montserrat Black"/>
              </a:endParaRPr>
            </a:p>
          </p:txBody>
        </p:sp>
        <p:sp>
          <p:nvSpPr>
            <p:cNvPr id="13" name="Google Shape;85;p16">
              <a:extLst>
                <a:ext uri="{FF2B5EF4-FFF2-40B4-BE49-F238E27FC236}">
                  <a16:creationId xmlns:a16="http://schemas.microsoft.com/office/drawing/2014/main" id="{26F945C3-81CE-EA3E-BA21-899C6E9EA029}"/>
                </a:ext>
              </a:extLst>
            </p:cNvPr>
            <p:cNvSpPr txBox="1"/>
            <p:nvPr/>
          </p:nvSpPr>
          <p:spPr>
            <a:xfrm>
              <a:off x="871215" y="1936200"/>
              <a:ext cx="1679700" cy="1883400"/>
            </a:xfrm>
            <a:prstGeom prst="rect">
              <a:avLst/>
            </a:prstGeom>
            <a:noFill/>
            <a:ln>
              <a:noFill/>
            </a:ln>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Archivo</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Formulación de Cargos</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Instrucciones</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Sanciones</a:t>
              </a:r>
            </a:p>
            <a:p>
              <a:pPr marL="285750" lvl="0" indent="-2857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Planes de Acción</a:t>
              </a:r>
              <a:endParaRPr dirty="0">
                <a:solidFill>
                  <a:srgbClr val="3547C7"/>
                </a:solidFill>
                <a:latin typeface="Montserrat"/>
                <a:ea typeface="Montserrat"/>
                <a:cs typeface="Montserrat"/>
                <a:sym typeface="Montserrat"/>
              </a:endParaRPr>
            </a:p>
          </p:txBody>
        </p:sp>
      </p:grpSp>
      <p:grpSp>
        <p:nvGrpSpPr>
          <p:cNvPr id="14" name="Google Shape;86;p16">
            <a:extLst>
              <a:ext uri="{FF2B5EF4-FFF2-40B4-BE49-F238E27FC236}">
                <a16:creationId xmlns:a16="http://schemas.microsoft.com/office/drawing/2014/main" id="{F23151F3-B681-B7B8-C6E7-5431E1713A99}"/>
              </a:ext>
            </a:extLst>
          </p:cNvPr>
          <p:cNvGrpSpPr/>
          <p:nvPr/>
        </p:nvGrpSpPr>
        <p:grpSpPr>
          <a:xfrm>
            <a:off x="8728477" y="2270177"/>
            <a:ext cx="3199999" cy="2587956"/>
            <a:chOff x="805375" y="1200300"/>
            <a:chExt cx="1812000" cy="2973600"/>
          </a:xfrm>
        </p:grpSpPr>
        <p:sp>
          <p:nvSpPr>
            <p:cNvPr id="15" name="Google Shape;87;p16">
              <a:extLst>
                <a:ext uri="{FF2B5EF4-FFF2-40B4-BE49-F238E27FC236}">
                  <a16:creationId xmlns:a16="http://schemas.microsoft.com/office/drawing/2014/main" id="{18FE772B-89DB-6037-5F0F-3FC494E8D841}"/>
                </a:ext>
              </a:extLst>
            </p:cNvPr>
            <p:cNvSpPr/>
            <p:nvPr/>
          </p:nvSpPr>
          <p:spPr>
            <a:xfrm>
              <a:off x="805375" y="12003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Montserrat Black"/>
                <a:ea typeface="Montserrat Black"/>
                <a:cs typeface="Montserrat Black"/>
                <a:sym typeface="Montserrat Black"/>
              </a:endParaRPr>
            </a:p>
          </p:txBody>
        </p:sp>
        <p:sp>
          <p:nvSpPr>
            <p:cNvPr id="16" name="Google Shape;90;p16">
              <a:extLst>
                <a:ext uri="{FF2B5EF4-FFF2-40B4-BE49-F238E27FC236}">
                  <a16:creationId xmlns:a16="http://schemas.microsoft.com/office/drawing/2014/main" id="{5AE8CC8D-9D05-2C18-08E1-90C484A20035}"/>
                </a:ext>
              </a:extLst>
            </p:cNvPr>
            <p:cNvSpPr txBox="1"/>
            <p:nvPr/>
          </p:nvSpPr>
          <p:spPr>
            <a:xfrm>
              <a:off x="805375" y="1343481"/>
              <a:ext cx="1812000" cy="269091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2000" b="1" i="1" dirty="0">
                  <a:solidFill>
                    <a:srgbClr val="3547C7"/>
                  </a:solidFill>
                  <a:latin typeface="Montserrat"/>
                  <a:ea typeface="Montserrat"/>
                  <a:cs typeface="Montserrat"/>
                  <a:sym typeface="Montserrat"/>
                </a:rPr>
                <a:t>El modelo de riesgo que aplicamos requiere conocer  en  detalle el desempeño de los actores y así desarrollamos la  fiscalización documental.</a:t>
              </a:r>
            </a:p>
          </p:txBody>
        </p:sp>
      </p:grpSp>
      <p:grpSp>
        <p:nvGrpSpPr>
          <p:cNvPr id="17" name="Google Shape;91;p16">
            <a:extLst>
              <a:ext uri="{FF2B5EF4-FFF2-40B4-BE49-F238E27FC236}">
                <a16:creationId xmlns:a16="http://schemas.microsoft.com/office/drawing/2014/main" id="{4D443D1A-C20D-8129-C16E-343FE1863BAD}"/>
              </a:ext>
            </a:extLst>
          </p:cNvPr>
          <p:cNvGrpSpPr/>
          <p:nvPr/>
        </p:nvGrpSpPr>
        <p:grpSpPr>
          <a:xfrm>
            <a:off x="1405270" y="2282955"/>
            <a:ext cx="2186925" cy="2684038"/>
            <a:chOff x="680400" y="1318500"/>
            <a:chExt cx="1936975" cy="3084000"/>
          </a:xfrm>
        </p:grpSpPr>
        <p:sp>
          <p:nvSpPr>
            <p:cNvPr id="18" name="Google Shape;92;p16">
              <a:extLst>
                <a:ext uri="{FF2B5EF4-FFF2-40B4-BE49-F238E27FC236}">
                  <a16:creationId xmlns:a16="http://schemas.microsoft.com/office/drawing/2014/main" id="{2766E17C-6B22-0F04-F9F1-BB085A6CAF73}"/>
                </a:ext>
              </a:extLst>
            </p:cNvPr>
            <p:cNvSpPr/>
            <p:nvPr/>
          </p:nvSpPr>
          <p:spPr>
            <a:xfrm>
              <a:off x="805375" y="1428900"/>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Montserrat Black"/>
                <a:ea typeface="Montserrat Black"/>
                <a:cs typeface="Montserrat Black"/>
                <a:sym typeface="Montserrat Black"/>
              </a:endParaRPr>
            </a:p>
          </p:txBody>
        </p:sp>
        <p:sp>
          <p:nvSpPr>
            <p:cNvPr id="19" name="Google Shape;93;p16">
              <a:extLst>
                <a:ext uri="{FF2B5EF4-FFF2-40B4-BE49-F238E27FC236}">
                  <a16:creationId xmlns:a16="http://schemas.microsoft.com/office/drawing/2014/main" id="{1CF7D305-47EF-4037-47E2-072B3088673D}"/>
                </a:ext>
              </a:extLst>
            </p:cNvPr>
            <p:cNvSpPr txBox="1"/>
            <p:nvPr/>
          </p:nvSpPr>
          <p:spPr>
            <a:xfrm>
              <a:off x="904445" y="1467575"/>
              <a:ext cx="1679700" cy="83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dirty="0">
                  <a:solidFill>
                    <a:srgbClr val="3547C7"/>
                  </a:solidFill>
                  <a:latin typeface="Montserrat Black"/>
                  <a:ea typeface="Montserrat Black"/>
                  <a:cs typeface="Montserrat Black"/>
                  <a:sym typeface="Montserrat Black"/>
                </a:rPr>
                <a:t>DETONANTES</a:t>
              </a:r>
              <a:endParaRPr dirty="0">
                <a:solidFill>
                  <a:srgbClr val="3547C7"/>
                </a:solidFill>
                <a:latin typeface="Montserrat Black"/>
                <a:ea typeface="Montserrat Black"/>
                <a:cs typeface="Montserrat Black"/>
                <a:sym typeface="Montserrat Black"/>
              </a:endParaRPr>
            </a:p>
          </p:txBody>
        </p:sp>
        <p:sp>
          <p:nvSpPr>
            <p:cNvPr id="20" name="Google Shape;94;p16">
              <a:extLst>
                <a:ext uri="{FF2B5EF4-FFF2-40B4-BE49-F238E27FC236}">
                  <a16:creationId xmlns:a16="http://schemas.microsoft.com/office/drawing/2014/main" id="{EC3365E5-1E38-6957-FDDC-4A79138D8DD0}"/>
                </a:ext>
              </a:extLst>
            </p:cNvPr>
            <p:cNvSpPr txBox="1"/>
            <p:nvPr/>
          </p:nvSpPr>
          <p:spPr>
            <a:xfrm>
              <a:off x="805375" y="2164800"/>
              <a:ext cx="1778770" cy="1883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Declaraciones</a:t>
              </a:r>
            </a:p>
            <a:p>
              <a:pPr marL="171450" lvl="0" indent="-1714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Reclamos</a:t>
              </a:r>
            </a:p>
            <a:p>
              <a:pPr marL="171450" lvl="0" indent="-1714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Accidentes</a:t>
              </a:r>
            </a:p>
            <a:p>
              <a:pPr marL="171450" lvl="0" indent="-171450" algn="l" rtl="0">
                <a:spcBef>
                  <a:spcPts val="0"/>
                </a:spcBef>
                <a:spcAft>
                  <a:spcPts val="0"/>
                </a:spcAft>
                <a:buFont typeface="Arial" panose="020B0604020202020204" pitchFamily="34" charset="0"/>
                <a:buChar char="•"/>
              </a:pPr>
              <a:r>
                <a:rPr lang="es-419" dirty="0">
                  <a:solidFill>
                    <a:srgbClr val="3547C7"/>
                  </a:solidFill>
                  <a:latin typeface="Montserrat"/>
                  <a:ea typeface="Montserrat"/>
                  <a:cs typeface="Montserrat"/>
                  <a:sym typeface="Montserrat"/>
                </a:rPr>
                <a:t>Programas</a:t>
              </a:r>
              <a:endParaRPr dirty="0">
                <a:solidFill>
                  <a:srgbClr val="3547C7"/>
                </a:solidFill>
                <a:latin typeface="Montserrat"/>
                <a:ea typeface="Montserrat"/>
                <a:cs typeface="Montserrat"/>
                <a:sym typeface="Montserrat"/>
              </a:endParaRPr>
            </a:p>
          </p:txBody>
        </p:sp>
        <p:sp>
          <p:nvSpPr>
            <p:cNvPr id="21" name="Google Shape;95;p16">
              <a:extLst>
                <a:ext uri="{FF2B5EF4-FFF2-40B4-BE49-F238E27FC236}">
                  <a16:creationId xmlns:a16="http://schemas.microsoft.com/office/drawing/2014/main" id="{87786617-F645-0022-899E-3FB8438EF2D3}"/>
                </a:ext>
              </a:extLst>
            </p:cNvPr>
            <p:cNvSpPr/>
            <p:nvPr/>
          </p:nvSpPr>
          <p:spPr>
            <a:xfrm>
              <a:off x="680400" y="13185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b="1" dirty="0">
                <a:solidFill>
                  <a:schemeClr val="lt1"/>
                </a:solidFill>
                <a:latin typeface="Montserrat"/>
                <a:ea typeface="Montserrat"/>
                <a:cs typeface="Montserrat"/>
                <a:sym typeface="Montserrat"/>
              </a:endParaRPr>
            </a:p>
          </p:txBody>
        </p:sp>
      </p:grpSp>
      <p:sp>
        <p:nvSpPr>
          <p:cNvPr id="25" name="5 Flecha derecha">
            <a:extLst>
              <a:ext uri="{FF2B5EF4-FFF2-40B4-BE49-F238E27FC236}">
                <a16:creationId xmlns:a16="http://schemas.microsoft.com/office/drawing/2014/main" id="{20C3DA13-5CF8-171C-C01D-DA27F9A7ADD1}"/>
              </a:ext>
            </a:extLst>
          </p:cNvPr>
          <p:cNvSpPr/>
          <p:nvPr/>
        </p:nvSpPr>
        <p:spPr bwMode="auto">
          <a:xfrm>
            <a:off x="1691770" y="1806285"/>
            <a:ext cx="7715305" cy="428629"/>
          </a:xfrm>
          <a:prstGeom prst="rightArrow">
            <a:avLst/>
          </a:prstGeom>
          <a:solidFill>
            <a:srgbClr val="1F497D"/>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eaLnBrk="1" hangingPunct="1">
              <a:defRPr/>
            </a:pPr>
            <a:r>
              <a:rPr lang="es-MX" sz="1600" kern="0" dirty="0">
                <a:solidFill>
                  <a:srgbClr val="FFFFFF"/>
                </a:solidFill>
                <a:latin typeface="Arial" pitchFamily="34" charset="0"/>
                <a:ea typeface="ヒラギノ角ゴ Pro W3" charset="-128"/>
                <a:cs typeface="Times New Roman" pitchFamily="18" charset="0"/>
              </a:rPr>
              <a:t>   </a:t>
            </a:r>
            <a:r>
              <a:rPr lang="es-MX" sz="2000" dirty="0">
                <a:solidFill>
                  <a:schemeClr val="bg1"/>
                </a:solidFill>
                <a:latin typeface="Montserrat Black"/>
                <a:ea typeface="Montserrat Black"/>
                <a:cs typeface="Montserrat Black"/>
              </a:rPr>
              <a:t>OPORTUNIDAD</a:t>
            </a:r>
            <a:endParaRPr lang="es-ES" sz="2000" dirty="0">
              <a:solidFill>
                <a:schemeClr val="bg1"/>
              </a:solidFill>
              <a:latin typeface="Montserrat Black"/>
              <a:ea typeface="Montserrat Black"/>
              <a:cs typeface="Montserrat Black"/>
            </a:endParaRPr>
          </a:p>
        </p:txBody>
      </p:sp>
      <p:sp>
        <p:nvSpPr>
          <p:cNvPr id="26" name="6 Flecha abajo">
            <a:extLst>
              <a:ext uri="{FF2B5EF4-FFF2-40B4-BE49-F238E27FC236}">
                <a16:creationId xmlns:a16="http://schemas.microsoft.com/office/drawing/2014/main" id="{8B7F0047-681E-8CD1-B518-7C96AFFD0B87}"/>
              </a:ext>
            </a:extLst>
          </p:cNvPr>
          <p:cNvSpPr/>
          <p:nvPr/>
        </p:nvSpPr>
        <p:spPr bwMode="auto">
          <a:xfrm>
            <a:off x="863903" y="2407627"/>
            <a:ext cx="428628" cy="1785950"/>
          </a:xfrm>
          <a:prstGeom prst="downArrow">
            <a:avLst/>
          </a:prstGeom>
          <a:solidFill>
            <a:srgbClr val="1F497D"/>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vert270" anchor="ctr"/>
          <a:lstStyle/>
          <a:p>
            <a:pPr eaLnBrk="1" hangingPunct="1">
              <a:defRPr/>
            </a:pPr>
            <a:r>
              <a:rPr lang="es-MX" sz="1600" kern="0" dirty="0">
                <a:solidFill>
                  <a:srgbClr val="FFFFFF"/>
                </a:solidFill>
                <a:latin typeface="Arial" pitchFamily="34" charset="0"/>
                <a:ea typeface="ヒラギノ角ゴ Pro W3" charset="-128"/>
                <a:cs typeface="Times New Roman" pitchFamily="18" charset="0"/>
              </a:rPr>
              <a:t>   </a:t>
            </a:r>
            <a:r>
              <a:rPr lang="es-MX" sz="2000" dirty="0">
                <a:solidFill>
                  <a:schemeClr val="bg1"/>
                </a:solidFill>
                <a:latin typeface="Montserrat Black"/>
                <a:ea typeface="Montserrat Black"/>
                <a:cs typeface="Montserrat Black"/>
              </a:rPr>
              <a:t>RIESGO</a:t>
            </a:r>
            <a:endParaRPr lang="es-ES" sz="2000" dirty="0">
              <a:solidFill>
                <a:schemeClr val="bg1"/>
              </a:solidFill>
              <a:latin typeface="Montserrat Black"/>
              <a:ea typeface="Montserrat Black"/>
              <a:cs typeface="Montserrat Black"/>
            </a:endParaRPr>
          </a:p>
        </p:txBody>
      </p:sp>
      <p:sp>
        <p:nvSpPr>
          <p:cNvPr id="27" name="5 Flecha derecha">
            <a:extLst>
              <a:ext uri="{FF2B5EF4-FFF2-40B4-BE49-F238E27FC236}">
                <a16:creationId xmlns:a16="http://schemas.microsoft.com/office/drawing/2014/main" id="{9D2AE504-B9B5-CF56-F0BF-B342B6765D33}"/>
              </a:ext>
            </a:extLst>
          </p:cNvPr>
          <p:cNvSpPr/>
          <p:nvPr/>
        </p:nvSpPr>
        <p:spPr bwMode="auto">
          <a:xfrm>
            <a:off x="3073990" y="4474582"/>
            <a:ext cx="720000" cy="428629"/>
          </a:xfrm>
          <a:prstGeom prst="rightArrow">
            <a:avLst/>
          </a:prstGeom>
          <a:solidFill>
            <a:srgbClr val="1F497D"/>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eaLnBrk="1" hangingPunct="1">
              <a:defRPr/>
            </a:pPr>
            <a:r>
              <a:rPr lang="es-MX" sz="1600" kern="0" dirty="0">
                <a:solidFill>
                  <a:srgbClr val="FFFFFF"/>
                </a:solidFill>
                <a:latin typeface="Arial" pitchFamily="34" charset="0"/>
                <a:ea typeface="ヒラギノ角ゴ Pro W3" charset="-128"/>
                <a:cs typeface="Times New Roman" pitchFamily="18" charset="0"/>
              </a:rPr>
              <a:t>   </a:t>
            </a:r>
            <a:endParaRPr lang="es-ES" sz="2000" dirty="0">
              <a:solidFill>
                <a:schemeClr val="bg1"/>
              </a:solidFill>
              <a:latin typeface="Montserrat Black"/>
              <a:ea typeface="Montserrat Black"/>
              <a:cs typeface="Montserrat Black"/>
            </a:endParaRPr>
          </a:p>
        </p:txBody>
      </p:sp>
      <p:sp>
        <p:nvSpPr>
          <p:cNvPr id="28" name="5 Flecha derecha">
            <a:extLst>
              <a:ext uri="{FF2B5EF4-FFF2-40B4-BE49-F238E27FC236}">
                <a16:creationId xmlns:a16="http://schemas.microsoft.com/office/drawing/2014/main" id="{EFD2209F-5086-B868-16AF-C91823D927E9}"/>
              </a:ext>
            </a:extLst>
          </p:cNvPr>
          <p:cNvSpPr/>
          <p:nvPr/>
        </p:nvSpPr>
        <p:spPr bwMode="auto">
          <a:xfrm>
            <a:off x="4996535" y="4474582"/>
            <a:ext cx="720000" cy="428629"/>
          </a:xfrm>
          <a:prstGeom prst="rightArrow">
            <a:avLst/>
          </a:prstGeom>
          <a:solidFill>
            <a:srgbClr val="1F497D"/>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eaLnBrk="1" hangingPunct="1">
              <a:defRPr/>
            </a:pPr>
            <a:r>
              <a:rPr lang="es-MX" sz="1600" kern="0" dirty="0">
                <a:solidFill>
                  <a:srgbClr val="FFFFFF"/>
                </a:solidFill>
                <a:latin typeface="Arial" pitchFamily="34" charset="0"/>
                <a:ea typeface="ヒラギノ角ゴ Pro W3" charset="-128"/>
                <a:cs typeface="Times New Roman" pitchFamily="18" charset="0"/>
              </a:rPr>
              <a:t>   </a:t>
            </a:r>
            <a:endParaRPr lang="es-ES" sz="2000" dirty="0">
              <a:solidFill>
                <a:schemeClr val="bg1"/>
              </a:solidFill>
              <a:latin typeface="Montserrat Black"/>
              <a:ea typeface="Montserrat Black"/>
              <a:cs typeface="Montserrat Black"/>
            </a:endParaRPr>
          </a:p>
        </p:txBody>
      </p:sp>
    </p:spTree>
    <p:extLst>
      <p:ext uri="{BB962C8B-B14F-4D97-AF65-F5344CB8AC3E}">
        <p14:creationId xmlns:p14="http://schemas.microsoft.com/office/powerpoint/2010/main" val="205086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par>
                                <p:cTn id="13" presetID="4" presetClass="entr" presetSubtype="16"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ox(in)">
                                      <p:cBhvr>
                                        <p:cTn id="15" dur="500"/>
                                        <p:tgtEl>
                                          <p:spTgt spid="27"/>
                                        </p:tgtEl>
                                      </p:cBhvr>
                                    </p:animEffect>
                                  </p:childTnLst>
                                </p:cTn>
                              </p:par>
                              <p:par>
                                <p:cTn id="16" presetID="4" presetClass="entr" presetSubtype="16"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ox(in)">
                                      <p:cBhvr>
                                        <p:cTn id="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17743</TotalTime>
  <Words>2001</Words>
  <Application>Microsoft Office PowerPoint</Application>
  <PresentationFormat>Panorámica</PresentationFormat>
  <Paragraphs>256</Paragraphs>
  <Slides>42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42</vt:i4>
      </vt:variant>
    </vt:vector>
  </HeadingPairs>
  <TitlesOfParts>
    <vt:vector size="48" baseType="lpstr">
      <vt:lpstr>Montserrat</vt:lpstr>
      <vt:lpstr>Montserrat Black</vt:lpstr>
      <vt:lpstr>Arial</vt:lpstr>
      <vt:lpstr>Verdana</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Fernanda Garrido Ortiz</cp:lastModifiedBy>
  <cp:revision>161</cp:revision>
  <dcterms:created xsi:type="dcterms:W3CDTF">2022-09-08T19:25:06Z</dcterms:created>
  <dcterms:modified xsi:type="dcterms:W3CDTF">2026-05-08T13:53:46Z</dcterms:modified>
</cp:coreProperties>
</file>