
<file path=[Content_Types].xml><?xml version="1.0" encoding="utf-8"?>
<Types xmlns="http://schemas.openxmlformats.org/package/2006/content-types">
  <Default Extension="emf" ContentType="image/x-emf"/>
  <Default Extension="fntdata" ContentType="application/x-fontdata"/>
  <Default Extension="gif" ContentType="image/gif"/>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ink/ink1.xml" ContentType="application/inkml+xml"/>
  <Override PartName="/ppt/notesSlides/notesSlide2.xml" ContentType="application/vnd.openxmlformats-officedocument.presentationml.notesSlide+xml"/>
  <Override PartName="/ppt/ink/ink2.xml" ContentType="application/inkml+xml"/>
  <Override PartName="/ppt/notesSlides/notesSlide3.xml" ContentType="application/vnd.openxmlformats-officedocument.presentationml.notesSlide+xml"/>
  <Override PartName="/ppt/ink/ink3.xml" ContentType="application/inkml+xml"/>
  <Override PartName="/ppt/notesSlides/notesSlide4.xml" ContentType="application/vnd.openxmlformats-officedocument.presentationml.notesSlide+xml"/>
  <Override PartName="/ppt/ink/ink4.xml" ContentType="application/inkml+xml"/>
  <Override PartName="/ppt/notesSlides/notesSlide5.xml" ContentType="application/vnd.openxmlformats-officedocument.presentationml.notesSlide+xml"/>
  <Override PartName="/ppt/ink/ink5.xml" ContentType="application/inkml+xml"/>
  <Override PartName="/ppt/charts/chart1.xml" ContentType="application/vnd.openxmlformats-officedocument.drawingml.chart+xml"/>
  <Override PartName="/ppt/notesSlides/notesSlide6.xml" ContentType="application/vnd.openxmlformats-officedocument.presentationml.notesSlide+xml"/>
  <Override PartName="/ppt/ink/ink6.xml" ContentType="application/inkml+xml"/>
  <Override PartName="/ppt/notesSlides/notesSlide7.xml" ContentType="application/vnd.openxmlformats-officedocument.presentationml.notesSlide+xml"/>
  <Override PartName="/ppt/ink/ink7.xml" ContentType="application/inkml+xml"/>
  <Override PartName="/ppt/notesSlides/notesSlide8.xml" ContentType="application/vnd.openxmlformats-officedocument.presentationml.notesSlide+xml"/>
  <Override PartName="/ppt/ink/ink8.xml" ContentType="application/inkml+xml"/>
  <Override PartName="/ppt/notesSlides/notesSlide9.xml" ContentType="application/vnd.openxmlformats-officedocument.presentationml.notesSlide+xml"/>
  <Override PartName="/ppt/ink/ink9.xml" ContentType="application/inkml+xml"/>
  <Override PartName="/ppt/notesSlides/notesSlide10.xml" ContentType="application/vnd.openxmlformats-officedocument.presentationml.notesSlide+xml"/>
  <Override PartName="/ppt/ink/ink10.xml" ContentType="application/inkml+xml"/>
  <Override PartName="/ppt/charts/chart2.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1.xml" ContentType="application/vnd.openxmlformats-officedocument.presentationml.notesSlide+xml"/>
  <Override PartName="/ppt/ink/ink11.xml" ContentType="application/inkml+xml"/>
  <Override PartName="/ppt/charts/chart3.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2.xml" ContentType="application/vnd.openxmlformats-officedocument.presentationml.notesSlide+xml"/>
  <Override PartName="/ppt/ink/ink12.xml" ContentType="application/inkml+xml"/>
  <Override PartName="/ppt/notesSlides/notesSlide13.xml" ContentType="application/vnd.openxmlformats-officedocument.presentationml.notesSlide+xml"/>
  <Override PartName="/ppt/ink/ink13.xml" ContentType="application/inkml+xml"/>
  <Override PartName="/ppt/charts/chart4.xml" ContentType="application/vnd.openxmlformats-officedocument.drawingml.chart+xml"/>
  <Override PartName="/ppt/charts/style3.xml" ContentType="application/vnd.ms-office.chartstyle+xml"/>
  <Override PartName="/ppt/charts/colors3.xml" ContentType="application/vnd.ms-office.chartcolorstyle+xml"/>
  <Override PartName="/ppt/drawings/drawing1.xml" ContentType="application/vnd.openxmlformats-officedocument.drawingml.chartshapes+xml"/>
  <Override PartName="/ppt/notesSlides/notesSlide14.xml" ContentType="application/vnd.openxmlformats-officedocument.presentationml.notesSlide+xml"/>
  <Override PartName="/ppt/ink/ink14.xml" ContentType="application/inkml+xml"/>
  <Override PartName="/ppt/notesSlides/notesSlide15.xml" ContentType="application/vnd.openxmlformats-officedocument.presentationml.notesSlide+xml"/>
  <Override PartName="/ppt/ink/ink15.xml" ContentType="application/inkml+xml"/>
  <Override PartName="/ppt/charts/chart5.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16.xml" ContentType="application/vnd.openxmlformats-officedocument.presentationml.notesSlide+xml"/>
  <Override PartName="/ppt/ink/ink16.xml" ContentType="application/inkml+xml"/>
  <Override PartName="/ppt/charts/chart6.xml" ContentType="application/vnd.openxmlformats-officedocument.drawingml.chart+xml"/>
  <Override PartName="/ppt/charts/style5.xml" ContentType="application/vnd.ms-office.chartstyle+xml"/>
  <Override PartName="/ppt/charts/colors5.xml" ContentType="application/vnd.ms-office.chartcolorstyle+xml"/>
  <Override PartName="/ppt/charts/chart7.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17.xml" ContentType="application/vnd.openxmlformats-officedocument.presentationml.notesSlide+xml"/>
  <Override PartName="/ppt/ink/ink17.xml" ContentType="application/inkml+xml"/>
  <Override PartName="/ppt/notesSlides/notesSlide18.xml" ContentType="application/vnd.openxmlformats-officedocument.presentationml.notesSlide+xml"/>
  <Override PartName="/ppt/ink/ink18.xml" ContentType="application/inkml+xml"/>
  <Override PartName="/ppt/notesSlides/notesSlide19.xml" ContentType="application/vnd.openxmlformats-officedocument.presentationml.notesSlide+xml"/>
  <Override PartName="/ppt/ink/ink19.xml" ContentType="application/inkml+xml"/>
  <Override PartName="/ppt/charts/chart8.xml" ContentType="application/vnd.openxmlformats-officedocument.drawingml.chart+xml"/>
  <Override PartName="/ppt/charts/style7.xml" ContentType="application/vnd.ms-office.chartstyle+xml"/>
  <Override PartName="/ppt/charts/colors7.xml" ContentType="application/vnd.ms-office.chartcolorstyle+xml"/>
  <Override PartName="/ppt/notesSlides/notesSlide20.xml" ContentType="application/vnd.openxmlformats-officedocument.presentationml.notesSlide+xml"/>
  <Override PartName="/ppt/ink/ink20.xml" ContentType="application/inkml+xml"/>
  <Override PartName="/ppt/notesSlides/notesSlide21.xml" ContentType="application/vnd.openxmlformats-officedocument.presentationml.notesSlide+xml"/>
  <Override PartName="/ppt/ink/ink21.xml" ContentType="application/inkml+xml"/>
  <Override PartName="/ppt/notesSlides/notesSlide22.xml" ContentType="application/vnd.openxmlformats-officedocument.presentationml.notesSlide+xml"/>
  <Override PartName="/ppt/ink/ink22.xml" ContentType="application/inkml+xml"/>
  <Override PartName="/ppt/notesSlides/notesSlide23.xml" ContentType="application/vnd.openxmlformats-officedocument.presentationml.notesSlide+xml"/>
  <Override PartName="/ppt/ink/ink23.xml" ContentType="application/inkml+xml"/>
  <Override PartName="/ppt/notesSlides/notesSlide24.xml" ContentType="application/vnd.openxmlformats-officedocument.presentationml.notesSlide+xml"/>
  <Override PartName="/ppt/ink/ink24.xml" ContentType="application/inkml+xml"/>
  <Override PartName="/ppt/notesSlides/notesSlide25.xml" ContentType="application/vnd.openxmlformats-officedocument.presentationml.notesSlide+xml"/>
  <Override PartName="/ppt/ink/ink25.xml" ContentType="application/inkml+xml"/>
  <Override PartName="/ppt/notesSlides/notesSlide26.xml" ContentType="application/vnd.openxmlformats-officedocument.presentationml.notesSlide+xml"/>
  <Override PartName="/ppt/ink/ink26.xml" ContentType="application/inkml+xml"/>
  <Override PartName="/ppt/notesSlides/notesSlide27.xml" ContentType="application/vnd.openxmlformats-officedocument.presentationml.notesSlide+xml"/>
  <Override PartName="/ppt/ink/ink27.xml" ContentType="application/inkml+xml"/>
  <Override PartName="/ppt/notesSlides/notesSlide28.xml" ContentType="application/vnd.openxmlformats-officedocument.presentationml.notesSlide+xml"/>
  <Override PartName="/ppt/ink/ink28.xml" ContentType="application/inkml+xml"/>
  <Override PartName="/ppt/notesSlides/notesSlide29.xml" ContentType="application/vnd.openxmlformats-officedocument.presentationml.notesSlide+xml"/>
  <Override PartName="/ppt/ink/ink29.xml" ContentType="application/inkml+xml"/>
  <Override PartName="/ppt/notesSlides/notesSlide30.xml" ContentType="application/vnd.openxmlformats-officedocument.presentationml.notesSlide+xml"/>
  <Override PartName="/ppt/ink/ink30.xml" ContentType="application/inkml+xml"/>
  <Override PartName="/ppt/notesSlides/notesSlide31.xml" ContentType="application/vnd.openxmlformats-officedocument.presentationml.notesSlide+xml"/>
  <Override PartName="/ppt/ink/ink31.xml" ContentType="application/inkml+xml"/>
  <Override PartName="/ppt/notesSlides/notesSlide32.xml" ContentType="application/vnd.openxmlformats-officedocument.presentationml.notesSlide+xml"/>
  <Override PartName="/ppt/ink/ink32.xml" ContentType="application/inkml+xml"/>
  <Override PartName="/ppt/notesSlides/notesSlide33.xml" ContentType="application/vnd.openxmlformats-officedocument.presentationml.notesSlide+xml"/>
  <Override PartName="/ppt/ink/ink33.xml" ContentType="application/inkml+xml"/>
  <Override PartName="/ppt/notesSlides/notesSlide34.xml" ContentType="application/vnd.openxmlformats-officedocument.presentationml.notesSlide+xml"/>
  <Override PartName="/ppt/ink/ink34.xml" ContentType="application/inkml+xml"/>
  <Override PartName="/ppt/notesSlides/notesSlide35.xml" ContentType="application/vnd.openxmlformats-officedocument.presentationml.notesSlide+xml"/>
  <Override PartName="/ppt/ink/ink35.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bookmarkIdSeed="3">
  <p:sldMasterIdLst>
    <p:sldMasterId id="2147483648" r:id="rId1"/>
  </p:sldMasterIdLst>
  <p:notesMasterIdLst>
    <p:notesMasterId r:id="rId39"/>
  </p:notesMasterIdLst>
  <p:handoutMasterIdLst>
    <p:handoutMasterId r:id="rId40"/>
  </p:handoutMasterIdLst>
  <p:sldIdLst>
    <p:sldId id="323" r:id="rId2"/>
    <p:sldId id="266" r:id="rId3"/>
    <p:sldId id="258" r:id="rId4"/>
    <p:sldId id="267" r:id="rId5"/>
    <p:sldId id="268" r:id="rId6"/>
    <p:sldId id="324" r:id="rId7"/>
    <p:sldId id="270" r:id="rId8"/>
    <p:sldId id="271" r:id="rId9"/>
    <p:sldId id="325" r:id="rId10"/>
    <p:sldId id="273" r:id="rId11"/>
    <p:sldId id="275" r:id="rId12"/>
    <p:sldId id="274" r:id="rId13"/>
    <p:sldId id="276" r:id="rId14"/>
    <p:sldId id="277" r:id="rId15"/>
    <p:sldId id="278" r:id="rId16"/>
    <p:sldId id="279" r:id="rId17"/>
    <p:sldId id="280" r:id="rId18"/>
    <p:sldId id="281" r:id="rId19"/>
    <p:sldId id="282" r:id="rId20"/>
    <p:sldId id="283" r:id="rId21"/>
    <p:sldId id="284" r:id="rId22"/>
    <p:sldId id="285" r:id="rId23"/>
    <p:sldId id="286" r:id="rId24"/>
    <p:sldId id="287" r:id="rId25"/>
    <p:sldId id="288" r:id="rId26"/>
    <p:sldId id="326" r:id="rId27"/>
    <p:sldId id="289" r:id="rId28"/>
    <p:sldId id="290" r:id="rId29"/>
    <p:sldId id="291" r:id="rId30"/>
    <p:sldId id="292" r:id="rId31"/>
    <p:sldId id="293" r:id="rId32"/>
    <p:sldId id="294" r:id="rId33"/>
    <p:sldId id="295" r:id="rId34"/>
    <p:sldId id="296" r:id="rId35"/>
    <p:sldId id="297" r:id="rId36"/>
    <p:sldId id="298" r:id="rId37"/>
    <p:sldId id="272" r:id="rId38"/>
  </p:sldIdLst>
  <p:sldSz cx="12192000" cy="6858000"/>
  <p:notesSz cx="6858000" cy="9144000"/>
  <p:embeddedFontLst>
    <p:embeddedFont>
      <p:font typeface="Montserrat" panose="00000500000000000000" pitchFamily="2" charset="0"/>
      <p:regular r:id="rId41"/>
      <p:bold r:id="rId42"/>
      <p:italic r:id="rId43"/>
      <p:boldItalic r:id="rId44"/>
    </p:embeddedFont>
    <p:embeddedFont>
      <p:font typeface="Verdana" panose="020B0604030504040204" pitchFamily="34" charset="0"/>
      <p:regular r:id="rId45"/>
      <p:bold r:id="rId46"/>
      <p:italic r:id="rId47"/>
      <p:boldItalic r:id="rId48"/>
    </p:embeddedFont>
  </p:embeddedFontLst>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36D99"/>
    <a:srgbClr val="0C4581"/>
    <a:srgbClr val="0B4581"/>
    <a:srgbClr val="00618E"/>
    <a:srgbClr val="FFCCFF"/>
    <a:srgbClr val="FF7C80"/>
    <a:srgbClr val="4472C4"/>
    <a:srgbClr val="005FA1"/>
    <a:srgbClr val="186DA8"/>
    <a:srgbClr val="02527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5276"/>
    <p:restoredTop sz="94595" autoAdjust="0"/>
  </p:normalViewPr>
  <p:slideViewPr>
    <p:cSldViewPr snapToGrid="0">
      <p:cViewPr varScale="1">
        <p:scale>
          <a:sx n="104" d="100"/>
          <a:sy n="104" d="100"/>
        </p:scale>
        <p:origin x="1428" y="114"/>
      </p:cViewPr>
      <p:guideLst/>
    </p:cSldViewPr>
  </p:slideViewPr>
  <p:notesTextViewPr>
    <p:cViewPr>
      <p:scale>
        <a:sx n="1" d="1"/>
        <a:sy n="1" d="1"/>
      </p:scale>
      <p:origin x="0" y="0"/>
    </p:cViewPr>
  </p:notesTextViewPr>
  <p:notesViewPr>
    <p:cSldViewPr snapToGrid="0" showGuides="1">
      <p:cViewPr varScale="1">
        <p:scale>
          <a:sx n="155" d="100"/>
          <a:sy n="155" d="100"/>
        </p:scale>
        <p:origin x="6848" y="19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2.fntdata"/><Relationship Id="rId47" Type="http://schemas.openxmlformats.org/officeDocument/2006/relationships/font" Target="fonts/font7.fntdata"/><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45" Type="http://schemas.openxmlformats.org/officeDocument/2006/relationships/font" Target="fonts/font5.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4.fntdata"/><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3.fntdata"/><Relationship Id="rId48" Type="http://schemas.openxmlformats.org/officeDocument/2006/relationships/font" Target="fonts/font8.fntdata"/><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6.fntdata"/><Relationship Id="rId20" Type="http://schemas.openxmlformats.org/officeDocument/2006/relationships/slide" Target="slides/slide19.xml"/><Relationship Id="rId41" Type="http://schemas.openxmlformats.org/officeDocument/2006/relationships/font" Target="fonts/font1.fntdata"/><Relationship Id="rId1" Type="http://schemas.openxmlformats.org/officeDocument/2006/relationships/slideMaster" Target="slideMasters/slideMaster1.xml"/><Relationship Id="rId6" Type="http://schemas.openxmlformats.org/officeDocument/2006/relationships/slide" Target="slides/slide5.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1.xml"/><Relationship Id="rId1" Type="http://schemas.microsoft.com/office/2011/relationships/chartStyle" Target="style1.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2.xml"/><Relationship Id="rId1" Type="http://schemas.microsoft.com/office/2011/relationships/chartStyle" Target="style2.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chartUserShapes" Target="../drawings/drawing1.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4.xml"/><Relationship Id="rId1" Type="http://schemas.microsoft.com/office/2011/relationships/chartStyle" Target="style4.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5.xml"/><Relationship Id="rId1" Type="http://schemas.microsoft.com/office/2011/relationships/chartStyle" Target="style5.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6.xml"/><Relationship Id="rId1" Type="http://schemas.microsoft.com/office/2011/relationships/chartStyle" Target="style6.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Worksheet7.xlsx"/><Relationship Id="rId2" Type="http://schemas.microsoft.com/office/2011/relationships/chartColorStyle" Target="colors7.xml"/><Relationship Id="rId1" Type="http://schemas.microsoft.com/office/2011/relationships/chartStyle" Target="style7.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56" b="0" i="0" u="none" strike="noStrike" kern="1200" spc="0" baseline="0">
                <a:solidFill>
                  <a:schemeClr val="tx1"/>
                </a:solidFill>
                <a:latin typeface="+mn-lt"/>
                <a:ea typeface="+mn-ea"/>
                <a:cs typeface="+mn-cs"/>
              </a:defRPr>
            </a:pPr>
            <a:r>
              <a:rPr lang="es-CL" dirty="0">
                <a:solidFill>
                  <a:schemeClr val="tx1"/>
                </a:solidFill>
              </a:rPr>
              <a:t>Atenciones Región de Tarapacá</a:t>
            </a:r>
          </a:p>
        </c:rich>
      </c:tx>
      <c:overlay val="0"/>
      <c:spPr>
        <a:noFill/>
        <a:ln>
          <a:noFill/>
        </a:ln>
        <a:effectLst/>
      </c:spPr>
    </c:title>
    <c:autoTitleDeleted val="0"/>
    <c:plotArea>
      <c:layout/>
      <c:barChart>
        <c:barDir val="col"/>
        <c:grouping val="clustered"/>
        <c:varyColors val="0"/>
        <c:ser>
          <c:idx val="0"/>
          <c:order val="0"/>
          <c:tx>
            <c:strRef>
              <c:f>Hoja1!$B$1</c:f>
              <c:strCache>
                <c:ptCount val="1"/>
                <c:pt idx="0">
                  <c:v>2016</c:v>
                </c:pt>
              </c:strCache>
            </c:strRef>
          </c:tx>
          <c:spPr>
            <a:solidFill>
              <a:schemeClr val="accent1"/>
            </a:solidFill>
            <a:ln>
              <a:noFill/>
            </a:ln>
            <a:effectLst/>
          </c:spPr>
          <c:invertIfNegative val="0"/>
          <c:cat>
            <c:strRef>
              <c:f>Hoja1!$A$2:$A$7</c:f>
              <c:strCache>
                <c:ptCount val="6"/>
                <c:pt idx="0">
                  <c:v>Consultas</c:v>
                </c:pt>
                <c:pt idx="1">
                  <c:v>Denuncia</c:v>
                </c:pt>
                <c:pt idx="2">
                  <c:v>Reclamos</c:v>
                </c:pt>
                <c:pt idx="3">
                  <c:v>Solicitudes</c:v>
                </c:pt>
                <c:pt idx="4">
                  <c:v>Consultas SE</c:v>
                </c:pt>
                <c:pt idx="5">
                  <c:v>Suma Total</c:v>
                </c:pt>
              </c:strCache>
            </c:strRef>
          </c:cat>
          <c:val>
            <c:numRef>
              <c:f>Hoja1!$B$2:$B$7</c:f>
            </c:numRef>
          </c:val>
          <c:extLst>
            <c:ext xmlns:c16="http://schemas.microsoft.com/office/drawing/2014/chart" uri="{C3380CC4-5D6E-409C-BE32-E72D297353CC}">
              <c16:uniqueId val="{00000000-027F-4BE2-BCF8-609E54C8F06F}"/>
            </c:ext>
          </c:extLst>
        </c:ser>
        <c:ser>
          <c:idx val="1"/>
          <c:order val="1"/>
          <c:tx>
            <c:strRef>
              <c:f>Hoja1!$C$1</c:f>
              <c:strCache>
                <c:ptCount val="1"/>
                <c:pt idx="0">
                  <c:v>2017</c:v>
                </c:pt>
              </c:strCache>
            </c:strRef>
          </c:tx>
          <c:spPr>
            <a:solidFill>
              <a:schemeClr val="accent2"/>
            </a:solidFill>
            <a:ln>
              <a:noFill/>
            </a:ln>
            <a:effectLst/>
          </c:spPr>
          <c:invertIfNegative val="0"/>
          <c:cat>
            <c:strRef>
              <c:f>Hoja1!$A$2:$A$7</c:f>
              <c:strCache>
                <c:ptCount val="6"/>
                <c:pt idx="0">
                  <c:v>Consultas</c:v>
                </c:pt>
                <c:pt idx="1">
                  <c:v>Denuncia</c:v>
                </c:pt>
                <c:pt idx="2">
                  <c:v>Reclamos</c:v>
                </c:pt>
                <c:pt idx="3">
                  <c:v>Solicitudes</c:v>
                </c:pt>
                <c:pt idx="4">
                  <c:v>Consultas SE</c:v>
                </c:pt>
                <c:pt idx="5">
                  <c:v>Suma Total</c:v>
                </c:pt>
              </c:strCache>
            </c:strRef>
          </c:cat>
          <c:val>
            <c:numRef>
              <c:f>Hoja1!$C$2:$C$7</c:f>
            </c:numRef>
          </c:val>
          <c:extLst>
            <c:ext xmlns:c16="http://schemas.microsoft.com/office/drawing/2014/chart" uri="{C3380CC4-5D6E-409C-BE32-E72D297353CC}">
              <c16:uniqueId val="{00000001-027F-4BE2-BCF8-609E54C8F06F}"/>
            </c:ext>
          </c:extLst>
        </c:ser>
        <c:ser>
          <c:idx val="2"/>
          <c:order val="2"/>
          <c:tx>
            <c:strRef>
              <c:f>Hoja1!$D$1</c:f>
              <c:strCache>
                <c:ptCount val="1"/>
                <c:pt idx="0">
                  <c:v>2019</c:v>
                </c:pt>
              </c:strCache>
            </c:strRef>
          </c:tx>
          <c:spPr>
            <a:solidFill>
              <a:schemeClr val="accent3"/>
            </a:solidFill>
            <a:ln>
              <a:noFill/>
            </a:ln>
            <a:effectLst/>
          </c:spPr>
          <c:invertIfNegative val="0"/>
          <c:cat>
            <c:strRef>
              <c:f>Hoja1!$A$2:$A$7</c:f>
              <c:strCache>
                <c:ptCount val="6"/>
                <c:pt idx="0">
                  <c:v>Consultas</c:v>
                </c:pt>
                <c:pt idx="1">
                  <c:v>Denuncia</c:v>
                </c:pt>
                <c:pt idx="2">
                  <c:v>Reclamos</c:v>
                </c:pt>
                <c:pt idx="3">
                  <c:v>Solicitudes</c:v>
                </c:pt>
                <c:pt idx="4">
                  <c:v>Consultas SE</c:v>
                </c:pt>
                <c:pt idx="5">
                  <c:v>Suma Total</c:v>
                </c:pt>
              </c:strCache>
            </c:strRef>
          </c:cat>
          <c:val>
            <c:numRef>
              <c:f>Hoja1!$D$2:$D$7</c:f>
            </c:numRef>
          </c:val>
          <c:extLst>
            <c:ext xmlns:c16="http://schemas.microsoft.com/office/drawing/2014/chart" uri="{C3380CC4-5D6E-409C-BE32-E72D297353CC}">
              <c16:uniqueId val="{00000002-027F-4BE2-BCF8-609E54C8F06F}"/>
            </c:ext>
          </c:extLst>
        </c:ser>
        <c:ser>
          <c:idx val="3"/>
          <c:order val="3"/>
          <c:tx>
            <c:strRef>
              <c:f>Hoja1!$E$1</c:f>
              <c:strCache>
                <c:ptCount val="1"/>
                <c:pt idx="0">
                  <c:v>2021</c:v>
                </c:pt>
              </c:strCache>
            </c:strRef>
          </c:tx>
          <c:invertIfNegative val="0"/>
          <c:cat>
            <c:strRef>
              <c:f>Hoja1!$A$2:$A$7</c:f>
              <c:strCache>
                <c:ptCount val="6"/>
                <c:pt idx="0">
                  <c:v>Consultas</c:v>
                </c:pt>
                <c:pt idx="1">
                  <c:v>Denuncia</c:v>
                </c:pt>
                <c:pt idx="2">
                  <c:v>Reclamos</c:v>
                </c:pt>
                <c:pt idx="3">
                  <c:v>Solicitudes</c:v>
                </c:pt>
                <c:pt idx="4">
                  <c:v>Consultas SE</c:v>
                </c:pt>
                <c:pt idx="5">
                  <c:v>Suma Total</c:v>
                </c:pt>
              </c:strCache>
            </c:strRef>
          </c:cat>
          <c:val>
            <c:numRef>
              <c:f>Hoja1!$E$2:$E$7</c:f>
            </c:numRef>
          </c:val>
          <c:extLst>
            <c:ext xmlns:c16="http://schemas.microsoft.com/office/drawing/2014/chart" uri="{C3380CC4-5D6E-409C-BE32-E72D297353CC}">
              <c16:uniqueId val="{00000003-027F-4BE2-BCF8-609E54C8F06F}"/>
            </c:ext>
          </c:extLst>
        </c:ser>
        <c:ser>
          <c:idx val="4"/>
          <c:order val="4"/>
          <c:tx>
            <c:strRef>
              <c:f>Hoja1!$F$1</c:f>
              <c:strCache>
                <c:ptCount val="1"/>
                <c:pt idx="0">
                  <c:v>2022</c:v>
                </c:pt>
              </c:strCache>
            </c:strRef>
          </c:tx>
          <c:spPr>
            <a:solidFill>
              <a:schemeClr val="accent5"/>
            </a:solidFill>
            <a:ln>
              <a:noFill/>
            </a:ln>
            <a:effectLst/>
          </c:spPr>
          <c:invertIfNegative val="0"/>
          <c:cat>
            <c:strRef>
              <c:f>Hoja1!$A$2:$A$7</c:f>
              <c:strCache>
                <c:ptCount val="6"/>
                <c:pt idx="0">
                  <c:v>Consultas</c:v>
                </c:pt>
                <c:pt idx="1">
                  <c:v>Denuncia</c:v>
                </c:pt>
                <c:pt idx="2">
                  <c:v>Reclamos</c:v>
                </c:pt>
                <c:pt idx="3">
                  <c:v>Solicitudes</c:v>
                </c:pt>
                <c:pt idx="4">
                  <c:v>Consultas SE</c:v>
                </c:pt>
                <c:pt idx="5">
                  <c:v>Suma Total</c:v>
                </c:pt>
              </c:strCache>
            </c:strRef>
          </c:cat>
          <c:val>
            <c:numRef>
              <c:f>Hoja1!$F$2:$F$7</c:f>
              <c:numCache>
                <c:formatCode>General</c:formatCode>
                <c:ptCount val="6"/>
                <c:pt idx="0">
                  <c:v>144</c:v>
                </c:pt>
                <c:pt idx="1">
                  <c:v>69</c:v>
                </c:pt>
                <c:pt idx="2" formatCode="#,##0">
                  <c:v>1547</c:v>
                </c:pt>
                <c:pt idx="3">
                  <c:v>67</c:v>
                </c:pt>
                <c:pt idx="5">
                  <c:v>1827</c:v>
                </c:pt>
              </c:numCache>
            </c:numRef>
          </c:val>
          <c:extLst>
            <c:ext xmlns:c16="http://schemas.microsoft.com/office/drawing/2014/chart" uri="{C3380CC4-5D6E-409C-BE32-E72D297353CC}">
              <c16:uniqueId val="{00000004-027F-4BE2-BCF8-609E54C8F06F}"/>
            </c:ext>
          </c:extLst>
        </c:ser>
        <c:ser>
          <c:idx val="5"/>
          <c:order val="5"/>
          <c:tx>
            <c:strRef>
              <c:f>Hoja1!$G$1</c:f>
              <c:strCache>
                <c:ptCount val="1"/>
                <c:pt idx="0">
                  <c:v>2023</c:v>
                </c:pt>
              </c:strCache>
            </c:strRef>
          </c:tx>
          <c:spPr>
            <a:solidFill>
              <a:schemeClr val="accent6"/>
            </a:solidFill>
            <a:ln>
              <a:noFill/>
            </a:ln>
            <a:effectLst/>
          </c:spPr>
          <c:invertIfNegative val="0"/>
          <c:cat>
            <c:strRef>
              <c:f>Hoja1!$A$2:$A$7</c:f>
              <c:strCache>
                <c:ptCount val="6"/>
                <c:pt idx="0">
                  <c:v>Consultas</c:v>
                </c:pt>
                <c:pt idx="1">
                  <c:v>Denuncia</c:v>
                </c:pt>
                <c:pt idx="2">
                  <c:v>Reclamos</c:v>
                </c:pt>
                <c:pt idx="3">
                  <c:v>Solicitudes</c:v>
                </c:pt>
                <c:pt idx="4">
                  <c:v>Consultas SE</c:v>
                </c:pt>
                <c:pt idx="5">
                  <c:v>Suma Total</c:v>
                </c:pt>
              </c:strCache>
            </c:strRef>
          </c:cat>
          <c:val>
            <c:numRef>
              <c:f>Hoja1!$G$2:$G$7</c:f>
              <c:numCache>
                <c:formatCode>General</c:formatCode>
                <c:ptCount val="6"/>
                <c:pt idx="0">
                  <c:v>71</c:v>
                </c:pt>
                <c:pt idx="1">
                  <c:v>19</c:v>
                </c:pt>
                <c:pt idx="2">
                  <c:v>1375</c:v>
                </c:pt>
                <c:pt idx="3">
                  <c:v>62</c:v>
                </c:pt>
                <c:pt idx="5">
                  <c:v>1527</c:v>
                </c:pt>
              </c:numCache>
            </c:numRef>
          </c:val>
          <c:extLst>
            <c:ext xmlns:c16="http://schemas.microsoft.com/office/drawing/2014/chart" uri="{C3380CC4-5D6E-409C-BE32-E72D297353CC}">
              <c16:uniqueId val="{00000005-027F-4BE2-BCF8-609E54C8F06F}"/>
            </c:ext>
          </c:extLst>
        </c:ser>
        <c:ser>
          <c:idx val="6"/>
          <c:order val="6"/>
          <c:tx>
            <c:strRef>
              <c:f>Hoja1!$H$1</c:f>
              <c:strCache>
                <c:ptCount val="1"/>
                <c:pt idx="0">
                  <c:v>2024</c:v>
                </c:pt>
              </c:strCache>
            </c:strRef>
          </c:tx>
          <c:spPr>
            <a:solidFill>
              <a:schemeClr val="accent1">
                <a:lumMod val="60000"/>
              </a:schemeClr>
            </a:solidFill>
            <a:ln>
              <a:noFill/>
            </a:ln>
            <a:effectLst/>
          </c:spPr>
          <c:invertIfNegative val="0"/>
          <c:cat>
            <c:strRef>
              <c:f>Hoja1!$A$2:$A$7</c:f>
              <c:strCache>
                <c:ptCount val="6"/>
                <c:pt idx="0">
                  <c:v>Consultas</c:v>
                </c:pt>
                <c:pt idx="1">
                  <c:v>Denuncia</c:v>
                </c:pt>
                <c:pt idx="2">
                  <c:v>Reclamos</c:v>
                </c:pt>
                <c:pt idx="3">
                  <c:v>Solicitudes</c:v>
                </c:pt>
                <c:pt idx="4">
                  <c:v>Consultas SE</c:v>
                </c:pt>
                <c:pt idx="5">
                  <c:v>Suma Total</c:v>
                </c:pt>
              </c:strCache>
            </c:strRef>
          </c:cat>
          <c:val>
            <c:numRef>
              <c:f>Hoja1!$H$2:$H$7</c:f>
              <c:numCache>
                <c:formatCode>General</c:formatCode>
                <c:ptCount val="6"/>
                <c:pt idx="0">
                  <c:v>739</c:v>
                </c:pt>
                <c:pt idx="1">
                  <c:v>3</c:v>
                </c:pt>
                <c:pt idx="2">
                  <c:v>534</c:v>
                </c:pt>
                <c:pt idx="3">
                  <c:v>143</c:v>
                </c:pt>
                <c:pt idx="4">
                  <c:v>1311</c:v>
                </c:pt>
                <c:pt idx="5">
                  <c:v>2730</c:v>
                </c:pt>
              </c:numCache>
            </c:numRef>
          </c:val>
          <c:extLst>
            <c:ext xmlns:c16="http://schemas.microsoft.com/office/drawing/2014/chart" uri="{C3380CC4-5D6E-409C-BE32-E72D297353CC}">
              <c16:uniqueId val="{00000006-027F-4BE2-BCF8-609E54C8F06F}"/>
            </c:ext>
          </c:extLst>
        </c:ser>
        <c:ser>
          <c:idx val="7"/>
          <c:order val="7"/>
          <c:tx>
            <c:strRef>
              <c:f>Hoja1!$I$1</c:f>
              <c:strCache>
                <c:ptCount val="1"/>
                <c:pt idx="0">
                  <c:v>2025</c:v>
                </c:pt>
              </c:strCache>
            </c:strRef>
          </c:tx>
          <c:invertIfNegative val="0"/>
          <c:cat>
            <c:strRef>
              <c:f>Hoja1!$A$2:$A$7</c:f>
              <c:strCache>
                <c:ptCount val="6"/>
                <c:pt idx="0">
                  <c:v>Consultas</c:v>
                </c:pt>
                <c:pt idx="1">
                  <c:v>Denuncia</c:v>
                </c:pt>
                <c:pt idx="2">
                  <c:v>Reclamos</c:v>
                </c:pt>
                <c:pt idx="3">
                  <c:v>Solicitudes</c:v>
                </c:pt>
                <c:pt idx="4">
                  <c:v>Consultas SE</c:v>
                </c:pt>
                <c:pt idx="5">
                  <c:v>Suma Total</c:v>
                </c:pt>
              </c:strCache>
            </c:strRef>
          </c:cat>
          <c:val>
            <c:numRef>
              <c:f>Hoja1!$I$2:$I$7</c:f>
              <c:numCache>
                <c:formatCode>General</c:formatCode>
                <c:ptCount val="6"/>
                <c:pt idx="0">
                  <c:v>626</c:v>
                </c:pt>
                <c:pt idx="1">
                  <c:v>14</c:v>
                </c:pt>
                <c:pt idx="2">
                  <c:v>1556</c:v>
                </c:pt>
                <c:pt idx="3">
                  <c:v>193</c:v>
                </c:pt>
                <c:pt idx="4">
                  <c:v>673</c:v>
                </c:pt>
                <c:pt idx="5">
                  <c:v>3062</c:v>
                </c:pt>
              </c:numCache>
            </c:numRef>
          </c:val>
          <c:extLst>
            <c:ext xmlns:c16="http://schemas.microsoft.com/office/drawing/2014/chart" uri="{C3380CC4-5D6E-409C-BE32-E72D297353CC}">
              <c16:uniqueId val="{00000000-6CD9-4964-BE9D-06EC7A0FCAE4}"/>
            </c:ext>
          </c:extLst>
        </c:ser>
        <c:dLbls>
          <c:showLegendKey val="0"/>
          <c:showVal val="0"/>
          <c:showCatName val="0"/>
          <c:showSerName val="0"/>
          <c:showPercent val="0"/>
          <c:showBubbleSize val="0"/>
        </c:dLbls>
        <c:gapWidth val="219"/>
        <c:overlap val="-27"/>
        <c:axId val="503523519"/>
        <c:axId val="1"/>
      </c:barChart>
      <c:catAx>
        <c:axId val="503523519"/>
        <c:scaling>
          <c:orientation val="minMax"/>
        </c:scaling>
        <c:delete val="0"/>
        <c:axPos val="b"/>
        <c:numFmt formatCode="General" sourceLinked="1"/>
        <c:majorTickMark val="none"/>
        <c:minorTickMark val="none"/>
        <c:tickLblPos val="nextTo"/>
        <c:spPr>
          <a:noFill/>
          <a:ln w="9495" cap="flat" cmpd="sng" algn="ctr">
            <a:solidFill>
              <a:schemeClr val="tx1">
                <a:lumMod val="15000"/>
                <a:lumOff val="85000"/>
              </a:schemeClr>
            </a:solidFill>
            <a:round/>
          </a:ln>
          <a:effectLst/>
        </c:spPr>
        <c:txPr>
          <a:bodyPr rot="-60000000" spcFirstLastPara="1" vertOverflow="ellipsis" vert="horz" wrap="square" anchor="ctr" anchorCtr="1"/>
          <a:lstStyle/>
          <a:p>
            <a:pPr>
              <a:defRPr sz="798" b="0" i="0" u="none" strike="noStrike" kern="1200" baseline="0">
                <a:solidFill>
                  <a:schemeClr val="tx1"/>
                </a:solidFill>
                <a:latin typeface="+mn-lt"/>
                <a:ea typeface="+mn-ea"/>
                <a:cs typeface="+mn-cs"/>
              </a:defRPr>
            </a:pPr>
            <a:endParaRPr lang="es-CL"/>
          </a:p>
        </c:txPr>
        <c:crossAx val="1"/>
        <c:crosses val="autoZero"/>
        <c:auto val="1"/>
        <c:lblAlgn val="ctr"/>
        <c:lblOffset val="100"/>
        <c:noMultiLvlLbl val="0"/>
      </c:catAx>
      <c:valAx>
        <c:axId val="1"/>
        <c:scaling>
          <c:orientation val="minMax"/>
        </c:scaling>
        <c:delete val="0"/>
        <c:axPos val="l"/>
        <c:majorGridlines>
          <c:spPr>
            <a:ln w="949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97" b="0" i="0" u="none" strike="noStrike" kern="1200" baseline="0">
                <a:solidFill>
                  <a:schemeClr val="tx1"/>
                </a:solidFill>
                <a:latin typeface="+mn-lt"/>
                <a:ea typeface="+mn-ea"/>
                <a:cs typeface="+mn-cs"/>
              </a:defRPr>
            </a:pPr>
            <a:endParaRPr lang="es-CL"/>
          </a:p>
        </c:txPr>
        <c:crossAx val="503523519"/>
        <c:crosses val="autoZero"/>
        <c:crossBetween val="between"/>
      </c:valAx>
      <c:spPr>
        <a:noFill/>
        <a:ln w="25321">
          <a:noFill/>
        </a:ln>
      </c:spPr>
    </c:plotArea>
    <c:legend>
      <c:legendPos val="b"/>
      <c:overlay val="0"/>
      <c:spPr>
        <a:noFill/>
        <a:ln>
          <a:noFill/>
        </a:ln>
        <a:effectLst/>
      </c:spPr>
      <c:txPr>
        <a:bodyPr rot="0" spcFirstLastPara="1" vertOverflow="ellipsis" vert="horz" wrap="square" anchor="ctr" anchorCtr="1"/>
        <a:lstStyle/>
        <a:p>
          <a:pPr>
            <a:defRPr sz="997" b="0" i="0" u="none" strike="noStrike" kern="1200" baseline="0">
              <a:solidFill>
                <a:schemeClr val="tx1">
                  <a:lumMod val="65000"/>
                  <a:lumOff val="35000"/>
                </a:schemeClr>
              </a:solidFill>
              <a:latin typeface="+mn-lt"/>
              <a:ea typeface="+mn-ea"/>
              <a:cs typeface="+mn-cs"/>
            </a:defRPr>
          </a:pPr>
          <a:endParaRPr lang="es-CL"/>
        </a:p>
      </c:txPr>
    </c:legend>
    <c:plotVisOnly val="1"/>
    <c:dispBlanksAs val="gap"/>
    <c:showDLblsOverMax val="0"/>
  </c:chart>
  <c:spPr>
    <a:solidFill>
      <a:schemeClr val="bg1"/>
    </a:solidFill>
    <a:ln>
      <a:noFill/>
    </a:ln>
    <a:effectLst/>
  </c:spPr>
  <c:txPr>
    <a:bodyPr/>
    <a:lstStyle/>
    <a:p>
      <a:pPr>
        <a:defRPr/>
      </a:pPr>
      <a:endParaRPr lang="es-CL"/>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200" b="0" i="0" u="none" strike="noStrike" kern="1200" spc="0" baseline="0">
                <a:solidFill>
                  <a:schemeClr val="tx1">
                    <a:lumMod val="65000"/>
                    <a:lumOff val="35000"/>
                  </a:schemeClr>
                </a:solidFill>
                <a:latin typeface="+mn-lt"/>
                <a:ea typeface="+mn-ea"/>
                <a:cs typeface="+mn-cs"/>
              </a:defRPr>
            </a:pPr>
            <a:r>
              <a:rPr lang="es-CL" sz="1200" dirty="0"/>
              <a:t>SAIDI</a:t>
            </a:r>
            <a:r>
              <a:rPr lang="es-CL" sz="1200" baseline="0" dirty="0"/>
              <a:t> REGIÓN TARAPACÁ</a:t>
            </a:r>
            <a:endParaRPr lang="es-CL" sz="1200" dirty="0"/>
          </a:p>
        </c:rich>
      </c:tx>
      <c:layout>
        <c:manualLayout>
          <c:xMode val="edge"/>
          <c:yMode val="edge"/>
          <c:x val="0.34881234788616733"/>
          <c:y val="4.5902588954109806E-2"/>
        </c:manualLayout>
      </c:layout>
      <c:overlay val="0"/>
      <c:spPr>
        <a:noFill/>
        <a:ln>
          <a:noFill/>
        </a:ln>
        <a:effectLst/>
      </c:spPr>
      <c:txPr>
        <a:bodyPr rot="0" spcFirstLastPara="1" vertOverflow="ellipsis" vert="horz" wrap="square" anchor="ctr" anchorCtr="1"/>
        <a:lstStyle/>
        <a:p>
          <a:pPr>
            <a:defRPr sz="1200" b="0" i="0" u="none" strike="noStrike" kern="1200" spc="0" baseline="0">
              <a:solidFill>
                <a:schemeClr val="tx1">
                  <a:lumMod val="65000"/>
                  <a:lumOff val="35000"/>
                </a:schemeClr>
              </a:solidFill>
              <a:latin typeface="+mn-lt"/>
              <a:ea typeface="+mn-ea"/>
              <a:cs typeface="+mn-cs"/>
            </a:defRPr>
          </a:pPr>
          <a:endParaRPr lang="es-CL"/>
        </a:p>
      </c:txPr>
    </c:title>
    <c:autoTitleDeleted val="0"/>
    <c:plotArea>
      <c:layout/>
      <c:barChart>
        <c:barDir val="col"/>
        <c:grouping val="stacked"/>
        <c:varyColors val="0"/>
        <c:ser>
          <c:idx val="0"/>
          <c:order val="0"/>
          <c:tx>
            <c:strRef>
              <c:f>Hoja1!$B$1</c:f>
              <c:strCache>
                <c:ptCount val="1"/>
                <c:pt idx="0">
                  <c:v>Fm</c:v>
                </c:pt>
              </c:strCache>
            </c:strRef>
          </c:tx>
          <c:spPr>
            <a:solidFill>
              <a:srgbClr val="FF0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bg1"/>
                    </a:solidFill>
                    <a:latin typeface="+mn-lt"/>
                    <a:ea typeface="+mn-ea"/>
                    <a:cs typeface="+mn-cs"/>
                  </a:defRPr>
                </a:pPr>
                <a:endParaRPr lang="es-C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Hoja1!$A$2:$A$8</c:f>
              <c:numCache>
                <c:formatCode>General</c:formatCode>
                <c:ptCount val="4"/>
                <c:pt idx="0">
                  <c:v>2022</c:v>
                </c:pt>
                <c:pt idx="1">
                  <c:v>2023</c:v>
                </c:pt>
                <c:pt idx="2">
                  <c:v>2024</c:v>
                </c:pt>
                <c:pt idx="3">
                  <c:v>2025</c:v>
                </c:pt>
              </c:numCache>
            </c:numRef>
          </c:cat>
          <c:val>
            <c:numRef>
              <c:f>Hoja1!$B$2:$B$8</c:f>
              <c:numCache>
                <c:formatCode>General</c:formatCode>
                <c:ptCount val="4"/>
                <c:pt idx="0">
                  <c:v>11.01</c:v>
                </c:pt>
                <c:pt idx="1">
                  <c:v>12.87</c:v>
                </c:pt>
                <c:pt idx="2">
                  <c:v>15.84</c:v>
                </c:pt>
                <c:pt idx="3">
                  <c:v>12.71</c:v>
                </c:pt>
              </c:numCache>
            </c:numRef>
          </c:val>
          <c:extLst>
            <c:ext xmlns:c16="http://schemas.microsoft.com/office/drawing/2014/chart" uri="{C3380CC4-5D6E-409C-BE32-E72D297353CC}">
              <c16:uniqueId val="{00000000-EB04-4BA1-A6D0-3E37DB4333BB}"/>
            </c:ext>
          </c:extLst>
        </c:ser>
        <c:ser>
          <c:idx val="1"/>
          <c:order val="1"/>
          <c:tx>
            <c:strRef>
              <c:f>Hoja1!$C$1</c:f>
              <c:strCache>
                <c:ptCount val="1"/>
                <c:pt idx="0">
                  <c:v>Externa</c:v>
                </c:pt>
              </c:strCache>
            </c:strRef>
          </c:tx>
          <c:spPr>
            <a:solidFill>
              <a:srgbClr val="92D050"/>
            </a:solidFill>
            <a:ln>
              <a:noFill/>
            </a:ln>
            <a:effectLst/>
          </c:spPr>
          <c:invertIfNegative val="0"/>
          <c:dLbls>
            <c:dLbl>
              <c:idx val="0"/>
              <c:layout>
                <c:manualLayout>
                  <c:x val="8.5568224521284139E-2"/>
                  <c:y val="2.032761879152306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2-EB04-4BA1-A6D0-3E37DB4333BB}"/>
                </c:ext>
              </c:extLst>
            </c:dLbl>
            <c:dLbl>
              <c:idx val="1"/>
              <c:layout>
                <c:manualLayout>
                  <c:x val="8.0047693907007653E-2"/>
                  <c:y val="-1.0163809395761532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EB04-4BA1-A6D0-3E37DB4333BB}"/>
                </c:ext>
              </c:extLst>
            </c:dLbl>
            <c:dLbl>
              <c:idx val="2"/>
              <c:layout>
                <c:manualLayout>
                  <c:x val="6.900663267845486E-2"/>
                  <c:y val="5.0819046978807661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1-EB04-4BA1-A6D0-3E37DB4333BB}"/>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Hoja1!$A$2:$A$8</c:f>
              <c:numCache>
                <c:formatCode>General</c:formatCode>
                <c:ptCount val="4"/>
                <c:pt idx="0">
                  <c:v>2022</c:v>
                </c:pt>
                <c:pt idx="1">
                  <c:v>2023</c:v>
                </c:pt>
                <c:pt idx="2">
                  <c:v>2024</c:v>
                </c:pt>
                <c:pt idx="3">
                  <c:v>2025</c:v>
                </c:pt>
              </c:numCache>
            </c:numRef>
          </c:cat>
          <c:val>
            <c:numRef>
              <c:f>Hoja1!$C$2:$C$8</c:f>
              <c:numCache>
                <c:formatCode>General</c:formatCode>
                <c:ptCount val="4"/>
                <c:pt idx="0">
                  <c:v>2.65</c:v>
                </c:pt>
                <c:pt idx="1">
                  <c:v>1.81</c:v>
                </c:pt>
                <c:pt idx="2">
                  <c:v>1.43</c:v>
                </c:pt>
                <c:pt idx="3">
                  <c:v>18.64</c:v>
                </c:pt>
              </c:numCache>
            </c:numRef>
          </c:val>
          <c:extLst>
            <c:ext xmlns:c16="http://schemas.microsoft.com/office/drawing/2014/chart" uri="{C3380CC4-5D6E-409C-BE32-E72D297353CC}">
              <c16:uniqueId val="{00000003-EB04-4BA1-A6D0-3E37DB4333BB}"/>
            </c:ext>
          </c:extLst>
        </c:ser>
        <c:ser>
          <c:idx val="2"/>
          <c:order val="2"/>
          <c:tx>
            <c:strRef>
              <c:f>Hoja1!$D$1</c:f>
              <c:strCache>
                <c:ptCount val="1"/>
                <c:pt idx="0">
                  <c:v>Interna</c:v>
                </c:pt>
              </c:strCache>
            </c:strRef>
          </c:tx>
          <c:spPr>
            <a:solidFill>
              <a:srgbClr val="0070C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bg1"/>
                    </a:solidFill>
                    <a:latin typeface="+mn-lt"/>
                    <a:ea typeface="+mn-ea"/>
                    <a:cs typeface="+mn-cs"/>
                  </a:defRPr>
                </a:pPr>
                <a:endParaRPr lang="es-C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Hoja1!$A$2:$A$8</c:f>
              <c:numCache>
                <c:formatCode>General</c:formatCode>
                <c:ptCount val="4"/>
                <c:pt idx="0">
                  <c:v>2022</c:v>
                </c:pt>
                <c:pt idx="1">
                  <c:v>2023</c:v>
                </c:pt>
                <c:pt idx="2">
                  <c:v>2024</c:v>
                </c:pt>
                <c:pt idx="3">
                  <c:v>2025</c:v>
                </c:pt>
              </c:numCache>
            </c:numRef>
          </c:cat>
          <c:val>
            <c:numRef>
              <c:f>Hoja1!$D$2:$D$8</c:f>
              <c:numCache>
                <c:formatCode>General</c:formatCode>
                <c:ptCount val="4"/>
                <c:pt idx="0">
                  <c:v>9.8699999999999992</c:v>
                </c:pt>
                <c:pt idx="1">
                  <c:v>7.87</c:v>
                </c:pt>
                <c:pt idx="2">
                  <c:v>7.04</c:v>
                </c:pt>
                <c:pt idx="3">
                  <c:v>6.69</c:v>
                </c:pt>
              </c:numCache>
            </c:numRef>
          </c:val>
          <c:extLst>
            <c:ext xmlns:c16="http://schemas.microsoft.com/office/drawing/2014/chart" uri="{C3380CC4-5D6E-409C-BE32-E72D297353CC}">
              <c16:uniqueId val="{00000004-EB04-4BA1-A6D0-3E37DB4333BB}"/>
            </c:ext>
          </c:extLst>
        </c:ser>
        <c:dLbls>
          <c:showLegendKey val="0"/>
          <c:showVal val="0"/>
          <c:showCatName val="0"/>
          <c:showSerName val="0"/>
          <c:showPercent val="0"/>
          <c:showBubbleSize val="0"/>
        </c:dLbls>
        <c:gapWidth val="150"/>
        <c:overlap val="100"/>
        <c:axId val="190799663"/>
        <c:axId val="190802543"/>
      </c:barChart>
      <c:lineChart>
        <c:grouping val="standard"/>
        <c:varyColors val="0"/>
        <c:ser>
          <c:idx val="3"/>
          <c:order val="3"/>
          <c:tx>
            <c:strRef>
              <c:f>Hoja1!$E$1</c:f>
              <c:strCache>
                <c:ptCount val="1"/>
                <c:pt idx="0">
                  <c:v>País</c:v>
                </c:pt>
              </c:strCache>
            </c:strRef>
          </c:tx>
          <c:spPr>
            <a:ln w="28575" cap="rnd">
              <a:solidFill>
                <a:srgbClr val="002060"/>
              </a:solidFill>
              <a:round/>
            </a:ln>
            <a:effectLst/>
          </c:spPr>
          <c:marker>
            <c:symbol val="circle"/>
            <c:size val="5"/>
            <c:spPr>
              <a:solidFill>
                <a:srgbClr val="002060"/>
              </a:solidFill>
              <a:ln w="9525">
                <a:solidFill>
                  <a:schemeClr val="accent4"/>
                </a:solidFill>
              </a:ln>
              <a:effectLst/>
            </c:spPr>
          </c:marker>
          <c:cat>
            <c:numRef>
              <c:f>Hoja1!$A$2:$A$8</c:f>
              <c:numCache>
                <c:formatCode>General</c:formatCode>
                <c:ptCount val="4"/>
                <c:pt idx="0">
                  <c:v>2022</c:v>
                </c:pt>
                <c:pt idx="1">
                  <c:v>2023</c:v>
                </c:pt>
                <c:pt idx="2">
                  <c:v>2024</c:v>
                </c:pt>
                <c:pt idx="3">
                  <c:v>2025</c:v>
                </c:pt>
              </c:numCache>
            </c:numRef>
          </c:cat>
          <c:val>
            <c:numRef>
              <c:f>Hoja1!$E$2:$E$8</c:f>
              <c:numCache>
                <c:formatCode>General</c:formatCode>
                <c:ptCount val="4"/>
                <c:pt idx="0">
                  <c:v>14.53</c:v>
                </c:pt>
                <c:pt idx="1">
                  <c:v>13.58</c:v>
                </c:pt>
                <c:pt idx="2">
                  <c:v>27.59</c:v>
                </c:pt>
                <c:pt idx="3">
                  <c:v>20.91</c:v>
                </c:pt>
              </c:numCache>
            </c:numRef>
          </c:val>
          <c:smooth val="0"/>
          <c:extLst>
            <c:ext xmlns:c16="http://schemas.microsoft.com/office/drawing/2014/chart" uri="{C3380CC4-5D6E-409C-BE32-E72D297353CC}">
              <c16:uniqueId val="{00000005-EB04-4BA1-A6D0-3E37DB4333BB}"/>
            </c:ext>
          </c:extLst>
        </c:ser>
        <c:ser>
          <c:idx val="4"/>
          <c:order val="4"/>
          <c:tx>
            <c:strRef>
              <c:f>Hoja1!$F$1</c:f>
              <c:strCache>
                <c:ptCount val="1"/>
                <c:pt idx="0">
                  <c:v>SAIDI</c:v>
                </c:pt>
              </c:strCache>
            </c:strRef>
          </c:tx>
          <c:spPr>
            <a:ln w="28575" cap="rnd">
              <a:solidFill>
                <a:schemeClr val="bg1">
                  <a:alpha val="0"/>
                </a:schemeClr>
              </a:solidFill>
              <a:round/>
            </a:ln>
            <a:effectLst/>
          </c:spPr>
          <c:marker>
            <c:symbol val="none"/>
          </c:marker>
          <c:dLbls>
            <c:dLbl>
              <c:idx val="0"/>
              <c:layout>
                <c:manualLayout>
                  <c:x val="-4.7187278784839928E-2"/>
                  <c:y val="-2.5550376281030129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EB04-4BA1-A6D0-3E37DB4333BB}"/>
                </c:ext>
              </c:extLst>
            </c:dLbl>
            <c:dLbl>
              <c:idx val="1"/>
              <c:layout>
                <c:manualLayout>
                  <c:x val="-6.0053592615703477E-2"/>
                  <c:y val="-2.6663793589837472E-2"/>
                </c:manualLayout>
              </c:layout>
              <c:spPr>
                <a:noFill/>
                <a:ln>
                  <a:noFill/>
                </a:ln>
                <a:effectLst/>
              </c:spPr>
              <c:txPr>
                <a:bodyPr rot="0" spcFirstLastPara="1" vertOverflow="ellipsis" vert="horz" wrap="square" lIns="38100" tIns="19050" rIns="38100" bIns="19050" anchor="ctr" anchorCtr="1">
                  <a:noAutofit/>
                </a:bodyPr>
                <a:lstStyle/>
                <a:p>
                  <a:pPr>
                    <a:defRPr sz="900" b="0" i="0" u="none" strike="noStrike" kern="1200" baseline="0">
                      <a:solidFill>
                        <a:schemeClr val="tx1">
                          <a:lumMod val="75000"/>
                          <a:lumOff val="25000"/>
                        </a:schemeClr>
                      </a:solidFill>
                      <a:latin typeface="+mn-lt"/>
                      <a:ea typeface="+mn-ea"/>
                      <a:cs typeface="+mn-cs"/>
                    </a:defRPr>
                  </a:pPr>
                  <a:endParaRPr lang="es-CL"/>
                </a:p>
              </c:txPr>
              <c:showLegendKey val="0"/>
              <c:showVal val="1"/>
              <c:showCatName val="0"/>
              <c:showSerName val="0"/>
              <c:showPercent val="0"/>
              <c:showBubbleSize val="0"/>
              <c:extLst>
                <c:ext xmlns:c15="http://schemas.microsoft.com/office/drawing/2012/chart" uri="{CE6537A1-D6FC-4f65-9D91-7224C49458BB}">
                  <c15:layout>
                    <c:manualLayout>
                      <c:w val="9.7676660783172026E-2"/>
                      <c:h val="0.11647885627533197"/>
                    </c:manualLayout>
                  </c15:layout>
                </c:ext>
                <c:ext xmlns:c16="http://schemas.microsoft.com/office/drawing/2014/chart" uri="{C3380CC4-5D6E-409C-BE32-E72D297353CC}">
                  <c16:uniqueId val="{00000007-EB04-4BA1-A6D0-3E37DB4333BB}"/>
                </c:ext>
              </c:extLst>
            </c:dLbl>
            <c:dLbl>
              <c:idx val="2"/>
              <c:layout>
                <c:manualLayout>
                  <c:x val="-5.1277412958141165E-2"/>
                  <c:y val="-8.055666996237280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EB04-4BA1-A6D0-3E37DB4333BB}"/>
                </c:ext>
              </c:extLst>
            </c:dLbl>
            <c:dLbl>
              <c:idx val="3"/>
              <c:layout>
                <c:manualLayout>
                  <c:x val="-4.4769102380425113E-2"/>
                  <c:y val="-3.6730665064675302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EB04-4BA1-A6D0-3E37DB4333BB}"/>
                </c:ext>
              </c:extLst>
            </c:dLbl>
            <c:dLbl>
              <c:idx val="4"/>
              <c:layout>
                <c:manualLayout>
                  <c:x val="-4.6296296296296384E-2"/>
                  <c:y val="-5.952380952380945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A-EB04-4BA1-A6D0-3E37DB4333BB}"/>
                </c:ext>
              </c:extLst>
            </c:dLbl>
            <c:dLbl>
              <c:idx val="5"/>
              <c:layout>
                <c:manualLayout>
                  <c:x val="-4.1666666666666664E-2"/>
                  <c:y val="-2.7777777777777776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EB04-4BA1-A6D0-3E37DB4333BB}"/>
                </c:ext>
              </c:extLst>
            </c:dLbl>
            <c:dLbl>
              <c:idx val="6"/>
              <c:layout>
                <c:manualLayout>
                  <c:x val="-3.9351851851851936E-2"/>
                  <c:y val="-3.174603174603182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C-EB04-4BA1-A6D0-3E37DB4333BB}"/>
                </c:ext>
              </c:extLst>
            </c:dLbl>
            <c:dLbl>
              <c:idx val="7"/>
              <c:layout>
                <c:manualLayout>
                  <c:x val="-4.1666666666666581E-2"/>
                  <c:y val="-3.174603174603174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D-EB04-4BA1-A6D0-3E37DB4333BB}"/>
                </c:ext>
              </c:extLst>
            </c:dLbl>
            <c:dLbl>
              <c:idx val="8"/>
              <c:layout>
                <c:manualLayout>
                  <c:x val="-3.9351851851851853E-2"/>
                  <c:y val="-2.7777777777777776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E-EB04-4BA1-A6D0-3E37DB4333BB}"/>
                </c:ext>
              </c:extLst>
            </c:dLbl>
            <c:dLbl>
              <c:idx val="9"/>
              <c:layout>
                <c:manualLayout>
                  <c:x val="-3.4722222222222224E-2"/>
                  <c:y val="-3.968253968253975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F-EB04-4BA1-A6D0-3E37DB4333BB}"/>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Hoja1!$A$2:$A$8</c:f>
              <c:numCache>
                <c:formatCode>General</c:formatCode>
                <c:ptCount val="4"/>
                <c:pt idx="0">
                  <c:v>2022</c:v>
                </c:pt>
                <c:pt idx="1">
                  <c:v>2023</c:v>
                </c:pt>
                <c:pt idx="2">
                  <c:v>2024</c:v>
                </c:pt>
                <c:pt idx="3">
                  <c:v>2025</c:v>
                </c:pt>
              </c:numCache>
            </c:numRef>
          </c:cat>
          <c:val>
            <c:numRef>
              <c:f>Hoja1!$F$2:$F$8</c:f>
              <c:numCache>
                <c:formatCode>General</c:formatCode>
                <c:ptCount val="4"/>
                <c:pt idx="0">
                  <c:v>23.53</c:v>
                </c:pt>
                <c:pt idx="1">
                  <c:v>22.55</c:v>
                </c:pt>
                <c:pt idx="2">
                  <c:v>24.31</c:v>
                </c:pt>
                <c:pt idx="3">
                  <c:v>38.04</c:v>
                </c:pt>
              </c:numCache>
            </c:numRef>
          </c:val>
          <c:smooth val="0"/>
          <c:extLst>
            <c:ext xmlns:c16="http://schemas.microsoft.com/office/drawing/2014/chart" uri="{C3380CC4-5D6E-409C-BE32-E72D297353CC}">
              <c16:uniqueId val="{00000010-EB04-4BA1-A6D0-3E37DB4333BB}"/>
            </c:ext>
          </c:extLst>
        </c:ser>
        <c:dLbls>
          <c:showLegendKey val="0"/>
          <c:showVal val="0"/>
          <c:showCatName val="0"/>
          <c:showSerName val="0"/>
          <c:showPercent val="0"/>
          <c:showBubbleSize val="0"/>
        </c:dLbls>
        <c:marker val="1"/>
        <c:smooth val="0"/>
        <c:axId val="190799663"/>
        <c:axId val="190802543"/>
      </c:lineChart>
      <c:catAx>
        <c:axId val="190799663"/>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190802543"/>
        <c:crosses val="autoZero"/>
        <c:auto val="1"/>
        <c:lblAlgn val="ctr"/>
        <c:lblOffset val="100"/>
        <c:noMultiLvlLbl val="0"/>
      </c:catAx>
      <c:valAx>
        <c:axId val="190802543"/>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190799663"/>
        <c:crosses val="autoZero"/>
        <c:crossBetween val="between"/>
      </c:valAx>
      <c:spPr>
        <a:noFill/>
        <a:ln>
          <a:noFill/>
        </a:ln>
        <a:effectLst/>
      </c:spPr>
    </c:plotArea>
    <c:legend>
      <c:legendPos val="b"/>
      <c:legendEntry>
        <c:idx val="4"/>
        <c:delete val="1"/>
      </c:legendEntry>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s-CL"/>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s-ES" sz="1400" b="1" i="0" u="none" strike="noStrike" kern="1200" spc="0" baseline="0" dirty="0">
                <a:solidFill>
                  <a:srgbClr val="002060"/>
                </a:solidFill>
              </a:rPr>
              <a:t>SAIDI REGIÓN TARAPACÁ [horas]</a:t>
            </a:r>
            <a:endParaRPr lang="es-CL" sz="1400" dirty="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s-CL"/>
        </a:p>
      </c:txPr>
    </c:title>
    <c:autoTitleDeleted val="0"/>
    <c:plotArea>
      <c:layout>
        <c:manualLayout>
          <c:layoutTarget val="inner"/>
          <c:xMode val="edge"/>
          <c:yMode val="edge"/>
          <c:x val="5.1849626915005782E-2"/>
          <c:y val="0.11350120015014684"/>
          <c:w val="0.92920626633624093"/>
          <c:h val="0.69593153602142555"/>
        </c:manualLayout>
      </c:layout>
      <c:lineChart>
        <c:grouping val="standard"/>
        <c:varyColors val="0"/>
        <c:ser>
          <c:idx val="0"/>
          <c:order val="0"/>
          <c:tx>
            <c:strRef>
              <c:f>Hoja1!$B$1</c:f>
              <c:strCache>
                <c:ptCount val="1"/>
                <c:pt idx="0">
                  <c:v>2021</c:v>
                </c:pt>
              </c:strCache>
            </c:strRef>
          </c:tx>
          <c:spPr>
            <a:ln w="28575" cap="rnd">
              <a:solidFill>
                <a:schemeClr val="accent1"/>
              </a:solidFill>
              <a:round/>
            </a:ln>
            <a:effectLst/>
          </c:spPr>
          <c:marker>
            <c:symbol val="none"/>
          </c:marker>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rgbClr val="7030A0"/>
                    </a:solidFill>
                    <a:latin typeface="+mn-lt"/>
                    <a:ea typeface="+mn-ea"/>
                    <a:cs typeface="+mn-cs"/>
                  </a:defRPr>
                </a:pPr>
                <a:endParaRPr lang="es-C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Hoja1!$A$2:$A$13</c:f>
              <c:strCache>
                <c:ptCount val="12"/>
                <c:pt idx="0">
                  <c:v>Ene</c:v>
                </c:pt>
                <c:pt idx="1">
                  <c:v>Feb</c:v>
                </c:pt>
                <c:pt idx="2">
                  <c:v>Mar</c:v>
                </c:pt>
                <c:pt idx="3">
                  <c:v>Abr</c:v>
                </c:pt>
                <c:pt idx="4">
                  <c:v>May</c:v>
                </c:pt>
                <c:pt idx="5">
                  <c:v>Jun</c:v>
                </c:pt>
                <c:pt idx="6">
                  <c:v>Jul</c:v>
                </c:pt>
                <c:pt idx="7">
                  <c:v>Ago</c:v>
                </c:pt>
                <c:pt idx="8">
                  <c:v>Sept</c:v>
                </c:pt>
                <c:pt idx="9">
                  <c:v>Oct</c:v>
                </c:pt>
                <c:pt idx="10">
                  <c:v>Nov</c:v>
                </c:pt>
                <c:pt idx="11">
                  <c:v>Dic</c:v>
                </c:pt>
              </c:strCache>
            </c:strRef>
          </c:cat>
          <c:val>
            <c:numRef>
              <c:f>Hoja1!$B$2:$B$13</c:f>
            </c:numRef>
          </c:val>
          <c:smooth val="0"/>
          <c:extLst>
            <c:ext xmlns:c16="http://schemas.microsoft.com/office/drawing/2014/chart" uri="{C3380CC4-5D6E-409C-BE32-E72D297353CC}">
              <c16:uniqueId val="{0000000C-0B77-4246-BAF4-882208882E90}"/>
            </c:ext>
          </c:extLst>
        </c:ser>
        <c:ser>
          <c:idx val="1"/>
          <c:order val="1"/>
          <c:tx>
            <c:strRef>
              <c:f>Hoja1!$C$1</c:f>
              <c:strCache>
                <c:ptCount val="1"/>
                <c:pt idx="0">
                  <c:v>2022</c:v>
                </c:pt>
              </c:strCache>
            </c:strRef>
          </c:tx>
          <c:spPr>
            <a:ln w="28575" cap="rnd">
              <a:solidFill>
                <a:srgbClr val="002060"/>
              </a:solidFill>
              <a:round/>
            </a:ln>
            <a:effectLst/>
          </c:spPr>
          <c:marker>
            <c:symbol val="none"/>
          </c:marker>
          <c:dLbls>
            <c:dLbl>
              <c:idx val="0"/>
              <c:delete val="1"/>
              <c:extLst>
                <c:ext xmlns:c15="http://schemas.microsoft.com/office/drawing/2012/chart" uri="{CE6537A1-D6FC-4f65-9D91-7224C49458BB}"/>
                <c:ext xmlns:c16="http://schemas.microsoft.com/office/drawing/2014/chart" uri="{C3380CC4-5D6E-409C-BE32-E72D297353CC}">
                  <c16:uniqueId val="{0000000D-0B77-4246-BAF4-882208882E90}"/>
                </c:ext>
              </c:extLst>
            </c:dLbl>
            <c:dLbl>
              <c:idx val="1"/>
              <c:delete val="1"/>
              <c:extLst>
                <c:ext xmlns:c15="http://schemas.microsoft.com/office/drawing/2012/chart" uri="{CE6537A1-D6FC-4f65-9D91-7224C49458BB}"/>
                <c:ext xmlns:c16="http://schemas.microsoft.com/office/drawing/2014/chart" uri="{C3380CC4-5D6E-409C-BE32-E72D297353CC}">
                  <c16:uniqueId val="{0000000E-0B77-4246-BAF4-882208882E90}"/>
                </c:ext>
              </c:extLst>
            </c:dLbl>
            <c:dLbl>
              <c:idx val="2"/>
              <c:delete val="1"/>
              <c:extLst>
                <c:ext xmlns:c15="http://schemas.microsoft.com/office/drawing/2012/chart" uri="{CE6537A1-D6FC-4f65-9D91-7224C49458BB}"/>
                <c:ext xmlns:c16="http://schemas.microsoft.com/office/drawing/2014/chart" uri="{C3380CC4-5D6E-409C-BE32-E72D297353CC}">
                  <c16:uniqueId val="{0000000F-0B77-4246-BAF4-882208882E90}"/>
                </c:ext>
              </c:extLst>
            </c:dLbl>
            <c:dLbl>
              <c:idx val="3"/>
              <c:delete val="1"/>
              <c:extLst>
                <c:ext xmlns:c15="http://schemas.microsoft.com/office/drawing/2012/chart" uri="{CE6537A1-D6FC-4f65-9D91-7224C49458BB}"/>
                <c:ext xmlns:c16="http://schemas.microsoft.com/office/drawing/2014/chart" uri="{C3380CC4-5D6E-409C-BE32-E72D297353CC}">
                  <c16:uniqueId val="{00000010-0B77-4246-BAF4-882208882E90}"/>
                </c:ext>
              </c:extLst>
            </c:dLbl>
            <c:dLbl>
              <c:idx val="4"/>
              <c:delete val="1"/>
              <c:extLst>
                <c:ext xmlns:c15="http://schemas.microsoft.com/office/drawing/2012/chart" uri="{CE6537A1-D6FC-4f65-9D91-7224C49458BB}"/>
                <c:ext xmlns:c16="http://schemas.microsoft.com/office/drawing/2014/chart" uri="{C3380CC4-5D6E-409C-BE32-E72D297353CC}">
                  <c16:uniqueId val="{00000011-0B77-4246-BAF4-882208882E90}"/>
                </c:ext>
              </c:extLst>
            </c:dLbl>
            <c:dLbl>
              <c:idx val="5"/>
              <c:delete val="1"/>
              <c:extLst>
                <c:ext xmlns:c15="http://schemas.microsoft.com/office/drawing/2012/chart" uri="{CE6537A1-D6FC-4f65-9D91-7224C49458BB}"/>
                <c:ext xmlns:c16="http://schemas.microsoft.com/office/drawing/2014/chart" uri="{C3380CC4-5D6E-409C-BE32-E72D297353CC}">
                  <c16:uniqueId val="{00000012-0B77-4246-BAF4-882208882E90}"/>
                </c:ext>
              </c:extLst>
            </c:dLbl>
            <c:dLbl>
              <c:idx val="6"/>
              <c:delete val="1"/>
              <c:extLst>
                <c:ext xmlns:c15="http://schemas.microsoft.com/office/drawing/2012/chart" uri="{CE6537A1-D6FC-4f65-9D91-7224C49458BB}"/>
                <c:ext xmlns:c16="http://schemas.microsoft.com/office/drawing/2014/chart" uri="{C3380CC4-5D6E-409C-BE32-E72D297353CC}">
                  <c16:uniqueId val="{00000013-0B77-4246-BAF4-882208882E90}"/>
                </c:ext>
              </c:extLst>
            </c:dLbl>
            <c:dLbl>
              <c:idx val="7"/>
              <c:delete val="1"/>
              <c:extLst>
                <c:ext xmlns:c15="http://schemas.microsoft.com/office/drawing/2012/chart" uri="{CE6537A1-D6FC-4f65-9D91-7224C49458BB}"/>
                <c:ext xmlns:c16="http://schemas.microsoft.com/office/drawing/2014/chart" uri="{C3380CC4-5D6E-409C-BE32-E72D297353CC}">
                  <c16:uniqueId val="{00000014-0B77-4246-BAF4-882208882E90}"/>
                </c:ext>
              </c:extLst>
            </c:dLbl>
            <c:dLbl>
              <c:idx val="8"/>
              <c:delete val="1"/>
              <c:extLst>
                <c:ext xmlns:c15="http://schemas.microsoft.com/office/drawing/2012/chart" uri="{CE6537A1-D6FC-4f65-9D91-7224C49458BB}"/>
                <c:ext xmlns:c16="http://schemas.microsoft.com/office/drawing/2014/chart" uri="{C3380CC4-5D6E-409C-BE32-E72D297353CC}">
                  <c16:uniqueId val="{00000015-0B77-4246-BAF4-882208882E90}"/>
                </c:ext>
              </c:extLst>
            </c:dLbl>
            <c:dLbl>
              <c:idx val="9"/>
              <c:delete val="1"/>
              <c:extLst>
                <c:ext xmlns:c15="http://schemas.microsoft.com/office/drawing/2012/chart" uri="{CE6537A1-D6FC-4f65-9D91-7224C49458BB}"/>
                <c:ext xmlns:c16="http://schemas.microsoft.com/office/drawing/2014/chart" uri="{C3380CC4-5D6E-409C-BE32-E72D297353CC}">
                  <c16:uniqueId val="{00000016-0B77-4246-BAF4-882208882E90}"/>
                </c:ext>
              </c:extLst>
            </c:dLbl>
            <c:dLbl>
              <c:idx val="10"/>
              <c:delete val="1"/>
              <c:extLst>
                <c:ext xmlns:c15="http://schemas.microsoft.com/office/drawing/2012/chart" uri="{CE6537A1-D6FC-4f65-9D91-7224C49458BB}"/>
                <c:ext xmlns:c16="http://schemas.microsoft.com/office/drawing/2014/chart" uri="{C3380CC4-5D6E-409C-BE32-E72D297353CC}">
                  <c16:uniqueId val="{00000017-0B77-4246-BAF4-882208882E90}"/>
                </c:ext>
              </c:extLst>
            </c:dLbl>
            <c:dLbl>
              <c:idx val="11"/>
              <c:layout>
                <c:manualLayout>
                  <c:x val="2.5832873714977909E-3"/>
                  <c:y val="2.6110903599219693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8-0B77-4246-BAF4-882208882E90}"/>
                </c:ext>
              </c:extLst>
            </c:dLbl>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mn-lt"/>
                    <a:ea typeface="+mn-ea"/>
                    <a:cs typeface="+mn-cs"/>
                  </a:defRPr>
                </a:pPr>
                <a:endParaRPr lang="es-C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Hoja1!$A$2:$A$13</c:f>
              <c:strCache>
                <c:ptCount val="12"/>
                <c:pt idx="0">
                  <c:v>Ene</c:v>
                </c:pt>
                <c:pt idx="1">
                  <c:v>Feb</c:v>
                </c:pt>
                <c:pt idx="2">
                  <c:v>Mar</c:v>
                </c:pt>
                <c:pt idx="3">
                  <c:v>Abr</c:v>
                </c:pt>
                <c:pt idx="4">
                  <c:v>May</c:v>
                </c:pt>
                <c:pt idx="5">
                  <c:v>Jun</c:v>
                </c:pt>
                <c:pt idx="6">
                  <c:v>Jul</c:v>
                </c:pt>
                <c:pt idx="7">
                  <c:v>Ago</c:v>
                </c:pt>
                <c:pt idx="8">
                  <c:v>Sept</c:v>
                </c:pt>
                <c:pt idx="9">
                  <c:v>Oct</c:v>
                </c:pt>
                <c:pt idx="10">
                  <c:v>Nov</c:v>
                </c:pt>
                <c:pt idx="11">
                  <c:v>Dic</c:v>
                </c:pt>
              </c:strCache>
            </c:strRef>
          </c:cat>
          <c:val>
            <c:numRef>
              <c:f>Hoja1!$C$2:$C$13</c:f>
              <c:numCache>
                <c:formatCode>General</c:formatCode>
                <c:ptCount val="12"/>
                <c:pt idx="0">
                  <c:v>1.33</c:v>
                </c:pt>
                <c:pt idx="1">
                  <c:v>3.43</c:v>
                </c:pt>
                <c:pt idx="2">
                  <c:v>5.35</c:v>
                </c:pt>
                <c:pt idx="3">
                  <c:v>7.78</c:v>
                </c:pt>
                <c:pt idx="4">
                  <c:v>9.81</c:v>
                </c:pt>
                <c:pt idx="5">
                  <c:v>11.93</c:v>
                </c:pt>
                <c:pt idx="6">
                  <c:v>15.34</c:v>
                </c:pt>
                <c:pt idx="7">
                  <c:v>16.899999999999999</c:v>
                </c:pt>
                <c:pt idx="8">
                  <c:v>18.88</c:v>
                </c:pt>
                <c:pt idx="9">
                  <c:v>20.440000000000001</c:v>
                </c:pt>
                <c:pt idx="10">
                  <c:v>22.3</c:v>
                </c:pt>
                <c:pt idx="11">
                  <c:v>23.53</c:v>
                </c:pt>
              </c:numCache>
            </c:numRef>
          </c:val>
          <c:smooth val="0"/>
          <c:extLst>
            <c:ext xmlns:c16="http://schemas.microsoft.com/office/drawing/2014/chart" uri="{C3380CC4-5D6E-409C-BE32-E72D297353CC}">
              <c16:uniqueId val="{00000019-0B77-4246-BAF4-882208882E90}"/>
            </c:ext>
          </c:extLst>
        </c:ser>
        <c:ser>
          <c:idx val="2"/>
          <c:order val="2"/>
          <c:tx>
            <c:strRef>
              <c:f>Hoja1!$D$1</c:f>
              <c:strCache>
                <c:ptCount val="1"/>
                <c:pt idx="0">
                  <c:v>2023</c:v>
                </c:pt>
              </c:strCache>
            </c:strRef>
          </c:tx>
          <c:spPr>
            <a:ln w="28575" cap="rnd">
              <a:solidFill>
                <a:srgbClr val="FF0000"/>
              </a:solidFill>
              <a:round/>
            </a:ln>
            <a:effectLst/>
          </c:spPr>
          <c:marker>
            <c:symbol val="none"/>
          </c:marker>
          <c:dLbls>
            <c:dLbl>
              <c:idx val="0"/>
              <c:delete val="1"/>
              <c:extLst>
                <c:ext xmlns:c15="http://schemas.microsoft.com/office/drawing/2012/chart" uri="{CE6537A1-D6FC-4f65-9D91-7224C49458BB}"/>
                <c:ext xmlns:c16="http://schemas.microsoft.com/office/drawing/2014/chart" uri="{C3380CC4-5D6E-409C-BE32-E72D297353CC}">
                  <c16:uniqueId val="{0000001A-0B77-4246-BAF4-882208882E90}"/>
                </c:ext>
              </c:extLst>
            </c:dLbl>
            <c:dLbl>
              <c:idx val="1"/>
              <c:delete val="1"/>
              <c:extLst>
                <c:ext xmlns:c15="http://schemas.microsoft.com/office/drawing/2012/chart" uri="{CE6537A1-D6FC-4f65-9D91-7224C49458BB}"/>
                <c:ext xmlns:c16="http://schemas.microsoft.com/office/drawing/2014/chart" uri="{C3380CC4-5D6E-409C-BE32-E72D297353CC}">
                  <c16:uniqueId val="{0000001B-0B77-4246-BAF4-882208882E90}"/>
                </c:ext>
              </c:extLst>
            </c:dLbl>
            <c:dLbl>
              <c:idx val="2"/>
              <c:delete val="1"/>
              <c:extLst>
                <c:ext xmlns:c15="http://schemas.microsoft.com/office/drawing/2012/chart" uri="{CE6537A1-D6FC-4f65-9D91-7224C49458BB}"/>
                <c:ext xmlns:c16="http://schemas.microsoft.com/office/drawing/2014/chart" uri="{C3380CC4-5D6E-409C-BE32-E72D297353CC}">
                  <c16:uniqueId val="{0000001C-0B77-4246-BAF4-882208882E90}"/>
                </c:ext>
              </c:extLst>
            </c:dLbl>
            <c:dLbl>
              <c:idx val="3"/>
              <c:delete val="1"/>
              <c:extLst>
                <c:ext xmlns:c15="http://schemas.microsoft.com/office/drawing/2012/chart" uri="{CE6537A1-D6FC-4f65-9D91-7224C49458BB}"/>
                <c:ext xmlns:c16="http://schemas.microsoft.com/office/drawing/2014/chart" uri="{C3380CC4-5D6E-409C-BE32-E72D297353CC}">
                  <c16:uniqueId val="{0000001D-0B77-4246-BAF4-882208882E90}"/>
                </c:ext>
              </c:extLst>
            </c:dLbl>
            <c:dLbl>
              <c:idx val="4"/>
              <c:delete val="1"/>
              <c:extLst>
                <c:ext xmlns:c15="http://schemas.microsoft.com/office/drawing/2012/chart" uri="{CE6537A1-D6FC-4f65-9D91-7224C49458BB}"/>
                <c:ext xmlns:c16="http://schemas.microsoft.com/office/drawing/2014/chart" uri="{C3380CC4-5D6E-409C-BE32-E72D297353CC}">
                  <c16:uniqueId val="{0000001E-0B77-4246-BAF4-882208882E90}"/>
                </c:ext>
              </c:extLst>
            </c:dLbl>
            <c:dLbl>
              <c:idx val="5"/>
              <c:delete val="1"/>
              <c:extLst>
                <c:ext xmlns:c15="http://schemas.microsoft.com/office/drawing/2012/chart" uri="{CE6537A1-D6FC-4f65-9D91-7224C49458BB}"/>
                <c:ext xmlns:c16="http://schemas.microsoft.com/office/drawing/2014/chart" uri="{C3380CC4-5D6E-409C-BE32-E72D297353CC}">
                  <c16:uniqueId val="{0000001F-0B77-4246-BAF4-882208882E90}"/>
                </c:ext>
              </c:extLst>
            </c:dLbl>
            <c:dLbl>
              <c:idx val="6"/>
              <c:delete val="1"/>
              <c:extLst>
                <c:ext xmlns:c15="http://schemas.microsoft.com/office/drawing/2012/chart" uri="{CE6537A1-D6FC-4f65-9D91-7224C49458BB}"/>
                <c:ext xmlns:c16="http://schemas.microsoft.com/office/drawing/2014/chart" uri="{C3380CC4-5D6E-409C-BE32-E72D297353CC}">
                  <c16:uniqueId val="{00000020-0B77-4246-BAF4-882208882E90}"/>
                </c:ext>
              </c:extLst>
            </c:dLbl>
            <c:dLbl>
              <c:idx val="7"/>
              <c:delete val="1"/>
              <c:extLst>
                <c:ext xmlns:c15="http://schemas.microsoft.com/office/drawing/2012/chart" uri="{CE6537A1-D6FC-4f65-9D91-7224C49458BB}"/>
                <c:ext xmlns:c16="http://schemas.microsoft.com/office/drawing/2014/chart" uri="{C3380CC4-5D6E-409C-BE32-E72D297353CC}">
                  <c16:uniqueId val="{00000021-0B77-4246-BAF4-882208882E90}"/>
                </c:ext>
              </c:extLst>
            </c:dLbl>
            <c:dLbl>
              <c:idx val="8"/>
              <c:delete val="1"/>
              <c:extLst>
                <c:ext xmlns:c15="http://schemas.microsoft.com/office/drawing/2012/chart" uri="{CE6537A1-D6FC-4f65-9D91-7224C49458BB}"/>
                <c:ext xmlns:c16="http://schemas.microsoft.com/office/drawing/2014/chart" uri="{C3380CC4-5D6E-409C-BE32-E72D297353CC}">
                  <c16:uniqueId val="{00000022-0B77-4246-BAF4-882208882E90}"/>
                </c:ext>
              </c:extLst>
            </c:dLbl>
            <c:dLbl>
              <c:idx val="9"/>
              <c:delete val="1"/>
              <c:extLst>
                <c:ext xmlns:c15="http://schemas.microsoft.com/office/drawing/2012/chart" uri="{CE6537A1-D6FC-4f65-9D91-7224C49458BB}"/>
                <c:ext xmlns:c16="http://schemas.microsoft.com/office/drawing/2014/chart" uri="{C3380CC4-5D6E-409C-BE32-E72D297353CC}">
                  <c16:uniqueId val="{00000023-0B77-4246-BAF4-882208882E90}"/>
                </c:ext>
              </c:extLst>
            </c:dLbl>
            <c:dLbl>
              <c:idx val="10"/>
              <c:delete val="1"/>
              <c:extLst>
                <c:ext xmlns:c15="http://schemas.microsoft.com/office/drawing/2012/chart" uri="{CE6537A1-D6FC-4f65-9D91-7224C49458BB}"/>
                <c:ext xmlns:c16="http://schemas.microsoft.com/office/drawing/2014/chart" uri="{C3380CC4-5D6E-409C-BE32-E72D297353CC}">
                  <c16:uniqueId val="{00000024-0B77-4246-BAF4-882208882E90}"/>
                </c:ext>
              </c:extLst>
            </c:dLbl>
            <c:dLbl>
              <c:idx val="11"/>
              <c:layout>
                <c:manualLayout>
                  <c:x val="-2.7555064361822947E-2"/>
                  <c:y val="5.7234123524712854E-2"/>
                </c:manualLayout>
              </c:layout>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rgbClr val="FF0000"/>
                      </a:solidFill>
                      <a:latin typeface="+mn-lt"/>
                      <a:ea typeface="+mn-ea"/>
                      <a:cs typeface="+mn-cs"/>
                    </a:defRPr>
                  </a:pPr>
                  <a:endParaRPr lang="es-CL"/>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5-0B77-4246-BAF4-882208882E90}"/>
                </c:ext>
              </c:extLst>
            </c:dLbl>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lumMod val="75000"/>
                        <a:lumOff val="25000"/>
                      </a:schemeClr>
                    </a:solidFill>
                    <a:latin typeface="+mn-lt"/>
                    <a:ea typeface="+mn-ea"/>
                    <a:cs typeface="+mn-cs"/>
                  </a:defRPr>
                </a:pPr>
                <a:endParaRPr lang="es-C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Hoja1!$A$2:$A$13</c:f>
              <c:strCache>
                <c:ptCount val="12"/>
                <c:pt idx="0">
                  <c:v>Ene</c:v>
                </c:pt>
                <c:pt idx="1">
                  <c:v>Feb</c:v>
                </c:pt>
                <c:pt idx="2">
                  <c:v>Mar</c:v>
                </c:pt>
                <c:pt idx="3">
                  <c:v>Abr</c:v>
                </c:pt>
                <c:pt idx="4">
                  <c:v>May</c:v>
                </c:pt>
                <c:pt idx="5">
                  <c:v>Jun</c:v>
                </c:pt>
                <c:pt idx="6">
                  <c:v>Jul</c:v>
                </c:pt>
                <c:pt idx="7">
                  <c:v>Ago</c:v>
                </c:pt>
                <c:pt idx="8">
                  <c:v>Sept</c:v>
                </c:pt>
                <c:pt idx="9">
                  <c:v>Oct</c:v>
                </c:pt>
                <c:pt idx="10">
                  <c:v>Nov</c:v>
                </c:pt>
                <c:pt idx="11">
                  <c:v>Dic</c:v>
                </c:pt>
              </c:strCache>
            </c:strRef>
          </c:cat>
          <c:val>
            <c:numRef>
              <c:f>Hoja1!$D$2:$D$13</c:f>
              <c:numCache>
                <c:formatCode>General</c:formatCode>
                <c:ptCount val="12"/>
                <c:pt idx="0">
                  <c:v>2.5</c:v>
                </c:pt>
                <c:pt idx="1">
                  <c:v>3.43</c:v>
                </c:pt>
                <c:pt idx="2">
                  <c:v>5.21</c:v>
                </c:pt>
                <c:pt idx="3">
                  <c:v>6.4</c:v>
                </c:pt>
                <c:pt idx="4">
                  <c:v>8.06</c:v>
                </c:pt>
                <c:pt idx="5">
                  <c:v>9.61</c:v>
                </c:pt>
                <c:pt idx="6">
                  <c:v>11.36</c:v>
                </c:pt>
                <c:pt idx="7">
                  <c:v>15.15</c:v>
                </c:pt>
                <c:pt idx="8">
                  <c:v>17.600000000000001</c:v>
                </c:pt>
                <c:pt idx="9">
                  <c:v>19.82</c:v>
                </c:pt>
                <c:pt idx="10">
                  <c:v>21.03</c:v>
                </c:pt>
                <c:pt idx="11">
                  <c:v>22.55</c:v>
                </c:pt>
              </c:numCache>
            </c:numRef>
          </c:val>
          <c:smooth val="0"/>
          <c:extLst>
            <c:ext xmlns:c16="http://schemas.microsoft.com/office/drawing/2014/chart" uri="{C3380CC4-5D6E-409C-BE32-E72D297353CC}">
              <c16:uniqueId val="{00000026-0B77-4246-BAF4-882208882E90}"/>
            </c:ext>
          </c:extLst>
        </c:ser>
        <c:ser>
          <c:idx val="3"/>
          <c:order val="3"/>
          <c:tx>
            <c:strRef>
              <c:f>Hoja1!$E$1</c:f>
              <c:strCache>
                <c:ptCount val="1"/>
                <c:pt idx="0">
                  <c:v>2024</c:v>
                </c:pt>
              </c:strCache>
            </c:strRef>
          </c:tx>
          <c:spPr>
            <a:ln w="28575" cap="rnd">
              <a:solidFill>
                <a:srgbClr val="00B050"/>
              </a:solidFill>
              <a:round/>
            </a:ln>
            <a:effectLst/>
          </c:spPr>
          <c:marker>
            <c:symbol val="none"/>
          </c:marker>
          <c:dLbls>
            <c:dLbl>
              <c:idx val="0"/>
              <c:delete val="1"/>
              <c:extLst>
                <c:ext xmlns:c15="http://schemas.microsoft.com/office/drawing/2012/chart" uri="{CE6537A1-D6FC-4f65-9D91-7224C49458BB}"/>
                <c:ext xmlns:c16="http://schemas.microsoft.com/office/drawing/2014/chart" uri="{C3380CC4-5D6E-409C-BE32-E72D297353CC}">
                  <c16:uniqueId val="{00000027-0B77-4246-BAF4-882208882E90}"/>
                </c:ext>
              </c:extLst>
            </c:dLbl>
            <c:dLbl>
              <c:idx val="1"/>
              <c:delete val="1"/>
              <c:extLst>
                <c:ext xmlns:c15="http://schemas.microsoft.com/office/drawing/2012/chart" uri="{CE6537A1-D6FC-4f65-9D91-7224C49458BB}"/>
                <c:ext xmlns:c16="http://schemas.microsoft.com/office/drawing/2014/chart" uri="{C3380CC4-5D6E-409C-BE32-E72D297353CC}">
                  <c16:uniqueId val="{00000028-0B77-4246-BAF4-882208882E90}"/>
                </c:ext>
              </c:extLst>
            </c:dLbl>
            <c:dLbl>
              <c:idx val="2"/>
              <c:delete val="1"/>
              <c:extLst>
                <c:ext xmlns:c15="http://schemas.microsoft.com/office/drawing/2012/chart" uri="{CE6537A1-D6FC-4f65-9D91-7224C49458BB}"/>
                <c:ext xmlns:c16="http://schemas.microsoft.com/office/drawing/2014/chart" uri="{C3380CC4-5D6E-409C-BE32-E72D297353CC}">
                  <c16:uniqueId val="{00000029-0B77-4246-BAF4-882208882E90}"/>
                </c:ext>
              </c:extLst>
            </c:dLbl>
            <c:dLbl>
              <c:idx val="3"/>
              <c:delete val="1"/>
              <c:extLst>
                <c:ext xmlns:c15="http://schemas.microsoft.com/office/drawing/2012/chart" uri="{CE6537A1-D6FC-4f65-9D91-7224C49458BB}"/>
                <c:ext xmlns:c16="http://schemas.microsoft.com/office/drawing/2014/chart" uri="{C3380CC4-5D6E-409C-BE32-E72D297353CC}">
                  <c16:uniqueId val="{0000002A-0B77-4246-BAF4-882208882E90}"/>
                </c:ext>
              </c:extLst>
            </c:dLbl>
            <c:dLbl>
              <c:idx val="4"/>
              <c:delete val="1"/>
              <c:extLst>
                <c:ext xmlns:c15="http://schemas.microsoft.com/office/drawing/2012/chart" uri="{CE6537A1-D6FC-4f65-9D91-7224C49458BB}"/>
                <c:ext xmlns:c16="http://schemas.microsoft.com/office/drawing/2014/chart" uri="{C3380CC4-5D6E-409C-BE32-E72D297353CC}">
                  <c16:uniqueId val="{0000002B-0B77-4246-BAF4-882208882E90}"/>
                </c:ext>
              </c:extLst>
            </c:dLbl>
            <c:dLbl>
              <c:idx val="5"/>
              <c:delete val="1"/>
              <c:extLst>
                <c:ext xmlns:c15="http://schemas.microsoft.com/office/drawing/2012/chart" uri="{CE6537A1-D6FC-4f65-9D91-7224C49458BB}"/>
                <c:ext xmlns:c16="http://schemas.microsoft.com/office/drawing/2014/chart" uri="{C3380CC4-5D6E-409C-BE32-E72D297353CC}">
                  <c16:uniqueId val="{0000002C-0B77-4246-BAF4-882208882E90}"/>
                </c:ext>
              </c:extLst>
            </c:dLbl>
            <c:dLbl>
              <c:idx val="6"/>
              <c:delete val="1"/>
              <c:extLst>
                <c:ext xmlns:c15="http://schemas.microsoft.com/office/drawing/2012/chart" uri="{CE6537A1-D6FC-4f65-9D91-7224C49458BB}"/>
                <c:ext xmlns:c16="http://schemas.microsoft.com/office/drawing/2014/chart" uri="{C3380CC4-5D6E-409C-BE32-E72D297353CC}">
                  <c16:uniqueId val="{0000002D-0B77-4246-BAF4-882208882E90}"/>
                </c:ext>
              </c:extLst>
            </c:dLbl>
            <c:dLbl>
              <c:idx val="7"/>
              <c:delete val="1"/>
              <c:extLst>
                <c:ext xmlns:c15="http://schemas.microsoft.com/office/drawing/2012/chart" uri="{CE6537A1-D6FC-4f65-9D91-7224C49458BB}"/>
                <c:ext xmlns:c16="http://schemas.microsoft.com/office/drawing/2014/chart" uri="{C3380CC4-5D6E-409C-BE32-E72D297353CC}">
                  <c16:uniqueId val="{0000002E-0B77-4246-BAF4-882208882E90}"/>
                </c:ext>
              </c:extLst>
            </c:dLbl>
            <c:dLbl>
              <c:idx val="8"/>
              <c:delete val="1"/>
              <c:extLst>
                <c:ext xmlns:c15="http://schemas.microsoft.com/office/drawing/2012/chart" uri="{CE6537A1-D6FC-4f65-9D91-7224C49458BB}"/>
                <c:ext xmlns:c16="http://schemas.microsoft.com/office/drawing/2014/chart" uri="{C3380CC4-5D6E-409C-BE32-E72D297353CC}">
                  <c16:uniqueId val="{0000002F-0B77-4246-BAF4-882208882E90}"/>
                </c:ext>
              </c:extLst>
            </c:dLbl>
            <c:dLbl>
              <c:idx val="9"/>
              <c:delete val="1"/>
              <c:extLst>
                <c:ext xmlns:c15="http://schemas.microsoft.com/office/drawing/2012/chart" uri="{CE6537A1-D6FC-4f65-9D91-7224C49458BB}"/>
                <c:ext xmlns:c16="http://schemas.microsoft.com/office/drawing/2014/chart" uri="{C3380CC4-5D6E-409C-BE32-E72D297353CC}">
                  <c16:uniqueId val="{00000030-0B77-4246-BAF4-882208882E90}"/>
                </c:ext>
              </c:extLst>
            </c:dLbl>
            <c:dLbl>
              <c:idx val="10"/>
              <c:delete val="1"/>
              <c:extLst>
                <c:ext xmlns:c15="http://schemas.microsoft.com/office/drawing/2012/chart" uri="{CE6537A1-D6FC-4f65-9D91-7224C49458BB}"/>
                <c:ext xmlns:c16="http://schemas.microsoft.com/office/drawing/2014/chart" uri="{C3380CC4-5D6E-409C-BE32-E72D297353CC}">
                  <c16:uniqueId val="{00000031-0B77-4246-BAF4-882208882E90}"/>
                </c:ext>
              </c:extLst>
            </c:dLbl>
            <c:dLbl>
              <c:idx val="11"/>
              <c:layout>
                <c:manualLayout>
                  <c:x val="-8.0207004715923316E-3"/>
                  <c:y val="-4.5547475816213233E-2"/>
                </c:manualLayout>
              </c:layout>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rgbClr val="00B050"/>
                      </a:solidFill>
                      <a:latin typeface="+mn-lt"/>
                      <a:ea typeface="+mn-ea"/>
                      <a:cs typeface="+mn-cs"/>
                    </a:defRPr>
                  </a:pPr>
                  <a:endParaRPr lang="es-CL"/>
                </a:p>
              </c:txPr>
              <c:showLegendKey val="0"/>
              <c:showVal val="1"/>
              <c:showCatName val="0"/>
              <c:showSerName val="0"/>
              <c:showPercent val="0"/>
              <c:showBubbleSize val="0"/>
              <c:extLst>
                <c:ext xmlns:c15="http://schemas.microsoft.com/office/drawing/2012/chart" uri="{CE6537A1-D6FC-4f65-9D91-7224C49458BB}">
                  <c15:layout>
                    <c:manualLayout>
                      <c:w val="6.6135334645669286E-2"/>
                      <c:h val="5.5031249999999997E-2"/>
                    </c:manualLayout>
                  </c15:layout>
                </c:ext>
                <c:ext xmlns:c16="http://schemas.microsoft.com/office/drawing/2014/chart" uri="{C3380CC4-5D6E-409C-BE32-E72D297353CC}">
                  <c16:uniqueId val="{00000032-0B77-4246-BAF4-882208882E90}"/>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s-C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Hoja1!$A$2:$A$13</c:f>
              <c:strCache>
                <c:ptCount val="12"/>
                <c:pt idx="0">
                  <c:v>Ene</c:v>
                </c:pt>
                <c:pt idx="1">
                  <c:v>Feb</c:v>
                </c:pt>
                <c:pt idx="2">
                  <c:v>Mar</c:v>
                </c:pt>
                <c:pt idx="3">
                  <c:v>Abr</c:v>
                </c:pt>
                <c:pt idx="4">
                  <c:v>May</c:v>
                </c:pt>
                <c:pt idx="5">
                  <c:v>Jun</c:v>
                </c:pt>
                <c:pt idx="6">
                  <c:v>Jul</c:v>
                </c:pt>
                <c:pt idx="7">
                  <c:v>Ago</c:v>
                </c:pt>
                <c:pt idx="8">
                  <c:v>Sept</c:v>
                </c:pt>
                <c:pt idx="9">
                  <c:v>Oct</c:v>
                </c:pt>
                <c:pt idx="10">
                  <c:v>Nov</c:v>
                </c:pt>
                <c:pt idx="11">
                  <c:v>Dic</c:v>
                </c:pt>
              </c:strCache>
            </c:strRef>
          </c:cat>
          <c:val>
            <c:numRef>
              <c:f>Hoja1!$E$2:$E$13</c:f>
              <c:numCache>
                <c:formatCode>General</c:formatCode>
                <c:ptCount val="12"/>
                <c:pt idx="0">
                  <c:v>1.81</c:v>
                </c:pt>
                <c:pt idx="1">
                  <c:v>3.52</c:v>
                </c:pt>
                <c:pt idx="2">
                  <c:v>5.67</c:v>
                </c:pt>
                <c:pt idx="3">
                  <c:v>7.83</c:v>
                </c:pt>
                <c:pt idx="4">
                  <c:v>10.64</c:v>
                </c:pt>
                <c:pt idx="5">
                  <c:v>12.34</c:v>
                </c:pt>
                <c:pt idx="6">
                  <c:v>15.92</c:v>
                </c:pt>
                <c:pt idx="7">
                  <c:v>17.2</c:v>
                </c:pt>
                <c:pt idx="8">
                  <c:v>18.13</c:v>
                </c:pt>
                <c:pt idx="9">
                  <c:v>20.11</c:v>
                </c:pt>
                <c:pt idx="10">
                  <c:v>20.92</c:v>
                </c:pt>
                <c:pt idx="11">
                  <c:v>24.31</c:v>
                </c:pt>
              </c:numCache>
            </c:numRef>
          </c:val>
          <c:smooth val="0"/>
          <c:extLst>
            <c:ext xmlns:c16="http://schemas.microsoft.com/office/drawing/2014/chart" uri="{C3380CC4-5D6E-409C-BE32-E72D297353CC}">
              <c16:uniqueId val="{00000033-0B77-4246-BAF4-882208882E90}"/>
            </c:ext>
          </c:extLst>
        </c:ser>
        <c:ser>
          <c:idx val="4"/>
          <c:order val="4"/>
          <c:tx>
            <c:strRef>
              <c:f>Hoja1!$F$1</c:f>
              <c:strCache>
                <c:ptCount val="1"/>
                <c:pt idx="0">
                  <c:v>2025</c:v>
                </c:pt>
              </c:strCache>
            </c:strRef>
          </c:tx>
          <c:spPr>
            <a:ln w="28575" cap="rnd">
              <a:solidFill>
                <a:schemeClr val="accent5"/>
              </a:solidFill>
              <a:round/>
            </a:ln>
            <a:effectLst/>
          </c:spPr>
          <c:marker>
            <c:symbol val="none"/>
          </c:marker>
          <c:dLbls>
            <c:dLbl>
              <c:idx val="0"/>
              <c:delete val="1"/>
              <c:extLst>
                <c:ext xmlns:c15="http://schemas.microsoft.com/office/drawing/2012/chart" uri="{CE6537A1-D6FC-4f65-9D91-7224C49458BB}"/>
                <c:ext xmlns:c16="http://schemas.microsoft.com/office/drawing/2014/chart" uri="{C3380CC4-5D6E-409C-BE32-E72D297353CC}">
                  <c16:uniqueId val="{00000002-DAEC-4A64-A9C9-91421F2990E1}"/>
                </c:ext>
              </c:extLst>
            </c:dLbl>
            <c:dLbl>
              <c:idx val="1"/>
              <c:delete val="1"/>
              <c:extLst>
                <c:ext xmlns:c15="http://schemas.microsoft.com/office/drawing/2012/chart" uri="{CE6537A1-D6FC-4f65-9D91-7224C49458BB}"/>
                <c:ext xmlns:c16="http://schemas.microsoft.com/office/drawing/2014/chart" uri="{C3380CC4-5D6E-409C-BE32-E72D297353CC}">
                  <c16:uniqueId val="{00000001-DAEC-4A64-A9C9-91421F2990E1}"/>
                </c:ext>
              </c:extLst>
            </c:dLbl>
            <c:dLbl>
              <c:idx val="2"/>
              <c:delete val="1"/>
              <c:extLst>
                <c:ext xmlns:c15="http://schemas.microsoft.com/office/drawing/2012/chart" uri="{CE6537A1-D6FC-4f65-9D91-7224C49458BB}"/>
                <c:ext xmlns:c16="http://schemas.microsoft.com/office/drawing/2014/chart" uri="{C3380CC4-5D6E-409C-BE32-E72D297353CC}">
                  <c16:uniqueId val="{00000003-DAEC-4A64-A9C9-91421F2990E1}"/>
                </c:ext>
              </c:extLst>
            </c:dLbl>
            <c:dLbl>
              <c:idx val="3"/>
              <c:delete val="1"/>
              <c:extLst>
                <c:ext xmlns:c15="http://schemas.microsoft.com/office/drawing/2012/chart" uri="{CE6537A1-D6FC-4f65-9D91-7224C49458BB}"/>
                <c:ext xmlns:c16="http://schemas.microsoft.com/office/drawing/2014/chart" uri="{C3380CC4-5D6E-409C-BE32-E72D297353CC}">
                  <c16:uniqueId val="{00000004-DAEC-4A64-A9C9-91421F2990E1}"/>
                </c:ext>
              </c:extLst>
            </c:dLbl>
            <c:dLbl>
              <c:idx val="4"/>
              <c:delete val="1"/>
              <c:extLst>
                <c:ext xmlns:c15="http://schemas.microsoft.com/office/drawing/2012/chart" uri="{CE6537A1-D6FC-4f65-9D91-7224C49458BB}"/>
                <c:ext xmlns:c16="http://schemas.microsoft.com/office/drawing/2014/chart" uri="{C3380CC4-5D6E-409C-BE32-E72D297353CC}">
                  <c16:uniqueId val="{00000005-DAEC-4A64-A9C9-91421F2990E1}"/>
                </c:ext>
              </c:extLst>
            </c:dLbl>
            <c:dLbl>
              <c:idx val="5"/>
              <c:delete val="1"/>
              <c:extLst>
                <c:ext xmlns:c15="http://schemas.microsoft.com/office/drawing/2012/chart" uri="{CE6537A1-D6FC-4f65-9D91-7224C49458BB}"/>
                <c:ext xmlns:c16="http://schemas.microsoft.com/office/drawing/2014/chart" uri="{C3380CC4-5D6E-409C-BE32-E72D297353CC}">
                  <c16:uniqueId val="{00000006-DAEC-4A64-A9C9-91421F2990E1}"/>
                </c:ext>
              </c:extLst>
            </c:dLbl>
            <c:dLbl>
              <c:idx val="6"/>
              <c:delete val="1"/>
              <c:extLst>
                <c:ext xmlns:c15="http://schemas.microsoft.com/office/drawing/2012/chart" uri="{CE6537A1-D6FC-4f65-9D91-7224C49458BB}"/>
                <c:ext xmlns:c16="http://schemas.microsoft.com/office/drawing/2014/chart" uri="{C3380CC4-5D6E-409C-BE32-E72D297353CC}">
                  <c16:uniqueId val="{00000007-DAEC-4A64-A9C9-91421F2990E1}"/>
                </c:ext>
              </c:extLst>
            </c:dLbl>
            <c:dLbl>
              <c:idx val="7"/>
              <c:delete val="1"/>
              <c:extLst>
                <c:ext xmlns:c15="http://schemas.microsoft.com/office/drawing/2012/chart" uri="{CE6537A1-D6FC-4f65-9D91-7224C49458BB}"/>
                <c:ext xmlns:c16="http://schemas.microsoft.com/office/drawing/2014/chart" uri="{C3380CC4-5D6E-409C-BE32-E72D297353CC}">
                  <c16:uniqueId val="{00000008-DAEC-4A64-A9C9-91421F2990E1}"/>
                </c:ext>
              </c:extLst>
            </c:dLbl>
            <c:dLbl>
              <c:idx val="8"/>
              <c:delete val="1"/>
              <c:extLst>
                <c:ext xmlns:c15="http://schemas.microsoft.com/office/drawing/2012/chart" uri="{CE6537A1-D6FC-4f65-9D91-7224C49458BB}"/>
                <c:ext xmlns:c16="http://schemas.microsoft.com/office/drawing/2014/chart" uri="{C3380CC4-5D6E-409C-BE32-E72D297353CC}">
                  <c16:uniqueId val="{00000009-DAEC-4A64-A9C9-91421F2990E1}"/>
                </c:ext>
              </c:extLst>
            </c:dLbl>
            <c:dLbl>
              <c:idx val="9"/>
              <c:delete val="1"/>
              <c:extLst>
                <c:ext xmlns:c15="http://schemas.microsoft.com/office/drawing/2012/chart" uri="{CE6537A1-D6FC-4f65-9D91-7224C49458BB}"/>
                <c:ext xmlns:c16="http://schemas.microsoft.com/office/drawing/2014/chart" uri="{C3380CC4-5D6E-409C-BE32-E72D297353CC}">
                  <c16:uniqueId val="{0000000A-DAEC-4A64-A9C9-91421F2990E1}"/>
                </c:ext>
              </c:extLst>
            </c:dLbl>
            <c:dLbl>
              <c:idx val="10"/>
              <c:delete val="1"/>
              <c:extLst>
                <c:ext xmlns:c15="http://schemas.microsoft.com/office/drawing/2012/chart" uri="{CE6537A1-D6FC-4f65-9D91-7224C49458BB}"/>
                <c:ext xmlns:c16="http://schemas.microsoft.com/office/drawing/2014/chart" uri="{C3380CC4-5D6E-409C-BE32-E72D297353CC}">
                  <c16:uniqueId val="{0000000B-DAEC-4A64-A9C9-91421F2990E1}"/>
                </c:ext>
              </c:extLst>
            </c:dLbl>
            <c:dLbl>
              <c:idx val="11"/>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rgbClr val="036D99"/>
                      </a:solidFill>
                      <a:latin typeface="+mn-lt"/>
                      <a:ea typeface="+mn-ea"/>
                      <a:cs typeface="+mn-cs"/>
                    </a:defRPr>
                  </a:pPr>
                  <a:endParaRPr lang="es-CL"/>
                </a:p>
              </c:txPr>
              <c:showLegendKey val="0"/>
              <c:showVal val="1"/>
              <c:showCatName val="0"/>
              <c:showSerName val="0"/>
              <c:showPercent val="0"/>
              <c:showBubbleSize val="0"/>
              <c:extLst>
                <c:ext xmlns:c16="http://schemas.microsoft.com/office/drawing/2014/chart" uri="{C3380CC4-5D6E-409C-BE32-E72D297353CC}">
                  <c16:uniqueId val="{0000000C-DAEC-4A64-A9C9-91421F2990E1}"/>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s-C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Hoja1!$A$2:$A$13</c:f>
              <c:strCache>
                <c:ptCount val="12"/>
                <c:pt idx="0">
                  <c:v>Ene</c:v>
                </c:pt>
                <c:pt idx="1">
                  <c:v>Feb</c:v>
                </c:pt>
                <c:pt idx="2">
                  <c:v>Mar</c:v>
                </c:pt>
                <c:pt idx="3">
                  <c:v>Abr</c:v>
                </c:pt>
                <c:pt idx="4">
                  <c:v>May</c:v>
                </c:pt>
                <c:pt idx="5">
                  <c:v>Jun</c:v>
                </c:pt>
                <c:pt idx="6">
                  <c:v>Jul</c:v>
                </c:pt>
                <c:pt idx="7">
                  <c:v>Ago</c:v>
                </c:pt>
                <c:pt idx="8">
                  <c:v>Sept</c:v>
                </c:pt>
                <c:pt idx="9">
                  <c:v>Oct</c:v>
                </c:pt>
                <c:pt idx="10">
                  <c:v>Nov</c:v>
                </c:pt>
                <c:pt idx="11">
                  <c:v>Dic</c:v>
                </c:pt>
              </c:strCache>
            </c:strRef>
          </c:cat>
          <c:val>
            <c:numRef>
              <c:f>Hoja1!$F$2:$F$13</c:f>
              <c:numCache>
                <c:formatCode>General</c:formatCode>
                <c:ptCount val="12"/>
                <c:pt idx="0">
                  <c:v>1.44</c:v>
                </c:pt>
                <c:pt idx="1">
                  <c:v>18.53</c:v>
                </c:pt>
                <c:pt idx="2">
                  <c:v>22.64</c:v>
                </c:pt>
                <c:pt idx="3">
                  <c:v>25.13</c:v>
                </c:pt>
                <c:pt idx="4">
                  <c:v>26.33</c:v>
                </c:pt>
                <c:pt idx="5">
                  <c:v>29.73</c:v>
                </c:pt>
                <c:pt idx="6">
                  <c:v>31.33</c:v>
                </c:pt>
                <c:pt idx="7">
                  <c:v>32.99</c:v>
                </c:pt>
                <c:pt idx="8">
                  <c:v>34.58</c:v>
                </c:pt>
                <c:pt idx="9">
                  <c:v>36.08</c:v>
                </c:pt>
                <c:pt idx="10">
                  <c:v>37.380000000000003</c:v>
                </c:pt>
                <c:pt idx="11">
                  <c:v>38.04</c:v>
                </c:pt>
              </c:numCache>
            </c:numRef>
          </c:val>
          <c:smooth val="0"/>
          <c:extLst>
            <c:ext xmlns:c16="http://schemas.microsoft.com/office/drawing/2014/chart" uri="{C3380CC4-5D6E-409C-BE32-E72D297353CC}">
              <c16:uniqueId val="{00000000-DAEC-4A64-A9C9-91421F2990E1}"/>
            </c:ext>
          </c:extLst>
        </c:ser>
        <c:dLbls>
          <c:showLegendKey val="0"/>
          <c:showVal val="0"/>
          <c:showCatName val="0"/>
          <c:showSerName val="0"/>
          <c:showPercent val="0"/>
          <c:showBubbleSize val="0"/>
        </c:dLbls>
        <c:smooth val="0"/>
        <c:axId val="1552316864"/>
        <c:axId val="1552325024"/>
      </c:lineChart>
      <c:catAx>
        <c:axId val="155231686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CL"/>
          </a:p>
        </c:txPr>
        <c:crossAx val="1552325024"/>
        <c:crosses val="autoZero"/>
        <c:auto val="1"/>
        <c:lblAlgn val="ctr"/>
        <c:lblOffset val="100"/>
        <c:noMultiLvlLbl val="0"/>
      </c:catAx>
      <c:valAx>
        <c:axId val="155232502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CL"/>
          </a:p>
        </c:txPr>
        <c:crossAx val="1552316864"/>
        <c:crosses val="autoZero"/>
        <c:crossBetween val="between"/>
      </c:valAx>
      <c:spPr>
        <a:noFill/>
        <a:ln w="25400">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CL"/>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s-CL"/>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9758052801876131E-2"/>
          <c:y val="0.17238978454228654"/>
          <c:w val="0.89573425876610369"/>
          <c:h val="0.60783154083392366"/>
        </c:manualLayout>
      </c:layout>
      <c:barChart>
        <c:barDir val="col"/>
        <c:grouping val="clustered"/>
        <c:varyColors val="0"/>
        <c:ser>
          <c:idx val="0"/>
          <c:order val="0"/>
          <c:tx>
            <c:strRef>
              <c:f>Hoja1!$B$1</c:f>
              <c:strCache>
                <c:ptCount val="1"/>
                <c:pt idx="0">
                  <c:v>Inspecciones Técnico Documental</c:v>
                </c:pt>
              </c:strCache>
            </c:strRef>
          </c:tx>
          <c:spPr>
            <a:solidFill>
              <a:srgbClr val="FFC000"/>
            </a:solidFill>
            <a:ln>
              <a:noFill/>
            </a:ln>
            <a:effectLst/>
          </c:spPr>
          <c:invertIfNegative val="0"/>
          <c:dLbls>
            <c:dLbl>
              <c:idx val="0"/>
              <c:layout>
                <c:manualLayout>
                  <c:x val="-2.0422837766985531E-17"/>
                  <c:y val="1.2262388069501008E-2"/>
                </c:manualLayout>
              </c:layout>
              <c:spPr>
                <a:noFill/>
                <a:ln>
                  <a:noFill/>
                </a:ln>
                <a:effectLst/>
              </c:spPr>
              <c:txPr>
                <a:bodyPr rot="0" spcFirstLastPara="1" vertOverflow="ellipsis" vert="horz" wrap="square" lIns="38100" tIns="19050" rIns="38100" bIns="19050" anchor="ctr" anchorCtr="1">
                  <a:noAutofit/>
                </a:bodyPr>
                <a:lstStyle/>
                <a:p>
                  <a:pPr>
                    <a:defRPr sz="1197" b="0" i="0" u="none" strike="noStrike" kern="1200" baseline="0">
                      <a:solidFill>
                        <a:schemeClr val="tx1">
                          <a:lumMod val="75000"/>
                          <a:lumOff val="25000"/>
                        </a:schemeClr>
                      </a:solidFill>
                      <a:latin typeface="+mn-lt"/>
                      <a:ea typeface="+mn-ea"/>
                      <a:cs typeface="+mn-cs"/>
                    </a:defRPr>
                  </a:pPr>
                  <a:endParaRPr lang="es-CL"/>
                </a:p>
              </c:txPr>
              <c:showLegendKey val="0"/>
              <c:showVal val="1"/>
              <c:showCatName val="0"/>
              <c:showSerName val="0"/>
              <c:showPercent val="0"/>
              <c:showBubbleSize val="0"/>
              <c:extLst>
                <c:ext xmlns:c15="http://schemas.microsoft.com/office/drawing/2012/chart" uri="{CE6537A1-D6FC-4f65-9D91-7224C49458BB}">
                  <c15:layout>
                    <c:manualLayout>
                      <c:w val="6.7418422904811925E-2"/>
                      <c:h val="8.0155143347638375E-2"/>
                    </c:manualLayout>
                  </c15:layout>
                </c:ext>
                <c:ext xmlns:c16="http://schemas.microsoft.com/office/drawing/2014/chart" uri="{C3380CC4-5D6E-409C-BE32-E72D297353CC}">
                  <c16:uniqueId val="{00000000-F5C7-4DD1-91C5-1EF4FFEA1655}"/>
                </c:ext>
              </c:extLst>
            </c:dLbl>
            <c:dLbl>
              <c:idx val="1"/>
              <c:layout>
                <c:manualLayout>
                  <c:x val="-8.1691351067942125E-17"/>
                  <c:y val="1.2262388069500953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F5C7-4DD1-91C5-1EF4FFEA1655}"/>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s-C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Hoja1!$A$2:$A$3</c:f>
              <c:strCache>
                <c:ptCount val="2"/>
                <c:pt idx="0">
                  <c:v>Realizadas</c:v>
                </c:pt>
                <c:pt idx="1">
                  <c:v>Rechazadas</c:v>
                </c:pt>
              </c:strCache>
            </c:strRef>
          </c:cat>
          <c:val>
            <c:numRef>
              <c:f>Hoja1!$B$2:$B$3</c:f>
              <c:numCache>
                <c:formatCode>General</c:formatCode>
                <c:ptCount val="2"/>
                <c:pt idx="0">
                  <c:v>228</c:v>
                </c:pt>
                <c:pt idx="1">
                  <c:v>100</c:v>
                </c:pt>
              </c:numCache>
            </c:numRef>
          </c:val>
          <c:extLst>
            <c:ext xmlns:c16="http://schemas.microsoft.com/office/drawing/2014/chart" uri="{C3380CC4-5D6E-409C-BE32-E72D297353CC}">
              <c16:uniqueId val="{00000002-F5C7-4DD1-91C5-1EF4FFEA1655}"/>
            </c:ext>
          </c:extLst>
        </c:ser>
        <c:ser>
          <c:idx val="1"/>
          <c:order val="1"/>
          <c:tx>
            <c:strRef>
              <c:f>Hoja1!$C$1</c:f>
              <c:strCache>
                <c:ptCount val="1"/>
                <c:pt idx="0">
                  <c:v>Inspecciones Técnico Terreno</c:v>
                </c:pt>
              </c:strCache>
            </c:strRef>
          </c:tx>
          <c:spPr>
            <a:solidFill>
              <a:schemeClr val="accent6">
                <a:lumMod val="50000"/>
              </a:schemeClr>
            </a:solidFill>
            <a:ln>
              <a:noFill/>
            </a:ln>
            <a:effectLst/>
          </c:spPr>
          <c:invertIfNegative val="0"/>
          <c:dLbls>
            <c:dLbl>
              <c:idx val="0"/>
              <c:layout>
                <c:manualLayout>
                  <c:x val="0"/>
                  <c:y val="8.1749253796673509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F5C7-4DD1-91C5-1EF4FFEA1655}"/>
                </c:ext>
              </c:extLst>
            </c:dLbl>
            <c:dLbl>
              <c:idx val="1"/>
              <c:layout>
                <c:manualLayout>
                  <c:x val="0"/>
                  <c:y val="2.861223882883573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F5C7-4DD1-91C5-1EF4FFEA1655}"/>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s-C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Hoja1!$A$2:$A$3</c:f>
              <c:strCache>
                <c:ptCount val="2"/>
                <c:pt idx="0">
                  <c:v>Realizadas</c:v>
                </c:pt>
                <c:pt idx="1">
                  <c:v>Rechazadas</c:v>
                </c:pt>
              </c:strCache>
            </c:strRef>
          </c:cat>
          <c:val>
            <c:numRef>
              <c:f>Hoja1!$C$2:$C$3</c:f>
              <c:numCache>
                <c:formatCode>General</c:formatCode>
                <c:ptCount val="2"/>
                <c:pt idx="0">
                  <c:v>157</c:v>
                </c:pt>
                <c:pt idx="1">
                  <c:v>72</c:v>
                </c:pt>
              </c:numCache>
            </c:numRef>
          </c:val>
          <c:extLst>
            <c:ext xmlns:c16="http://schemas.microsoft.com/office/drawing/2014/chart" uri="{C3380CC4-5D6E-409C-BE32-E72D297353CC}">
              <c16:uniqueId val="{00000005-F5C7-4DD1-91C5-1EF4FFEA1655}"/>
            </c:ext>
          </c:extLst>
        </c:ser>
        <c:ser>
          <c:idx val="2"/>
          <c:order val="2"/>
          <c:tx>
            <c:strRef>
              <c:f>Hoja1!$D$1</c:f>
              <c:strCache>
                <c:ptCount val="1"/>
                <c:pt idx="0">
                  <c:v>Inspecciones Totales</c:v>
                </c:pt>
              </c:strCache>
            </c:strRef>
          </c:tx>
          <c:spPr>
            <a:solidFill>
              <a:srgbClr val="002060"/>
            </a:solidFill>
            <a:ln>
              <a:noFill/>
            </a:ln>
            <a:effectLst/>
          </c:spPr>
          <c:invertIfNegative val="0"/>
          <c:dLbls>
            <c:dLbl>
              <c:idx val="0"/>
              <c:layout>
                <c:manualLayout>
                  <c:x val="0"/>
                  <c:y val="2.0437313449168378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F5C7-4DD1-91C5-1EF4FFEA1655}"/>
                </c:ext>
              </c:extLst>
            </c:dLbl>
            <c:dLbl>
              <c:idx val="1"/>
              <c:layout>
                <c:manualLayout>
                  <c:x val="0"/>
                  <c:y val="4.0874626898336755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F5C7-4DD1-91C5-1EF4FFEA1655}"/>
                </c:ext>
              </c:extLst>
            </c:dLbl>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lumMod val="75000"/>
                        <a:lumOff val="25000"/>
                      </a:schemeClr>
                    </a:solidFill>
                    <a:latin typeface="+mn-lt"/>
                    <a:ea typeface="+mn-ea"/>
                    <a:cs typeface="+mn-cs"/>
                  </a:defRPr>
                </a:pPr>
                <a:endParaRPr lang="es-C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Hoja1!$A$2:$A$3</c:f>
              <c:strCache>
                <c:ptCount val="2"/>
                <c:pt idx="0">
                  <c:v>Realizadas</c:v>
                </c:pt>
                <c:pt idx="1">
                  <c:v>Rechazadas</c:v>
                </c:pt>
              </c:strCache>
            </c:strRef>
          </c:cat>
          <c:val>
            <c:numRef>
              <c:f>Hoja1!$D$2:$D$3</c:f>
              <c:numCache>
                <c:formatCode>General</c:formatCode>
                <c:ptCount val="2"/>
                <c:pt idx="0">
                  <c:v>385</c:v>
                </c:pt>
                <c:pt idx="1">
                  <c:v>172</c:v>
                </c:pt>
              </c:numCache>
            </c:numRef>
          </c:val>
          <c:extLst>
            <c:ext xmlns:c16="http://schemas.microsoft.com/office/drawing/2014/chart" uri="{C3380CC4-5D6E-409C-BE32-E72D297353CC}">
              <c16:uniqueId val="{00000008-F5C7-4DD1-91C5-1EF4FFEA1655}"/>
            </c:ext>
          </c:extLst>
        </c:ser>
        <c:dLbls>
          <c:showLegendKey val="0"/>
          <c:showVal val="0"/>
          <c:showCatName val="0"/>
          <c:showSerName val="0"/>
          <c:showPercent val="0"/>
          <c:showBubbleSize val="0"/>
        </c:dLbls>
        <c:gapWidth val="219"/>
        <c:overlap val="-27"/>
        <c:axId val="1311819999"/>
        <c:axId val="1246201359"/>
      </c:barChart>
      <c:catAx>
        <c:axId val="131181999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CL"/>
          </a:p>
        </c:txPr>
        <c:crossAx val="1246201359"/>
        <c:crosses val="autoZero"/>
        <c:auto val="1"/>
        <c:lblAlgn val="ctr"/>
        <c:lblOffset val="100"/>
        <c:noMultiLvlLbl val="0"/>
      </c:catAx>
      <c:valAx>
        <c:axId val="1246201359"/>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CL"/>
          </a:p>
        </c:txPr>
        <c:crossAx val="1311819999"/>
        <c:crosses val="autoZero"/>
        <c:crossBetween val="between"/>
      </c:valAx>
      <c:spPr>
        <a:noFill/>
        <a:ln>
          <a:noFill/>
        </a:ln>
        <a:effectLst/>
      </c:spPr>
    </c:plotArea>
    <c:legend>
      <c:legendPos val="b"/>
      <c:layout>
        <c:manualLayout>
          <c:xMode val="edge"/>
          <c:yMode val="edge"/>
          <c:x val="5.3995769430397307E-2"/>
          <c:y val="0.88045707773233661"/>
          <c:w val="0.90530337053244747"/>
          <c:h val="9.2870953876396073E-2"/>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s-CL"/>
    </a:p>
  </c:txPr>
  <c:externalData r:id="rId3">
    <c:autoUpdate val="0"/>
  </c:externalData>
  <c:userShapes r:id="rId4"/>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50000"/>
                    <a:lumOff val="50000"/>
                  </a:schemeClr>
                </a:solidFill>
                <a:latin typeface="+mn-lt"/>
                <a:ea typeface="+mn-ea"/>
                <a:cs typeface="+mn-cs"/>
              </a:defRPr>
            </a:pPr>
            <a:r>
              <a:rPr lang="es-CL" sz="1400" dirty="0">
                <a:solidFill>
                  <a:schemeClr val="tx1">
                    <a:lumMod val="50000"/>
                    <a:lumOff val="50000"/>
                  </a:schemeClr>
                </a:solidFill>
              </a:rPr>
              <a:t>Inspecciones 2025 DR Tarapacá Ámbito Combustibles</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50000"/>
                  <a:lumOff val="50000"/>
                </a:schemeClr>
              </a:solidFill>
              <a:latin typeface="+mn-lt"/>
              <a:ea typeface="+mn-ea"/>
              <a:cs typeface="+mn-cs"/>
            </a:defRPr>
          </a:pPr>
          <a:endParaRPr lang="es-CL"/>
        </a:p>
      </c:txPr>
    </c:title>
    <c:autoTitleDeleted val="0"/>
    <c:plotArea>
      <c:layout/>
      <c:barChart>
        <c:barDir val="col"/>
        <c:grouping val="clustered"/>
        <c:varyColors val="0"/>
        <c:ser>
          <c:idx val="0"/>
          <c:order val="0"/>
          <c:tx>
            <c:strRef>
              <c:f>Hoja1!$B$1</c:f>
              <c:strCache>
                <c:ptCount val="1"/>
                <c:pt idx="0">
                  <c:v>Inspeción Técnico Documental</c:v>
                </c:pt>
              </c:strCache>
            </c:strRef>
          </c:tx>
          <c:spPr>
            <a:solidFill>
              <a:srgbClr val="FFC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s-C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Hoja1!$A$2:$A$3</c:f>
              <c:strCache>
                <c:ptCount val="2"/>
                <c:pt idx="0">
                  <c:v>Realizadas</c:v>
                </c:pt>
                <c:pt idx="1">
                  <c:v>Rechazadas</c:v>
                </c:pt>
              </c:strCache>
            </c:strRef>
          </c:cat>
          <c:val>
            <c:numRef>
              <c:f>Hoja1!$B$2:$B$3</c:f>
              <c:numCache>
                <c:formatCode>General</c:formatCode>
                <c:ptCount val="2"/>
                <c:pt idx="0">
                  <c:v>55</c:v>
                </c:pt>
                <c:pt idx="1">
                  <c:v>32</c:v>
                </c:pt>
              </c:numCache>
            </c:numRef>
          </c:val>
          <c:extLst>
            <c:ext xmlns:c16="http://schemas.microsoft.com/office/drawing/2014/chart" uri="{C3380CC4-5D6E-409C-BE32-E72D297353CC}">
              <c16:uniqueId val="{00000000-ED53-4950-8093-E18A5B6CB6C4}"/>
            </c:ext>
          </c:extLst>
        </c:ser>
        <c:ser>
          <c:idx val="1"/>
          <c:order val="1"/>
          <c:tx>
            <c:strRef>
              <c:f>Hoja1!$C$1</c:f>
              <c:strCache>
                <c:ptCount val="1"/>
                <c:pt idx="0">
                  <c:v>Inspección Técnico Terreno</c:v>
                </c:pt>
              </c:strCache>
            </c:strRef>
          </c:tx>
          <c:spPr>
            <a:solidFill>
              <a:schemeClr val="accent6">
                <a:lumMod val="5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s-C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Hoja1!$A$2:$A$3</c:f>
              <c:strCache>
                <c:ptCount val="2"/>
                <c:pt idx="0">
                  <c:v>Realizadas</c:v>
                </c:pt>
                <c:pt idx="1">
                  <c:v>Rechazadas</c:v>
                </c:pt>
              </c:strCache>
            </c:strRef>
          </c:cat>
          <c:val>
            <c:numRef>
              <c:f>Hoja1!$C$2:$C$3</c:f>
              <c:numCache>
                <c:formatCode>General</c:formatCode>
                <c:ptCount val="2"/>
                <c:pt idx="0">
                  <c:v>51</c:v>
                </c:pt>
                <c:pt idx="1">
                  <c:v>15</c:v>
                </c:pt>
              </c:numCache>
            </c:numRef>
          </c:val>
          <c:extLst>
            <c:ext xmlns:c16="http://schemas.microsoft.com/office/drawing/2014/chart" uri="{C3380CC4-5D6E-409C-BE32-E72D297353CC}">
              <c16:uniqueId val="{00000001-ED53-4950-8093-E18A5B6CB6C4}"/>
            </c:ext>
          </c:extLst>
        </c:ser>
        <c:ser>
          <c:idx val="2"/>
          <c:order val="2"/>
          <c:tx>
            <c:strRef>
              <c:f>Hoja1!$D$1</c:f>
              <c:strCache>
                <c:ptCount val="1"/>
                <c:pt idx="0">
                  <c:v>Inspecciones Totales</c:v>
                </c:pt>
              </c:strCache>
            </c:strRef>
          </c:tx>
          <c:spPr>
            <a:solidFill>
              <a:srgbClr val="002060"/>
            </a:solidFill>
            <a:ln>
              <a:noFill/>
            </a:ln>
            <a:effectLst/>
          </c:spPr>
          <c:invertIfNegative val="0"/>
          <c:dLbls>
            <c:dLbl>
              <c:idx val="0"/>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ED53-4950-8093-E18A5B6CB6C4}"/>
                </c:ext>
              </c:extLst>
            </c:dLbl>
            <c:dLbl>
              <c:idx val="1"/>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ED53-4950-8093-E18A5B6CB6C4}"/>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s-CL"/>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Hoja1!$A$2:$A$3</c:f>
              <c:strCache>
                <c:ptCount val="2"/>
                <c:pt idx="0">
                  <c:v>Realizadas</c:v>
                </c:pt>
                <c:pt idx="1">
                  <c:v>Rechazadas</c:v>
                </c:pt>
              </c:strCache>
            </c:strRef>
          </c:cat>
          <c:val>
            <c:numRef>
              <c:f>Hoja1!$D$2:$D$3</c:f>
              <c:numCache>
                <c:formatCode>General</c:formatCode>
                <c:ptCount val="2"/>
                <c:pt idx="0">
                  <c:v>106</c:v>
                </c:pt>
                <c:pt idx="1">
                  <c:v>47</c:v>
                </c:pt>
              </c:numCache>
            </c:numRef>
          </c:val>
          <c:extLst>
            <c:ext xmlns:c16="http://schemas.microsoft.com/office/drawing/2014/chart" uri="{C3380CC4-5D6E-409C-BE32-E72D297353CC}">
              <c16:uniqueId val="{00000004-ED53-4950-8093-E18A5B6CB6C4}"/>
            </c:ext>
          </c:extLst>
        </c:ser>
        <c:dLbls>
          <c:showLegendKey val="0"/>
          <c:showVal val="0"/>
          <c:showCatName val="0"/>
          <c:showSerName val="0"/>
          <c:showPercent val="0"/>
          <c:showBubbleSize val="0"/>
        </c:dLbls>
        <c:gapWidth val="219"/>
        <c:overlap val="-27"/>
        <c:axId val="1379206879"/>
        <c:axId val="1113766127"/>
      </c:barChart>
      <c:catAx>
        <c:axId val="137920687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CL"/>
          </a:p>
        </c:txPr>
        <c:crossAx val="1113766127"/>
        <c:crosses val="autoZero"/>
        <c:auto val="1"/>
        <c:lblAlgn val="ctr"/>
        <c:lblOffset val="100"/>
        <c:noMultiLvlLbl val="0"/>
      </c:catAx>
      <c:valAx>
        <c:axId val="1113766127"/>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CL"/>
          </a:p>
        </c:txPr>
        <c:crossAx val="137920687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800" b="0" i="0" u="none" strike="noStrike" kern="1200" baseline="0">
              <a:solidFill>
                <a:schemeClr val="tx1">
                  <a:lumMod val="65000"/>
                  <a:lumOff val="35000"/>
                </a:schemeClr>
              </a:solidFill>
              <a:latin typeface="+mn-lt"/>
              <a:ea typeface="+mn-ea"/>
              <a:cs typeface="+mn-cs"/>
            </a:defRPr>
          </a:pPr>
          <a:endParaRPr lang="es-CL"/>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s-CL"/>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s-CL" dirty="0"/>
              <a:t>Instalaciones de gas por año</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s-CL"/>
        </a:p>
      </c:txPr>
    </c:title>
    <c:autoTitleDeleted val="0"/>
    <c:plotArea>
      <c:layout/>
      <c:barChart>
        <c:barDir val="col"/>
        <c:grouping val="clustered"/>
        <c:varyColors val="0"/>
        <c:ser>
          <c:idx val="0"/>
          <c:order val="0"/>
          <c:tx>
            <c:strRef>
              <c:f>Hoja1!$B$1</c:f>
              <c:strCache>
                <c:ptCount val="1"/>
                <c:pt idx="0">
                  <c:v>Inspección Periodica</c:v>
                </c:pt>
              </c:strCache>
            </c:strRef>
          </c:tx>
          <c:spPr>
            <a:solidFill>
              <a:schemeClr val="accent6"/>
            </a:solidFill>
            <a:ln>
              <a:noFill/>
            </a:ln>
            <a:effectLst/>
          </c:spPr>
          <c:invertIfNegative val="0"/>
          <c:cat>
            <c:numRef>
              <c:f>Hoja1!$A$2:$A$6</c:f>
              <c:numCache>
                <c:formatCode>General</c:formatCode>
                <c:ptCount val="4"/>
                <c:pt idx="0">
                  <c:v>2022</c:v>
                </c:pt>
                <c:pt idx="1">
                  <c:v>2023</c:v>
                </c:pt>
                <c:pt idx="2">
                  <c:v>2024</c:v>
                </c:pt>
                <c:pt idx="3">
                  <c:v>2025</c:v>
                </c:pt>
              </c:numCache>
            </c:numRef>
          </c:cat>
          <c:val>
            <c:numRef>
              <c:f>Hoja1!$B$2:$B$6</c:f>
              <c:numCache>
                <c:formatCode>General</c:formatCode>
                <c:ptCount val="4"/>
                <c:pt idx="0">
                  <c:v>6485</c:v>
                </c:pt>
                <c:pt idx="1">
                  <c:v>9316</c:v>
                </c:pt>
                <c:pt idx="2">
                  <c:v>7373</c:v>
                </c:pt>
                <c:pt idx="3">
                  <c:v>10220</c:v>
                </c:pt>
              </c:numCache>
            </c:numRef>
          </c:val>
          <c:extLst>
            <c:ext xmlns:c16="http://schemas.microsoft.com/office/drawing/2014/chart" uri="{C3380CC4-5D6E-409C-BE32-E72D297353CC}">
              <c16:uniqueId val="{00000000-0EE4-447E-AFB8-531F0D40BC06}"/>
            </c:ext>
          </c:extLst>
        </c:ser>
        <c:ser>
          <c:idx val="1"/>
          <c:order val="1"/>
          <c:tx>
            <c:strRef>
              <c:f>Hoja1!$C$1</c:f>
              <c:strCache>
                <c:ptCount val="1"/>
                <c:pt idx="0">
                  <c:v>Certificación</c:v>
                </c:pt>
              </c:strCache>
            </c:strRef>
          </c:tx>
          <c:spPr>
            <a:solidFill>
              <a:srgbClr val="92D050"/>
            </a:solidFill>
            <a:ln>
              <a:noFill/>
            </a:ln>
            <a:effectLst/>
          </c:spPr>
          <c:invertIfNegative val="0"/>
          <c:cat>
            <c:numRef>
              <c:f>Hoja1!$A$2:$A$6</c:f>
              <c:numCache>
                <c:formatCode>General</c:formatCode>
                <c:ptCount val="4"/>
                <c:pt idx="0">
                  <c:v>2022</c:v>
                </c:pt>
                <c:pt idx="1">
                  <c:v>2023</c:v>
                </c:pt>
                <c:pt idx="2">
                  <c:v>2024</c:v>
                </c:pt>
                <c:pt idx="3">
                  <c:v>2025</c:v>
                </c:pt>
              </c:numCache>
            </c:numRef>
          </c:cat>
          <c:val>
            <c:numRef>
              <c:f>Hoja1!$C$2:$C$6</c:f>
              <c:numCache>
                <c:formatCode>General</c:formatCode>
                <c:ptCount val="4"/>
                <c:pt idx="0">
                  <c:v>1292</c:v>
                </c:pt>
                <c:pt idx="1">
                  <c:v>3358</c:v>
                </c:pt>
                <c:pt idx="2">
                  <c:v>1529</c:v>
                </c:pt>
                <c:pt idx="3">
                  <c:v>1845</c:v>
                </c:pt>
              </c:numCache>
            </c:numRef>
          </c:val>
          <c:extLst>
            <c:ext xmlns:c16="http://schemas.microsoft.com/office/drawing/2014/chart" uri="{C3380CC4-5D6E-409C-BE32-E72D297353CC}">
              <c16:uniqueId val="{00000001-0EE4-447E-AFB8-531F0D40BC06}"/>
            </c:ext>
          </c:extLst>
        </c:ser>
        <c:ser>
          <c:idx val="2"/>
          <c:order val="2"/>
          <c:tx>
            <c:strRef>
              <c:f>Hoja1!#REF!</c:f>
              <c:strCache>
                <c:ptCount val="1"/>
                <c:pt idx="0">
                  <c:v>#REF!</c:v>
                </c:pt>
              </c:strCache>
            </c:strRef>
          </c:tx>
          <c:spPr>
            <a:solidFill>
              <a:schemeClr val="accent3"/>
            </a:solidFill>
            <a:ln>
              <a:noFill/>
            </a:ln>
            <a:effectLst/>
          </c:spPr>
          <c:invertIfNegative val="0"/>
          <c:cat>
            <c:numRef>
              <c:f>Hoja1!$A$2:$A$6</c:f>
              <c:numCache>
                <c:formatCode>General</c:formatCode>
                <c:ptCount val="4"/>
                <c:pt idx="0">
                  <c:v>2022</c:v>
                </c:pt>
                <c:pt idx="1">
                  <c:v>2023</c:v>
                </c:pt>
                <c:pt idx="2">
                  <c:v>2024</c:v>
                </c:pt>
                <c:pt idx="3">
                  <c:v>2025</c:v>
                </c:pt>
              </c:numCache>
            </c:numRef>
          </c:cat>
          <c:val>
            <c:numRef>
              <c:f>Hoja1!#REF!</c:f>
              <c:numCache>
                <c:formatCode>General</c:formatCode>
                <c:ptCount val="1"/>
                <c:pt idx="0">
                  <c:v>1</c:v>
                </c:pt>
              </c:numCache>
            </c:numRef>
          </c:val>
          <c:extLst>
            <c:ext xmlns:c16="http://schemas.microsoft.com/office/drawing/2014/chart" uri="{C3380CC4-5D6E-409C-BE32-E72D297353CC}">
              <c16:uniqueId val="{00000002-0EE4-447E-AFB8-531F0D40BC06}"/>
            </c:ext>
          </c:extLst>
        </c:ser>
        <c:dLbls>
          <c:showLegendKey val="0"/>
          <c:showVal val="0"/>
          <c:showCatName val="0"/>
          <c:showSerName val="0"/>
          <c:showPercent val="0"/>
          <c:showBubbleSize val="0"/>
        </c:dLbls>
        <c:gapWidth val="219"/>
        <c:overlap val="-27"/>
        <c:axId val="1659692223"/>
        <c:axId val="1659698463"/>
      </c:barChart>
      <c:catAx>
        <c:axId val="1659692223"/>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CL"/>
          </a:p>
        </c:txPr>
        <c:crossAx val="1659698463"/>
        <c:crosses val="autoZero"/>
        <c:auto val="1"/>
        <c:lblAlgn val="ctr"/>
        <c:lblOffset val="100"/>
        <c:noMultiLvlLbl val="0"/>
      </c:catAx>
      <c:valAx>
        <c:axId val="1659698463"/>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CL"/>
          </a:p>
        </c:txPr>
        <c:crossAx val="1659692223"/>
        <c:crosses val="autoZero"/>
        <c:crossBetween val="between"/>
      </c:valAx>
      <c:spPr>
        <a:noFill/>
        <a:ln>
          <a:noFill/>
        </a:ln>
        <a:effectLst/>
      </c:spPr>
    </c:plotArea>
    <c:legend>
      <c:legendPos val="b"/>
      <c:legendEntry>
        <c:idx val="2"/>
        <c:delete val="1"/>
      </c:legendEntry>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CL"/>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s-CL"/>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864112772140554"/>
          <c:y val="0.10485363178919553"/>
          <c:w val="0.73384547584392845"/>
          <c:h val="0.82558763222385079"/>
        </c:manualLayout>
      </c:layout>
      <c:pieChart>
        <c:varyColors val="1"/>
        <c:ser>
          <c:idx val="0"/>
          <c:order val="0"/>
          <c:tx>
            <c:strRef>
              <c:f>Hoja1!$B$1</c:f>
              <c:strCache>
                <c:ptCount val="1"/>
                <c:pt idx="0">
                  <c:v>Ventas</c:v>
                </c:pt>
              </c:strCache>
            </c:strRef>
          </c:tx>
          <c:dPt>
            <c:idx val="0"/>
            <c:bubble3D val="0"/>
            <c:spPr>
              <a:solidFill>
                <a:srgbClr val="00B050"/>
              </a:solidFill>
              <a:ln w="19050">
                <a:solidFill>
                  <a:schemeClr val="lt1"/>
                </a:solidFill>
              </a:ln>
              <a:effectLst/>
            </c:spPr>
            <c:extLst>
              <c:ext xmlns:c16="http://schemas.microsoft.com/office/drawing/2014/chart" uri="{C3380CC4-5D6E-409C-BE32-E72D297353CC}">
                <c16:uniqueId val="{00000001-386C-4C3E-BA7D-60969C19986C}"/>
              </c:ext>
            </c:extLst>
          </c:dPt>
          <c:dPt>
            <c:idx val="1"/>
            <c:bubble3D val="0"/>
            <c:spPr>
              <a:solidFill>
                <a:srgbClr val="FF0000"/>
              </a:solidFill>
              <a:ln w="19050">
                <a:solidFill>
                  <a:schemeClr val="lt1"/>
                </a:solidFill>
              </a:ln>
              <a:effectLst/>
            </c:spPr>
            <c:extLst>
              <c:ext xmlns:c16="http://schemas.microsoft.com/office/drawing/2014/chart" uri="{C3380CC4-5D6E-409C-BE32-E72D297353CC}">
                <c16:uniqueId val="{00000003-386C-4C3E-BA7D-60969C19986C}"/>
              </c:ext>
            </c:extLst>
          </c:dPt>
          <c:dPt>
            <c:idx val="2"/>
            <c:bubble3D val="0"/>
            <c:spPr>
              <a:solidFill>
                <a:srgbClr val="FFFF00"/>
              </a:solidFill>
              <a:ln w="19050">
                <a:solidFill>
                  <a:schemeClr val="lt1"/>
                </a:solidFill>
              </a:ln>
              <a:effectLst/>
            </c:spPr>
            <c:extLst>
              <c:ext xmlns:c16="http://schemas.microsoft.com/office/drawing/2014/chart" uri="{C3380CC4-5D6E-409C-BE32-E72D297353CC}">
                <c16:uniqueId val="{00000002-386C-4C3E-BA7D-60969C19986C}"/>
              </c:ext>
            </c:extLst>
          </c:dPt>
          <c:dLbls>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lumMod val="75000"/>
                        <a:lumOff val="25000"/>
                      </a:schemeClr>
                    </a:solidFill>
                    <a:latin typeface="+mn-lt"/>
                    <a:ea typeface="+mn-ea"/>
                    <a:cs typeface="+mn-cs"/>
                  </a:defRPr>
                </a:pPr>
                <a:endParaRPr lang="es-CL"/>
              </a:p>
            </c:txPr>
            <c:showLegendKey val="0"/>
            <c:showVal val="0"/>
            <c:showCatName val="0"/>
            <c:showSerName val="0"/>
            <c:showPercent val="1"/>
            <c:showBubbleSize val="0"/>
            <c:showLeaderLines val="0"/>
            <c:extLst>
              <c:ext xmlns:c15="http://schemas.microsoft.com/office/drawing/2012/chart" uri="{CE6537A1-D6FC-4f65-9D91-7224C49458BB}"/>
            </c:extLst>
          </c:dLbls>
          <c:cat>
            <c:strRef>
              <c:f>Hoja1!$A$2:$A$4</c:f>
              <c:strCache>
                <c:ptCount val="3"/>
                <c:pt idx="0">
                  <c:v>Verde</c:v>
                </c:pt>
                <c:pt idx="1">
                  <c:v>Rojo</c:v>
                </c:pt>
                <c:pt idx="2">
                  <c:v>Amarillo</c:v>
                </c:pt>
              </c:strCache>
            </c:strRef>
          </c:cat>
          <c:val>
            <c:numRef>
              <c:f>Hoja1!$B$2:$B$4</c:f>
              <c:numCache>
                <c:formatCode>General</c:formatCode>
                <c:ptCount val="3"/>
                <c:pt idx="0">
                  <c:v>369</c:v>
                </c:pt>
                <c:pt idx="1">
                  <c:v>46</c:v>
                </c:pt>
                <c:pt idx="2">
                  <c:v>58</c:v>
                </c:pt>
              </c:numCache>
            </c:numRef>
          </c:val>
          <c:extLst>
            <c:ext xmlns:c16="http://schemas.microsoft.com/office/drawing/2014/chart" uri="{C3380CC4-5D6E-409C-BE32-E72D297353CC}">
              <c16:uniqueId val="{00000000-386C-4C3E-BA7D-60969C19986C}"/>
            </c:ext>
          </c:extLst>
        </c:ser>
        <c:dLbls>
          <c:showLegendKey val="0"/>
          <c:showVal val="0"/>
          <c:showCatName val="0"/>
          <c:showSerName val="0"/>
          <c:showPercent val="0"/>
          <c:showBubbleSize val="0"/>
          <c:showLeaderLines val="0"/>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s-CL"/>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s-CL" sz="1400" dirty="0"/>
              <a:t>Inspecciones 2025 DR Tarapacá Ámbito Productos</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s-CL"/>
        </a:p>
      </c:txPr>
    </c:title>
    <c:autoTitleDeleted val="0"/>
    <c:plotArea>
      <c:layout/>
      <c:barChart>
        <c:barDir val="col"/>
        <c:grouping val="clustered"/>
        <c:varyColors val="0"/>
        <c:ser>
          <c:idx val="0"/>
          <c:order val="0"/>
          <c:tx>
            <c:strRef>
              <c:f>Hoja1!$B$1</c:f>
              <c:strCache>
                <c:ptCount val="1"/>
                <c:pt idx="0">
                  <c:v>Inspección Técnico Documental</c:v>
                </c:pt>
              </c:strCache>
            </c:strRef>
          </c:tx>
          <c:spPr>
            <a:solidFill>
              <a:schemeClr val="accent1"/>
            </a:solidFill>
            <a:ln>
              <a:noFill/>
            </a:ln>
            <a:effectLst/>
          </c:spPr>
          <c:invertIfNegative val="0"/>
          <c:cat>
            <c:strRef>
              <c:f>Hoja1!$A$2:$A$3</c:f>
              <c:strCache>
                <c:ptCount val="2"/>
                <c:pt idx="0">
                  <c:v>Realizadas</c:v>
                </c:pt>
                <c:pt idx="1">
                  <c:v>Rechazadas</c:v>
                </c:pt>
              </c:strCache>
            </c:strRef>
          </c:cat>
          <c:val>
            <c:numRef>
              <c:f>Hoja1!$B$2:$B$3</c:f>
              <c:numCache>
                <c:formatCode>General</c:formatCode>
                <c:ptCount val="2"/>
                <c:pt idx="0">
                  <c:v>0</c:v>
                </c:pt>
                <c:pt idx="1">
                  <c:v>0</c:v>
                </c:pt>
              </c:numCache>
            </c:numRef>
          </c:val>
          <c:extLst>
            <c:ext xmlns:c16="http://schemas.microsoft.com/office/drawing/2014/chart" uri="{C3380CC4-5D6E-409C-BE32-E72D297353CC}">
              <c16:uniqueId val="{00000000-4865-4D3A-B8FF-613E6EAAE98A}"/>
            </c:ext>
          </c:extLst>
        </c:ser>
        <c:ser>
          <c:idx val="1"/>
          <c:order val="1"/>
          <c:tx>
            <c:strRef>
              <c:f>Hoja1!$C$1</c:f>
              <c:strCache>
                <c:ptCount val="1"/>
                <c:pt idx="0">
                  <c:v>Inspección Técnico Terreno</c:v>
                </c:pt>
              </c:strCache>
            </c:strRef>
          </c:tx>
          <c:spPr>
            <a:solidFill>
              <a:srgbClr val="002060"/>
            </a:solidFill>
            <a:ln>
              <a:noFill/>
            </a:ln>
            <a:effectLst/>
          </c:spPr>
          <c:invertIfNegative val="0"/>
          <c:dLbls>
            <c:dLbl>
              <c:idx val="0"/>
              <c:layout>
                <c:manualLayout>
                  <c:x val="-3.7732320796907656E-17"/>
                  <c:y val="2.4119386022986702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C719-4683-AD1A-41C3D4D59429}"/>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s-C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Hoja1!$A$2:$A$3</c:f>
              <c:strCache>
                <c:ptCount val="2"/>
                <c:pt idx="0">
                  <c:v>Realizadas</c:v>
                </c:pt>
                <c:pt idx="1">
                  <c:v>Rechazadas</c:v>
                </c:pt>
              </c:strCache>
            </c:strRef>
          </c:cat>
          <c:val>
            <c:numRef>
              <c:f>Hoja1!$C$2:$C$3</c:f>
              <c:numCache>
                <c:formatCode>General</c:formatCode>
                <c:ptCount val="2"/>
                <c:pt idx="0">
                  <c:v>40</c:v>
                </c:pt>
                <c:pt idx="1">
                  <c:v>9</c:v>
                </c:pt>
              </c:numCache>
            </c:numRef>
          </c:val>
          <c:extLst>
            <c:ext xmlns:c16="http://schemas.microsoft.com/office/drawing/2014/chart" uri="{C3380CC4-5D6E-409C-BE32-E72D297353CC}">
              <c16:uniqueId val="{00000001-4865-4D3A-B8FF-613E6EAAE98A}"/>
            </c:ext>
          </c:extLst>
        </c:ser>
        <c:ser>
          <c:idx val="2"/>
          <c:order val="2"/>
          <c:tx>
            <c:strRef>
              <c:f>Hoja1!$D$1</c:f>
              <c:strCache>
                <c:ptCount val="1"/>
                <c:pt idx="0">
                  <c:v>Inspecciones Totales</c:v>
                </c:pt>
              </c:strCache>
            </c:strRef>
          </c:tx>
          <c:spPr>
            <a:solidFill>
              <a:schemeClr val="accent4"/>
            </a:solidFill>
            <a:ln>
              <a:noFill/>
            </a:ln>
            <a:effectLst/>
          </c:spPr>
          <c:invertIfNegative val="0"/>
          <c:dLbls>
            <c:dLbl>
              <c:idx val="0"/>
              <c:layout>
                <c:manualLayout>
                  <c:x val="0"/>
                  <c:y val="2.3326295030608808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4865-4D3A-B8FF-613E6EAAE98A}"/>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s-C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Hoja1!$A$2:$A$3</c:f>
              <c:strCache>
                <c:ptCount val="2"/>
                <c:pt idx="0">
                  <c:v>Realizadas</c:v>
                </c:pt>
                <c:pt idx="1">
                  <c:v>Rechazadas</c:v>
                </c:pt>
              </c:strCache>
            </c:strRef>
          </c:cat>
          <c:val>
            <c:numRef>
              <c:f>Hoja1!$D$2:$D$3</c:f>
              <c:numCache>
                <c:formatCode>General</c:formatCode>
                <c:ptCount val="2"/>
                <c:pt idx="0">
                  <c:v>40</c:v>
                </c:pt>
                <c:pt idx="1">
                  <c:v>9</c:v>
                </c:pt>
              </c:numCache>
            </c:numRef>
          </c:val>
          <c:extLst>
            <c:ext xmlns:c16="http://schemas.microsoft.com/office/drawing/2014/chart" uri="{C3380CC4-5D6E-409C-BE32-E72D297353CC}">
              <c16:uniqueId val="{00000003-4865-4D3A-B8FF-613E6EAAE98A}"/>
            </c:ext>
          </c:extLst>
        </c:ser>
        <c:dLbls>
          <c:showLegendKey val="0"/>
          <c:showVal val="0"/>
          <c:showCatName val="0"/>
          <c:showSerName val="0"/>
          <c:showPercent val="0"/>
          <c:showBubbleSize val="0"/>
        </c:dLbls>
        <c:gapWidth val="219"/>
        <c:overlap val="-27"/>
        <c:axId val="1424509023"/>
        <c:axId val="1117088431"/>
      </c:barChart>
      <c:catAx>
        <c:axId val="1424509023"/>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CL"/>
          </a:p>
        </c:txPr>
        <c:crossAx val="1117088431"/>
        <c:crosses val="autoZero"/>
        <c:auto val="1"/>
        <c:lblAlgn val="ctr"/>
        <c:lblOffset val="100"/>
        <c:noMultiLvlLbl val="0"/>
      </c:catAx>
      <c:valAx>
        <c:axId val="1117088431"/>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CL"/>
          </a:p>
        </c:txPr>
        <c:crossAx val="1424509023"/>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s-CL"/>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0.15395</cdr:x>
      <cdr:y>0.02144</cdr:y>
    </cdr:from>
    <cdr:to>
      <cdr:x>0.8945</cdr:x>
      <cdr:y>0.12009</cdr:y>
    </cdr:to>
    <cdr:sp macro="" textlink="">
      <cdr:nvSpPr>
        <cdr:cNvPr id="3" name="CuadroTexto 2">
          <a:extLst xmlns:a="http://schemas.openxmlformats.org/drawingml/2006/main">
            <a:ext uri="{FF2B5EF4-FFF2-40B4-BE49-F238E27FC236}">
              <a16:creationId xmlns:a16="http://schemas.microsoft.com/office/drawing/2014/main" id="{09DA3899-860E-4486-9801-1D44A8AE7F37}"/>
            </a:ext>
          </a:extLst>
        </cdr:cNvPr>
        <cdr:cNvSpPr txBox="1"/>
      </cdr:nvSpPr>
      <cdr:spPr>
        <a:xfrm xmlns:a="http://schemas.openxmlformats.org/drawingml/2006/main">
          <a:off x="877553" y="52891"/>
          <a:ext cx="4221325" cy="243362"/>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s-CL" sz="1400" b="0" dirty="0">
              <a:solidFill>
                <a:schemeClr val="tx1">
                  <a:lumMod val="50000"/>
                  <a:lumOff val="50000"/>
                </a:schemeClr>
              </a:solidFill>
            </a:rPr>
            <a:t>Inspecciones 202</a:t>
          </a:r>
          <a:r>
            <a:rPr lang="es-CL" sz="1400" dirty="0">
              <a:solidFill>
                <a:schemeClr val="tx1">
                  <a:lumMod val="50000"/>
                  <a:lumOff val="50000"/>
                </a:schemeClr>
              </a:solidFill>
            </a:rPr>
            <a:t>5</a:t>
          </a:r>
          <a:r>
            <a:rPr lang="es-CL" sz="1400" b="0" dirty="0">
              <a:solidFill>
                <a:schemeClr val="tx1">
                  <a:lumMod val="50000"/>
                  <a:lumOff val="50000"/>
                </a:schemeClr>
              </a:solidFill>
            </a:rPr>
            <a:t> DR Tarapacá Ámbito Eléctrico</a:t>
          </a: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4E862C18-7D9C-6E98-CE43-625B0A70E84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dirty="0"/>
          </a:p>
        </p:txBody>
      </p:sp>
      <p:sp>
        <p:nvSpPr>
          <p:cNvPr id="3" name="Marcador de fecha 2">
            <a:extLst>
              <a:ext uri="{FF2B5EF4-FFF2-40B4-BE49-F238E27FC236}">
                <a16:creationId xmlns:a16="http://schemas.microsoft.com/office/drawing/2014/main" id="{A9D9D36F-87D8-F435-BA4A-BA42B9ED82A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BF0D7B5-8BD1-0343-9987-96CBA8519325}" type="datetimeFigureOut">
              <a:rPr lang="es-CL" smtClean="0"/>
              <a:t>22-04-2026</a:t>
            </a:fld>
            <a:endParaRPr lang="es-CL" dirty="0"/>
          </a:p>
        </p:txBody>
      </p:sp>
      <p:sp>
        <p:nvSpPr>
          <p:cNvPr id="4" name="Marcador de pie de página 3">
            <a:extLst>
              <a:ext uri="{FF2B5EF4-FFF2-40B4-BE49-F238E27FC236}">
                <a16:creationId xmlns:a16="http://schemas.microsoft.com/office/drawing/2014/main" id="{9EDA2835-E8CF-C4C0-3DEB-F69A386501F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dirty="0"/>
          </a:p>
        </p:txBody>
      </p:sp>
      <p:sp>
        <p:nvSpPr>
          <p:cNvPr id="5" name="Marcador de número de diapositiva 4">
            <a:extLst>
              <a:ext uri="{FF2B5EF4-FFF2-40B4-BE49-F238E27FC236}">
                <a16:creationId xmlns:a16="http://schemas.microsoft.com/office/drawing/2014/main" id="{39D9176C-39D2-AD16-9C51-9F78C885E94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381AF95-D37A-7B43-98A5-5E96F8C84FE1}" type="slidenum">
              <a:rPr lang="es-CL" smtClean="0"/>
              <a:t>‹Nº›</a:t>
            </a:fld>
            <a:endParaRPr lang="es-CL" dirty="0"/>
          </a:p>
        </p:txBody>
      </p:sp>
    </p:spTree>
    <p:extLst>
      <p:ext uri="{BB962C8B-B14F-4D97-AF65-F5344CB8AC3E}">
        <p14:creationId xmlns:p14="http://schemas.microsoft.com/office/powerpoint/2010/main" val="3179413621"/>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04-09T15:58:31.733"/>
    </inkml:context>
    <inkml:brush xml:id="br0">
      <inkml:brushProperty name="width" value="0.05" units="cm"/>
      <inkml:brushProperty name="height" value="0.05" units="cm"/>
    </inkml:brush>
  </inkml:definitions>
  <inkml:trace contextRef="#ctx0" brushRef="#br0">0 1 1148 0 0,'0'0'2764'0'0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04-09T15:58:31.733"/>
    </inkml:context>
    <inkml:brush xml:id="br0">
      <inkml:brushProperty name="width" value="0.05" units="cm"/>
      <inkml:brushProperty name="height" value="0.05" units="cm"/>
    </inkml:brush>
  </inkml:definitions>
  <inkml:trace contextRef="#ctx0" brushRef="#br0">0 1 1148 0 0,'0'0'2764'0'0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04-09T15:58:31.733"/>
    </inkml:context>
    <inkml:brush xml:id="br0">
      <inkml:brushProperty name="width" value="0.05" units="cm"/>
      <inkml:brushProperty name="height" value="0.05" units="cm"/>
    </inkml:brush>
  </inkml:definitions>
  <inkml:trace contextRef="#ctx0" brushRef="#br0">0 1 1148 0 0,'0'0'2764'0'0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04-09T15:58:31.733"/>
    </inkml:context>
    <inkml:brush xml:id="br0">
      <inkml:brushProperty name="width" value="0.05" units="cm"/>
      <inkml:brushProperty name="height" value="0.05" units="cm"/>
    </inkml:brush>
  </inkml:definitions>
  <inkml:trace contextRef="#ctx0" brushRef="#br0">0 1 1148 0 0,'0'0'2764'0'0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04-09T15:58:31.733"/>
    </inkml:context>
    <inkml:brush xml:id="br0">
      <inkml:brushProperty name="width" value="0.05" units="cm"/>
      <inkml:brushProperty name="height" value="0.05" units="cm"/>
    </inkml:brush>
  </inkml:definitions>
  <inkml:trace contextRef="#ctx0" brushRef="#br0">0 1 1148 0 0,'0'0'2764'0'0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04-09T15:58:31.733"/>
    </inkml:context>
    <inkml:brush xml:id="br0">
      <inkml:brushProperty name="width" value="0.05" units="cm"/>
      <inkml:brushProperty name="height" value="0.05" units="cm"/>
    </inkml:brush>
  </inkml:definitions>
  <inkml:trace contextRef="#ctx0" brushRef="#br0">0 1 1148 0 0,'0'0'2764'0'0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04-09T15:58:31.733"/>
    </inkml:context>
    <inkml:brush xml:id="br0">
      <inkml:brushProperty name="width" value="0.05" units="cm"/>
      <inkml:brushProperty name="height" value="0.05" units="cm"/>
    </inkml:brush>
  </inkml:definitions>
  <inkml:trace contextRef="#ctx0" brushRef="#br0">0 1 1148 0 0,'0'0'2764'0'0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04-09T15:58:31.733"/>
    </inkml:context>
    <inkml:brush xml:id="br0">
      <inkml:brushProperty name="width" value="0.05" units="cm"/>
      <inkml:brushProperty name="height" value="0.05" units="cm"/>
    </inkml:brush>
  </inkml:definitions>
  <inkml:trace contextRef="#ctx0" brushRef="#br0">0 1 1148 0 0,'0'0'2764'0'0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04-09T15:58:31.733"/>
    </inkml:context>
    <inkml:brush xml:id="br0">
      <inkml:brushProperty name="width" value="0.05" units="cm"/>
      <inkml:brushProperty name="height" value="0.05" units="cm"/>
    </inkml:brush>
  </inkml:definitions>
  <inkml:trace contextRef="#ctx0" brushRef="#br0">0 1 1148 0 0,'0'0'2764'0'0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04-09T15:58:31.733"/>
    </inkml:context>
    <inkml:brush xml:id="br0">
      <inkml:brushProperty name="width" value="0.05" units="cm"/>
      <inkml:brushProperty name="height" value="0.05" units="cm"/>
    </inkml:brush>
  </inkml:definitions>
  <inkml:trace contextRef="#ctx0" brushRef="#br0">0 1 1148 0 0,'0'0'2764'0'0</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04-09T15:58:31.733"/>
    </inkml:context>
    <inkml:brush xml:id="br0">
      <inkml:brushProperty name="width" value="0.05" units="cm"/>
      <inkml:brushProperty name="height" value="0.05" units="cm"/>
    </inkml:brush>
  </inkml:definitions>
  <inkml:trace contextRef="#ctx0" brushRef="#br0">0 1 1148 0 0,'0'0'2764'0'0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04-09T15:58:31.733"/>
    </inkml:context>
    <inkml:brush xml:id="br0">
      <inkml:brushProperty name="width" value="0.05" units="cm"/>
      <inkml:brushProperty name="height" value="0.05" units="cm"/>
    </inkml:brush>
  </inkml:definitions>
  <inkml:trace contextRef="#ctx0" brushRef="#br0">0 1 1148 0 0,'0'0'2764'0'0</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04-09T15:58:31.733"/>
    </inkml:context>
    <inkml:brush xml:id="br0">
      <inkml:brushProperty name="width" value="0.05" units="cm"/>
      <inkml:brushProperty name="height" value="0.05" units="cm"/>
    </inkml:brush>
  </inkml:definitions>
  <inkml:trace contextRef="#ctx0" brushRef="#br0">0 1 1148 0 0,'0'0'2764'0'0</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04-09T15:58:31.733"/>
    </inkml:context>
    <inkml:brush xml:id="br0">
      <inkml:brushProperty name="width" value="0.05" units="cm"/>
      <inkml:brushProperty name="height" value="0.05" units="cm"/>
    </inkml:brush>
  </inkml:definitions>
  <inkml:trace contextRef="#ctx0" brushRef="#br0">0 1 1148 0 0,'0'0'2764'0'0</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04-09T15:58:31.733"/>
    </inkml:context>
    <inkml:brush xml:id="br0">
      <inkml:brushProperty name="width" value="0.05" units="cm"/>
      <inkml:brushProperty name="height" value="0.05" units="cm"/>
    </inkml:brush>
  </inkml:definitions>
  <inkml:trace contextRef="#ctx0" brushRef="#br0">0 1 1148 0 0,'0'0'2764'0'0</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04-09T15:58:31.733"/>
    </inkml:context>
    <inkml:brush xml:id="br0">
      <inkml:brushProperty name="width" value="0.05" units="cm"/>
      <inkml:brushProperty name="height" value="0.05" units="cm"/>
    </inkml:brush>
  </inkml:definitions>
  <inkml:trace contextRef="#ctx0" brushRef="#br0">0 1 1148 0 0,'0'0'2764'0'0</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04-09T15:58:31.733"/>
    </inkml:context>
    <inkml:brush xml:id="br0">
      <inkml:brushProperty name="width" value="0.05" units="cm"/>
      <inkml:brushProperty name="height" value="0.05" units="cm"/>
    </inkml:brush>
  </inkml:definitions>
  <inkml:trace contextRef="#ctx0" brushRef="#br0">0 1 1148 0 0,'0'0'2764'0'0</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04-09T15:58:31.733"/>
    </inkml:context>
    <inkml:brush xml:id="br0">
      <inkml:brushProperty name="width" value="0.05" units="cm"/>
      <inkml:brushProperty name="height" value="0.05" units="cm"/>
    </inkml:brush>
  </inkml:definitions>
  <inkml:trace contextRef="#ctx0" brushRef="#br0">0 1 1148 0 0,'0'0'2764'0'0</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04-09T15:58:31.733"/>
    </inkml:context>
    <inkml:brush xml:id="br0">
      <inkml:brushProperty name="width" value="0.05" units="cm"/>
      <inkml:brushProperty name="height" value="0.05" units="cm"/>
    </inkml:brush>
  </inkml:definitions>
  <inkml:trace contextRef="#ctx0" brushRef="#br0">0 1 1148 0 0,'0'0'2764'0'0</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04-09T15:58:31.733"/>
    </inkml:context>
    <inkml:brush xml:id="br0">
      <inkml:brushProperty name="width" value="0.05" units="cm"/>
      <inkml:brushProperty name="height" value="0.05" units="cm"/>
    </inkml:brush>
  </inkml:definitions>
  <inkml:trace contextRef="#ctx0" brushRef="#br0">0 1 1148 0 0,'0'0'2764'0'0</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04-09T15:58:31.733"/>
    </inkml:context>
    <inkml:brush xml:id="br0">
      <inkml:brushProperty name="width" value="0.05" units="cm"/>
      <inkml:brushProperty name="height" value="0.05" units="cm"/>
    </inkml:brush>
  </inkml:definitions>
  <inkml:trace contextRef="#ctx0" brushRef="#br0">0 1 1148 0 0,'0'0'2764'0'0</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04-09T15:58:31.733"/>
    </inkml:context>
    <inkml:brush xml:id="br0">
      <inkml:brushProperty name="width" value="0.05" units="cm"/>
      <inkml:brushProperty name="height" value="0.05" units="cm"/>
    </inkml:brush>
  </inkml:definitions>
  <inkml:trace contextRef="#ctx0" brushRef="#br0">0 1 1148 0 0,'0'0'2764'0'0</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04-09T15:58:31.733"/>
    </inkml:context>
    <inkml:brush xml:id="br0">
      <inkml:brushProperty name="width" value="0.05" units="cm"/>
      <inkml:brushProperty name="height" value="0.05" units="cm"/>
    </inkml:brush>
  </inkml:definitions>
  <inkml:trace contextRef="#ctx0" brushRef="#br0">0 1 1148 0 0,'0'0'2764'0'0</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04-09T15:58:31.733"/>
    </inkml:context>
    <inkml:brush xml:id="br0">
      <inkml:brushProperty name="width" value="0.05" units="cm"/>
      <inkml:brushProperty name="height" value="0.05" units="cm"/>
    </inkml:brush>
  </inkml:definitions>
  <inkml:trace contextRef="#ctx0" brushRef="#br0">0 1 1148 0 0,'0'0'2764'0'0</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04-09T15:58:31.733"/>
    </inkml:context>
    <inkml:brush xml:id="br0">
      <inkml:brushProperty name="width" value="0.05" units="cm"/>
      <inkml:brushProperty name="height" value="0.05" units="cm"/>
    </inkml:brush>
  </inkml:definitions>
  <inkml:trace contextRef="#ctx0" brushRef="#br0">0 1 1148 0 0,'0'0'2764'0'0</inkml:trace>
</inkml:ink>
</file>

<file path=ppt/ink/ink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04-09T15:58:31.733"/>
    </inkml:context>
    <inkml:brush xml:id="br0">
      <inkml:brushProperty name="width" value="0.05" units="cm"/>
      <inkml:brushProperty name="height" value="0.05" units="cm"/>
    </inkml:brush>
  </inkml:definitions>
  <inkml:trace contextRef="#ctx0" brushRef="#br0">0 1 1148 0 0,'0'0'2764'0'0</inkml:trace>
</inkml:ink>
</file>

<file path=ppt/ink/ink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04-09T15:58:31.733"/>
    </inkml:context>
    <inkml:brush xml:id="br0">
      <inkml:brushProperty name="width" value="0.05" units="cm"/>
      <inkml:brushProperty name="height" value="0.05" units="cm"/>
    </inkml:brush>
  </inkml:definitions>
  <inkml:trace contextRef="#ctx0" brushRef="#br0">0 1 1148 0 0,'0'0'2764'0'0</inkml:trace>
</inkml:ink>
</file>

<file path=ppt/ink/ink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04-09T15:58:31.733"/>
    </inkml:context>
    <inkml:brush xml:id="br0">
      <inkml:brushProperty name="width" value="0.05" units="cm"/>
      <inkml:brushProperty name="height" value="0.05" units="cm"/>
    </inkml:brush>
  </inkml:definitions>
  <inkml:trace contextRef="#ctx0" brushRef="#br0">0 1 1148 0 0,'0'0'2764'0'0</inkml:trace>
</inkml:ink>
</file>

<file path=ppt/ink/ink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04-09T15:58:31.733"/>
    </inkml:context>
    <inkml:brush xml:id="br0">
      <inkml:brushProperty name="width" value="0.05" units="cm"/>
      <inkml:brushProperty name="height" value="0.05" units="cm"/>
    </inkml:brush>
  </inkml:definitions>
  <inkml:trace contextRef="#ctx0" brushRef="#br0">0 1 1148 0 0,'0'0'2764'0'0</inkml:trace>
</inkml:ink>
</file>

<file path=ppt/ink/ink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04-09T15:58:31.733"/>
    </inkml:context>
    <inkml:brush xml:id="br0">
      <inkml:brushProperty name="width" value="0.05" units="cm"/>
      <inkml:brushProperty name="height" value="0.05" units="cm"/>
    </inkml:brush>
  </inkml:definitions>
  <inkml:trace contextRef="#ctx0" brushRef="#br0">0 1 1148 0 0,'0'0'2764'0'0</inkml:trace>
</inkml:ink>
</file>

<file path=ppt/ink/ink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04-09T15:58:31.733"/>
    </inkml:context>
    <inkml:brush xml:id="br0">
      <inkml:brushProperty name="width" value="0.05" units="cm"/>
      <inkml:brushProperty name="height" value="0.05" units="cm"/>
    </inkml:brush>
  </inkml:definitions>
  <inkml:trace contextRef="#ctx0" brushRef="#br0">0 1 1148 0 0,'0'0'2764'0'0</inkml:trace>
</inkml:ink>
</file>

<file path=ppt/ink/ink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04-09T15:58:31.733"/>
    </inkml:context>
    <inkml:brush xml:id="br0">
      <inkml:brushProperty name="width" value="0.05" units="cm"/>
      <inkml:brushProperty name="height" value="0.05" units="cm"/>
    </inkml:brush>
  </inkml:definitions>
  <inkml:trace contextRef="#ctx0" brushRef="#br0">0 1 1148 0 0,'0'0'2764'0'0</inkml:trace>
</inkml:ink>
</file>

<file path=ppt/ink/ink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04-09T15:58:31.733"/>
    </inkml:context>
    <inkml:brush xml:id="br0">
      <inkml:brushProperty name="width" value="0.05" units="cm"/>
      <inkml:brushProperty name="height" value="0.05" units="cm"/>
    </inkml:brush>
  </inkml:definitions>
  <inkml:trace contextRef="#ctx0" brushRef="#br0">0 1 1148 0 0,'0'0'2764'0'0</inkml:trace>
</inkml:ink>
</file>

<file path=ppt/ink/ink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04-09T15:58:31.733"/>
    </inkml:context>
    <inkml:brush xml:id="br0">
      <inkml:brushProperty name="width" value="0.05" units="cm"/>
      <inkml:brushProperty name="height" value="0.05" units="cm"/>
    </inkml:brush>
  </inkml:definitions>
  <inkml:trace contextRef="#ctx0" brushRef="#br0">0 1 1148 0 0,'0'0'2764'0'0</inkml:trace>
</inkml:ink>
</file>

<file path=ppt/ink/ink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04-09T15:58:31.733"/>
    </inkml:context>
    <inkml:brush xml:id="br0">
      <inkml:brushProperty name="width" value="0.05" units="cm"/>
      <inkml:brushProperty name="height" value="0.05" units="cm"/>
    </inkml:brush>
  </inkml:definitions>
  <inkml:trace contextRef="#ctx0" brushRef="#br0">0 1 1148 0 0,'0'0'2764'0'0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C40C462-3E7C-4DF0-8257-999F3020341D}" type="datetimeFigureOut">
              <a:rPr lang="es-ES" smtClean="0"/>
              <a:t>22/04/2026</a:t>
            </a:fld>
            <a:endParaRPr lang="es-E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s-E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ED2CEB-CD93-429D-9AFE-88A1C1D09F2B}" type="slidenum">
              <a:rPr lang="es-ES" smtClean="0"/>
              <a:t>‹Nº›</a:t>
            </a:fld>
            <a:endParaRPr lang="es-ES" dirty="0"/>
          </a:p>
        </p:txBody>
      </p:sp>
    </p:spTree>
    <p:extLst>
      <p:ext uri="{BB962C8B-B14F-4D97-AF65-F5344CB8AC3E}">
        <p14:creationId xmlns:p14="http://schemas.microsoft.com/office/powerpoint/2010/main" val="36195724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a:extLst>
            <a:ext uri="{FF2B5EF4-FFF2-40B4-BE49-F238E27FC236}">
              <a16:creationId xmlns:a16="http://schemas.microsoft.com/office/drawing/2014/main" id="{ED7C1244-2EB8-CE30-843B-25A056265248}"/>
            </a:ext>
          </a:extLst>
        </p:cNvPr>
        <p:cNvGrpSpPr/>
        <p:nvPr/>
      </p:nvGrpSpPr>
      <p:grpSpPr>
        <a:xfrm>
          <a:off x="0" y="0"/>
          <a:ext cx="0" cy="0"/>
          <a:chOff x="0" y="0"/>
          <a:chExt cx="0" cy="0"/>
        </a:xfrm>
      </p:grpSpPr>
      <p:sp>
        <p:nvSpPr>
          <p:cNvPr id="61" name="Google Shape;61;g3401611c57f_0_3:notes">
            <a:extLst>
              <a:ext uri="{FF2B5EF4-FFF2-40B4-BE49-F238E27FC236}">
                <a16:creationId xmlns:a16="http://schemas.microsoft.com/office/drawing/2014/main" id="{9F933907-9D4D-D834-0D5B-D61B65048B9C}"/>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s-CL" dirty="0"/>
          </a:p>
        </p:txBody>
      </p:sp>
      <p:sp>
        <p:nvSpPr>
          <p:cNvPr id="62" name="Google Shape;62;g3401611c57f_0_3:notes">
            <a:extLst>
              <a:ext uri="{FF2B5EF4-FFF2-40B4-BE49-F238E27FC236}">
                <a16:creationId xmlns:a16="http://schemas.microsoft.com/office/drawing/2014/main" id="{D0F35FA9-6D31-A907-4036-8515B0965726}"/>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8198599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g3401611c57f_0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s-CL" dirty="0"/>
          </a:p>
        </p:txBody>
      </p:sp>
      <p:sp>
        <p:nvSpPr>
          <p:cNvPr id="62" name="Google Shape;62;g3401611c57f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a:extLst>
            <a:ext uri="{FF2B5EF4-FFF2-40B4-BE49-F238E27FC236}">
              <a16:creationId xmlns:a16="http://schemas.microsoft.com/office/drawing/2014/main" id="{3254BD26-0595-1583-78BA-2A3F372D9634}"/>
            </a:ext>
          </a:extLst>
        </p:cNvPr>
        <p:cNvGrpSpPr/>
        <p:nvPr/>
      </p:nvGrpSpPr>
      <p:grpSpPr>
        <a:xfrm>
          <a:off x="0" y="0"/>
          <a:ext cx="0" cy="0"/>
          <a:chOff x="0" y="0"/>
          <a:chExt cx="0" cy="0"/>
        </a:xfrm>
      </p:grpSpPr>
      <p:sp>
        <p:nvSpPr>
          <p:cNvPr id="61" name="Google Shape;61;g3401611c57f_0_3:notes">
            <a:extLst>
              <a:ext uri="{FF2B5EF4-FFF2-40B4-BE49-F238E27FC236}">
                <a16:creationId xmlns:a16="http://schemas.microsoft.com/office/drawing/2014/main" id="{33BB8D12-2A3E-5704-6D3D-EEE1B97E2E73}"/>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s-CL" dirty="0"/>
          </a:p>
        </p:txBody>
      </p:sp>
      <p:sp>
        <p:nvSpPr>
          <p:cNvPr id="62" name="Google Shape;62;g3401611c57f_0_3:notes">
            <a:extLst>
              <a:ext uri="{FF2B5EF4-FFF2-40B4-BE49-F238E27FC236}">
                <a16:creationId xmlns:a16="http://schemas.microsoft.com/office/drawing/2014/main" id="{C130AD4F-E10F-4D3E-6985-EFB2F54F7CCE}"/>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2151191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a:extLst>
            <a:ext uri="{FF2B5EF4-FFF2-40B4-BE49-F238E27FC236}">
              <a16:creationId xmlns:a16="http://schemas.microsoft.com/office/drawing/2014/main" id="{557AF365-E43D-A98C-B30D-1A068BA97240}"/>
            </a:ext>
          </a:extLst>
        </p:cNvPr>
        <p:cNvGrpSpPr/>
        <p:nvPr/>
      </p:nvGrpSpPr>
      <p:grpSpPr>
        <a:xfrm>
          <a:off x="0" y="0"/>
          <a:ext cx="0" cy="0"/>
          <a:chOff x="0" y="0"/>
          <a:chExt cx="0" cy="0"/>
        </a:xfrm>
      </p:grpSpPr>
      <p:sp>
        <p:nvSpPr>
          <p:cNvPr id="61" name="Google Shape;61;g3401611c57f_0_3:notes">
            <a:extLst>
              <a:ext uri="{FF2B5EF4-FFF2-40B4-BE49-F238E27FC236}">
                <a16:creationId xmlns:a16="http://schemas.microsoft.com/office/drawing/2014/main" id="{004FED1D-50AD-0669-BB4D-4673E059E292}"/>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s-CL" dirty="0"/>
          </a:p>
        </p:txBody>
      </p:sp>
      <p:sp>
        <p:nvSpPr>
          <p:cNvPr id="62" name="Google Shape;62;g3401611c57f_0_3:notes">
            <a:extLst>
              <a:ext uri="{FF2B5EF4-FFF2-40B4-BE49-F238E27FC236}">
                <a16:creationId xmlns:a16="http://schemas.microsoft.com/office/drawing/2014/main" id="{C38DFA73-094D-26A2-44AA-EE753106BDAF}"/>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5536323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a:extLst>
            <a:ext uri="{FF2B5EF4-FFF2-40B4-BE49-F238E27FC236}">
              <a16:creationId xmlns:a16="http://schemas.microsoft.com/office/drawing/2014/main" id="{D0557EC9-B7E9-5218-36C6-D0551590C251}"/>
            </a:ext>
          </a:extLst>
        </p:cNvPr>
        <p:cNvGrpSpPr/>
        <p:nvPr/>
      </p:nvGrpSpPr>
      <p:grpSpPr>
        <a:xfrm>
          <a:off x="0" y="0"/>
          <a:ext cx="0" cy="0"/>
          <a:chOff x="0" y="0"/>
          <a:chExt cx="0" cy="0"/>
        </a:xfrm>
      </p:grpSpPr>
      <p:sp>
        <p:nvSpPr>
          <p:cNvPr id="61" name="Google Shape;61;g3401611c57f_0_3:notes">
            <a:extLst>
              <a:ext uri="{FF2B5EF4-FFF2-40B4-BE49-F238E27FC236}">
                <a16:creationId xmlns:a16="http://schemas.microsoft.com/office/drawing/2014/main" id="{2F7510AD-CD13-64EB-03C3-BB407CA00E6E}"/>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s-CL" dirty="0"/>
          </a:p>
        </p:txBody>
      </p:sp>
      <p:sp>
        <p:nvSpPr>
          <p:cNvPr id="62" name="Google Shape;62;g3401611c57f_0_3:notes">
            <a:extLst>
              <a:ext uri="{FF2B5EF4-FFF2-40B4-BE49-F238E27FC236}">
                <a16:creationId xmlns:a16="http://schemas.microsoft.com/office/drawing/2014/main" id="{84588126-F404-B8E5-E5E7-58466983DB44}"/>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375409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a:extLst>
            <a:ext uri="{FF2B5EF4-FFF2-40B4-BE49-F238E27FC236}">
              <a16:creationId xmlns:a16="http://schemas.microsoft.com/office/drawing/2014/main" id="{41DAB107-54F0-006D-D8AC-2D9CD0FC6FAD}"/>
            </a:ext>
          </a:extLst>
        </p:cNvPr>
        <p:cNvGrpSpPr/>
        <p:nvPr/>
      </p:nvGrpSpPr>
      <p:grpSpPr>
        <a:xfrm>
          <a:off x="0" y="0"/>
          <a:ext cx="0" cy="0"/>
          <a:chOff x="0" y="0"/>
          <a:chExt cx="0" cy="0"/>
        </a:xfrm>
      </p:grpSpPr>
      <p:sp>
        <p:nvSpPr>
          <p:cNvPr id="61" name="Google Shape;61;g3401611c57f_0_3:notes">
            <a:extLst>
              <a:ext uri="{FF2B5EF4-FFF2-40B4-BE49-F238E27FC236}">
                <a16:creationId xmlns:a16="http://schemas.microsoft.com/office/drawing/2014/main" id="{FF862228-0FA5-1753-562F-BC03ECEFC72E}"/>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s-CL" dirty="0"/>
          </a:p>
        </p:txBody>
      </p:sp>
      <p:sp>
        <p:nvSpPr>
          <p:cNvPr id="62" name="Google Shape;62;g3401611c57f_0_3:notes">
            <a:extLst>
              <a:ext uri="{FF2B5EF4-FFF2-40B4-BE49-F238E27FC236}">
                <a16:creationId xmlns:a16="http://schemas.microsoft.com/office/drawing/2014/main" id="{07656822-42D2-D8E9-8BB0-15F3741659A5}"/>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2768075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a:extLst>
            <a:ext uri="{FF2B5EF4-FFF2-40B4-BE49-F238E27FC236}">
              <a16:creationId xmlns:a16="http://schemas.microsoft.com/office/drawing/2014/main" id="{C3DCFF8D-37FE-E461-FE2E-D98FBDEABED8}"/>
            </a:ext>
          </a:extLst>
        </p:cNvPr>
        <p:cNvGrpSpPr/>
        <p:nvPr/>
      </p:nvGrpSpPr>
      <p:grpSpPr>
        <a:xfrm>
          <a:off x="0" y="0"/>
          <a:ext cx="0" cy="0"/>
          <a:chOff x="0" y="0"/>
          <a:chExt cx="0" cy="0"/>
        </a:xfrm>
      </p:grpSpPr>
      <p:sp>
        <p:nvSpPr>
          <p:cNvPr id="61" name="Google Shape;61;g3401611c57f_0_3:notes">
            <a:extLst>
              <a:ext uri="{FF2B5EF4-FFF2-40B4-BE49-F238E27FC236}">
                <a16:creationId xmlns:a16="http://schemas.microsoft.com/office/drawing/2014/main" id="{4356C84C-ED4A-A09A-5568-7E2427FB9926}"/>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s-CL" dirty="0"/>
          </a:p>
        </p:txBody>
      </p:sp>
      <p:sp>
        <p:nvSpPr>
          <p:cNvPr id="62" name="Google Shape;62;g3401611c57f_0_3:notes">
            <a:extLst>
              <a:ext uri="{FF2B5EF4-FFF2-40B4-BE49-F238E27FC236}">
                <a16:creationId xmlns:a16="http://schemas.microsoft.com/office/drawing/2014/main" id="{F716F627-154F-7D18-F1B5-F6A6CEFABEF5}"/>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6535813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a:extLst>
            <a:ext uri="{FF2B5EF4-FFF2-40B4-BE49-F238E27FC236}">
              <a16:creationId xmlns:a16="http://schemas.microsoft.com/office/drawing/2014/main" id="{1C4BE35D-5D67-797F-D243-BC938E7007F5}"/>
            </a:ext>
          </a:extLst>
        </p:cNvPr>
        <p:cNvGrpSpPr/>
        <p:nvPr/>
      </p:nvGrpSpPr>
      <p:grpSpPr>
        <a:xfrm>
          <a:off x="0" y="0"/>
          <a:ext cx="0" cy="0"/>
          <a:chOff x="0" y="0"/>
          <a:chExt cx="0" cy="0"/>
        </a:xfrm>
      </p:grpSpPr>
      <p:sp>
        <p:nvSpPr>
          <p:cNvPr id="61" name="Google Shape;61;g3401611c57f_0_3:notes">
            <a:extLst>
              <a:ext uri="{FF2B5EF4-FFF2-40B4-BE49-F238E27FC236}">
                <a16:creationId xmlns:a16="http://schemas.microsoft.com/office/drawing/2014/main" id="{96976388-52A2-7F2D-91EF-5FB99B321C8D}"/>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s-CL" dirty="0"/>
          </a:p>
        </p:txBody>
      </p:sp>
      <p:sp>
        <p:nvSpPr>
          <p:cNvPr id="62" name="Google Shape;62;g3401611c57f_0_3:notes">
            <a:extLst>
              <a:ext uri="{FF2B5EF4-FFF2-40B4-BE49-F238E27FC236}">
                <a16:creationId xmlns:a16="http://schemas.microsoft.com/office/drawing/2014/main" id="{E86B04AE-439C-2D75-9056-95D06F6118EB}"/>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83903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a:extLst>
            <a:ext uri="{FF2B5EF4-FFF2-40B4-BE49-F238E27FC236}">
              <a16:creationId xmlns:a16="http://schemas.microsoft.com/office/drawing/2014/main" id="{DCE3C284-F5FE-2A8A-9D85-25FDAA97A268}"/>
            </a:ext>
          </a:extLst>
        </p:cNvPr>
        <p:cNvGrpSpPr/>
        <p:nvPr/>
      </p:nvGrpSpPr>
      <p:grpSpPr>
        <a:xfrm>
          <a:off x="0" y="0"/>
          <a:ext cx="0" cy="0"/>
          <a:chOff x="0" y="0"/>
          <a:chExt cx="0" cy="0"/>
        </a:xfrm>
      </p:grpSpPr>
      <p:sp>
        <p:nvSpPr>
          <p:cNvPr id="61" name="Google Shape;61;g3401611c57f_0_3:notes">
            <a:extLst>
              <a:ext uri="{FF2B5EF4-FFF2-40B4-BE49-F238E27FC236}">
                <a16:creationId xmlns:a16="http://schemas.microsoft.com/office/drawing/2014/main" id="{34BC5CF0-56B7-794C-4801-09C587114DB5}"/>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s-CL" dirty="0"/>
          </a:p>
        </p:txBody>
      </p:sp>
      <p:sp>
        <p:nvSpPr>
          <p:cNvPr id="62" name="Google Shape;62;g3401611c57f_0_3:notes">
            <a:extLst>
              <a:ext uri="{FF2B5EF4-FFF2-40B4-BE49-F238E27FC236}">
                <a16:creationId xmlns:a16="http://schemas.microsoft.com/office/drawing/2014/main" id="{C9EB37E0-05DD-DDC3-3D42-C5FEAA8566B8}"/>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1513088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a:extLst>
            <a:ext uri="{FF2B5EF4-FFF2-40B4-BE49-F238E27FC236}">
              <a16:creationId xmlns:a16="http://schemas.microsoft.com/office/drawing/2014/main" id="{B94E6F06-EECA-51AF-712C-7CDBF4B2C35A}"/>
            </a:ext>
          </a:extLst>
        </p:cNvPr>
        <p:cNvGrpSpPr/>
        <p:nvPr/>
      </p:nvGrpSpPr>
      <p:grpSpPr>
        <a:xfrm>
          <a:off x="0" y="0"/>
          <a:ext cx="0" cy="0"/>
          <a:chOff x="0" y="0"/>
          <a:chExt cx="0" cy="0"/>
        </a:xfrm>
      </p:grpSpPr>
      <p:sp>
        <p:nvSpPr>
          <p:cNvPr id="61" name="Google Shape;61;g3401611c57f_0_3:notes">
            <a:extLst>
              <a:ext uri="{FF2B5EF4-FFF2-40B4-BE49-F238E27FC236}">
                <a16:creationId xmlns:a16="http://schemas.microsoft.com/office/drawing/2014/main" id="{696D7620-EF9A-F9AC-A202-B691A586DA3B}"/>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s-CL" dirty="0"/>
          </a:p>
        </p:txBody>
      </p:sp>
      <p:sp>
        <p:nvSpPr>
          <p:cNvPr id="62" name="Google Shape;62;g3401611c57f_0_3:notes">
            <a:extLst>
              <a:ext uri="{FF2B5EF4-FFF2-40B4-BE49-F238E27FC236}">
                <a16:creationId xmlns:a16="http://schemas.microsoft.com/office/drawing/2014/main" id="{783A69D4-8B21-FC7A-C438-CDD6E393E213}"/>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8237902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a:extLst>
            <a:ext uri="{FF2B5EF4-FFF2-40B4-BE49-F238E27FC236}">
              <a16:creationId xmlns:a16="http://schemas.microsoft.com/office/drawing/2014/main" id="{E0496767-428E-1F1D-163A-017C7E1BC2C4}"/>
            </a:ext>
          </a:extLst>
        </p:cNvPr>
        <p:cNvGrpSpPr/>
        <p:nvPr/>
      </p:nvGrpSpPr>
      <p:grpSpPr>
        <a:xfrm>
          <a:off x="0" y="0"/>
          <a:ext cx="0" cy="0"/>
          <a:chOff x="0" y="0"/>
          <a:chExt cx="0" cy="0"/>
        </a:xfrm>
      </p:grpSpPr>
      <p:sp>
        <p:nvSpPr>
          <p:cNvPr id="61" name="Google Shape;61;g3401611c57f_0_3:notes">
            <a:extLst>
              <a:ext uri="{FF2B5EF4-FFF2-40B4-BE49-F238E27FC236}">
                <a16:creationId xmlns:a16="http://schemas.microsoft.com/office/drawing/2014/main" id="{7FD7B6D3-2065-3B2A-8C5E-9CBB48626D8A}"/>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s-CL" dirty="0"/>
          </a:p>
        </p:txBody>
      </p:sp>
      <p:sp>
        <p:nvSpPr>
          <p:cNvPr id="62" name="Google Shape;62;g3401611c57f_0_3:notes">
            <a:extLst>
              <a:ext uri="{FF2B5EF4-FFF2-40B4-BE49-F238E27FC236}">
                <a16:creationId xmlns:a16="http://schemas.microsoft.com/office/drawing/2014/main" id="{BC995FAB-BD63-AB72-ACA1-AE337FA80845}"/>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2889267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a:extLst>
            <a:ext uri="{FF2B5EF4-FFF2-40B4-BE49-F238E27FC236}">
              <a16:creationId xmlns:a16="http://schemas.microsoft.com/office/drawing/2014/main" id="{74896B41-EC01-5BC3-ADD0-CA63D59B4139}"/>
            </a:ext>
          </a:extLst>
        </p:cNvPr>
        <p:cNvGrpSpPr/>
        <p:nvPr/>
      </p:nvGrpSpPr>
      <p:grpSpPr>
        <a:xfrm>
          <a:off x="0" y="0"/>
          <a:ext cx="0" cy="0"/>
          <a:chOff x="0" y="0"/>
          <a:chExt cx="0" cy="0"/>
        </a:xfrm>
      </p:grpSpPr>
      <p:sp>
        <p:nvSpPr>
          <p:cNvPr id="61" name="Google Shape;61;g3401611c57f_0_3:notes">
            <a:extLst>
              <a:ext uri="{FF2B5EF4-FFF2-40B4-BE49-F238E27FC236}">
                <a16:creationId xmlns:a16="http://schemas.microsoft.com/office/drawing/2014/main" id="{BADDACBE-216B-77C5-64E4-9CE001AA2DF2}"/>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s-CL" dirty="0"/>
          </a:p>
        </p:txBody>
      </p:sp>
      <p:sp>
        <p:nvSpPr>
          <p:cNvPr id="62" name="Google Shape;62;g3401611c57f_0_3:notes">
            <a:extLst>
              <a:ext uri="{FF2B5EF4-FFF2-40B4-BE49-F238E27FC236}">
                <a16:creationId xmlns:a16="http://schemas.microsoft.com/office/drawing/2014/main" id="{5E5314C6-F665-19CB-4A0C-B707684EFD73}"/>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2877300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a:extLst>
            <a:ext uri="{FF2B5EF4-FFF2-40B4-BE49-F238E27FC236}">
              <a16:creationId xmlns:a16="http://schemas.microsoft.com/office/drawing/2014/main" id="{BC6996B4-71D1-7E36-9E31-B1B702CD3285}"/>
            </a:ext>
          </a:extLst>
        </p:cNvPr>
        <p:cNvGrpSpPr/>
        <p:nvPr/>
      </p:nvGrpSpPr>
      <p:grpSpPr>
        <a:xfrm>
          <a:off x="0" y="0"/>
          <a:ext cx="0" cy="0"/>
          <a:chOff x="0" y="0"/>
          <a:chExt cx="0" cy="0"/>
        </a:xfrm>
      </p:grpSpPr>
      <p:sp>
        <p:nvSpPr>
          <p:cNvPr id="61" name="Google Shape;61;g3401611c57f_0_3:notes">
            <a:extLst>
              <a:ext uri="{FF2B5EF4-FFF2-40B4-BE49-F238E27FC236}">
                <a16:creationId xmlns:a16="http://schemas.microsoft.com/office/drawing/2014/main" id="{DBB51467-C3B6-1086-7E2C-27ACC4765BF2}"/>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s-CL" dirty="0"/>
          </a:p>
        </p:txBody>
      </p:sp>
      <p:sp>
        <p:nvSpPr>
          <p:cNvPr id="62" name="Google Shape;62;g3401611c57f_0_3:notes">
            <a:extLst>
              <a:ext uri="{FF2B5EF4-FFF2-40B4-BE49-F238E27FC236}">
                <a16:creationId xmlns:a16="http://schemas.microsoft.com/office/drawing/2014/main" id="{510E478D-B652-467F-D869-7C7BEEB2DB02}"/>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7357587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a:extLst>
            <a:ext uri="{FF2B5EF4-FFF2-40B4-BE49-F238E27FC236}">
              <a16:creationId xmlns:a16="http://schemas.microsoft.com/office/drawing/2014/main" id="{036F95C6-FB76-F297-7884-13A68AA6A7D7}"/>
            </a:ext>
          </a:extLst>
        </p:cNvPr>
        <p:cNvGrpSpPr/>
        <p:nvPr/>
      </p:nvGrpSpPr>
      <p:grpSpPr>
        <a:xfrm>
          <a:off x="0" y="0"/>
          <a:ext cx="0" cy="0"/>
          <a:chOff x="0" y="0"/>
          <a:chExt cx="0" cy="0"/>
        </a:xfrm>
      </p:grpSpPr>
      <p:sp>
        <p:nvSpPr>
          <p:cNvPr id="61" name="Google Shape;61;g3401611c57f_0_3:notes">
            <a:extLst>
              <a:ext uri="{FF2B5EF4-FFF2-40B4-BE49-F238E27FC236}">
                <a16:creationId xmlns:a16="http://schemas.microsoft.com/office/drawing/2014/main" id="{5283DC87-F265-CB69-A8F1-BC5748E678C7}"/>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s-CL" dirty="0"/>
          </a:p>
        </p:txBody>
      </p:sp>
      <p:sp>
        <p:nvSpPr>
          <p:cNvPr id="62" name="Google Shape;62;g3401611c57f_0_3:notes">
            <a:extLst>
              <a:ext uri="{FF2B5EF4-FFF2-40B4-BE49-F238E27FC236}">
                <a16:creationId xmlns:a16="http://schemas.microsoft.com/office/drawing/2014/main" id="{A5207590-BC89-3FDB-2992-4585653D5392}"/>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5921238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a:extLst>
            <a:ext uri="{FF2B5EF4-FFF2-40B4-BE49-F238E27FC236}">
              <a16:creationId xmlns:a16="http://schemas.microsoft.com/office/drawing/2014/main" id="{8324BB78-19F9-90B2-5A6A-C5FD5B45D12D}"/>
            </a:ext>
          </a:extLst>
        </p:cNvPr>
        <p:cNvGrpSpPr/>
        <p:nvPr/>
      </p:nvGrpSpPr>
      <p:grpSpPr>
        <a:xfrm>
          <a:off x="0" y="0"/>
          <a:ext cx="0" cy="0"/>
          <a:chOff x="0" y="0"/>
          <a:chExt cx="0" cy="0"/>
        </a:xfrm>
      </p:grpSpPr>
      <p:sp>
        <p:nvSpPr>
          <p:cNvPr id="61" name="Google Shape;61;g3401611c57f_0_3:notes">
            <a:extLst>
              <a:ext uri="{FF2B5EF4-FFF2-40B4-BE49-F238E27FC236}">
                <a16:creationId xmlns:a16="http://schemas.microsoft.com/office/drawing/2014/main" id="{5E220DF5-19D8-170A-B35A-53748FCFB1C1}"/>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s-CL" dirty="0"/>
          </a:p>
        </p:txBody>
      </p:sp>
      <p:sp>
        <p:nvSpPr>
          <p:cNvPr id="62" name="Google Shape;62;g3401611c57f_0_3:notes">
            <a:extLst>
              <a:ext uri="{FF2B5EF4-FFF2-40B4-BE49-F238E27FC236}">
                <a16:creationId xmlns:a16="http://schemas.microsoft.com/office/drawing/2014/main" id="{DBAA7389-C193-F9EF-413D-F67DA4766972}"/>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3974904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a:extLst>
            <a:ext uri="{FF2B5EF4-FFF2-40B4-BE49-F238E27FC236}">
              <a16:creationId xmlns:a16="http://schemas.microsoft.com/office/drawing/2014/main" id="{92DF7C2D-D8D3-1213-22ED-DE1F3E9D1763}"/>
            </a:ext>
          </a:extLst>
        </p:cNvPr>
        <p:cNvGrpSpPr/>
        <p:nvPr/>
      </p:nvGrpSpPr>
      <p:grpSpPr>
        <a:xfrm>
          <a:off x="0" y="0"/>
          <a:ext cx="0" cy="0"/>
          <a:chOff x="0" y="0"/>
          <a:chExt cx="0" cy="0"/>
        </a:xfrm>
      </p:grpSpPr>
      <p:sp>
        <p:nvSpPr>
          <p:cNvPr id="61" name="Google Shape;61;g3401611c57f_0_3:notes">
            <a:extLst>
              <a:ext uri="{FF2B5EF4-FFF2-40B4-BE49-F238E27FC236}">
                <a16:creationId xmlns:a16="http://schemas.microsoft.com/office/drawing/2014/main" id="{8FCAD7AD-A492-480F-35AB-36FABD4B1748}"/>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s-CL" dirty="0"/>
          </a:p>
        </p:txBody>
      </p:sp>
      <p:sp>
        <p:nvSpPr>
          <p:cNvPr id="62" name="Google Shape;62;g3401611c57f_0_3:notes">
            <a:extLst>
              <a:ext uri="{FF2B5EF4-FFF2-40B4-BE49-F238E27FC236}">
                <a16:creationId xmlns:a16="http://schemas.microsoft.com/office/drawing/2014/main" id="{ED9EEE94-1C78-5249-407B-6B0C0D6A953E}"/>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4094513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a:extLst>
            <a:ext uri="{FF2B5EF4-FFF2-40B4-BE49-F238E27FC236}">
              <a16:creationId xmlns:a16="http://schemas.microsoft.com/office/drawing/2014/main" id="{C465DA87-697D-888D-B93A-80C945F86AB9}"/>
            </a:ext>
          </a:extLst>
        </p:cNvPr>
        <p:cNvGrpSpPr/>
        <p:nvPr/>
      </p:nvGrpSpPr>
      <p:grpSpPr>
        <a:xfrm>
          <a:off x="0" y="0"/>
          <a:ext cx="0" cy="0"/>
          <a:chOff x="0" y="0"/>
          <a:chExt cx="0" cy="0"/>
        </a:xfrm>
      </p:grpSpPr>
      <p:sp>
        <p:nvSpPr>
          <p:cNvPr id="61" name="Google Shape;61;g3401611c57f_0_3:notes">
            <a:extLst>
              <a:ext uri="{FF2B5EF4-FFF2-40B4-BE49-F238E27FC236}">
                <a16:creationId xmlns:a16="http://schemas.microsoft.com/office/drawing/2014/main" id="{DE1576AB-E5D3-1EA9-16BD-CEC8EA50BEF3}"/>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s-CL" dirty="0"/>
          </a:p>
        </p:txBody>
      </p:sp>
      <p:sp>
        <p:nvSpPr>
          <p:cNvPr id="62" name="Google Shape;62;g3401611c57f_0_3:notes">
            <a:extLst>
              <a:ext uri="{FF2B5EF4-FFF2-40B4-BE49-F238E27FC236}">
                <a16:creationId xmlns:a16="http://schemas.microsoft.com/office/drawing/2014/main" id="{9D57C5E5-B714-F503-881D-C92EFB7BC503}"/>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42178993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a:extLst>
            <a:ext uri="{FF2B5EF4-FFF2-40B4-BE49-F238E27FC236}">
              <a16:creationId xmlns:a16="http://schemas.microsoft.com/office/drawing/2014/main" id="{C126E330-D441-75DD-7DDF-FD95BC9A1557}"/>
            </a:ext>
          </a:extLst>
        </p:cNvPr>
        <p:cNvGrpSpPr/>
        <p:nvPr/>
      </p:nvGrpSpPr>
      <p:grpSpPr>
        <a:xfrm>
          <a:off x="0" y="0"/>
          <a:ext cx="0" cy="0"/>
          <a:chOff x="0" y="0"/>
          <a:chExt cx="0" cy="0"/>
        </a:xfrm>
      </p:grpSpPr>
      <p:sp>
        <p:nvSpPr>
          <p:cNvPr id="61" name="Google Shape;61;g3401611c57f_0_3:notes">
            <a:extLst>
              <a:ext uri="{FF2B5EF4-FFF2-40B4-BE49-F238E27FC236}">
                <a16:creationId xmlns:a16="http://schemas.microsoft.com/office/drawing/2014/main" id="{A36EDC26-5B99-77B1-D755-5F197E44F7BA}"/>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s-CL" dirty="0"/>
          </a:p>
        </p:txBody>
      </p:sp>
      <p:sp>
        <p:nvSpPr>
          <p:cNvPr id="62" name="Google Shape;62;g3401611c57f_0_3:notes">
            <a:extLst>
              <a:ext uri="{FF2B5EF4-FFF2-40B4-BE49-F238E27FC236}">
                <a16:creationId xmlns:a16="http://schemas.microsoft.com/office/drawing/2014/main" id="{AD41A1F4-D622-7DDD-1194-841D45814758}"/>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5844890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a:extLst>
            <a:ext uri="{FF2B5EF4-FFF2-40B4-BE49-F238E27FC236}">
              <a16:creationId xmlns:a16="http://schemas.microsoft.com/office/drawing/2014/main" id="{08975E80-8AB0-E783-59F6-A27E525F42E3}"/>
            </a:ext>
          </a:extLst>
        </p:cNvPr>
        <p:cNvGrpSpPr/>
        <p:nvPr/>
      </p:nvGrpSpPr>
      <p:grpSpPr>
        <a:xfrm>
          <a:off x="0" y="0"/>
          <a:ext cx="0" cy="0"/>
          <a:chOff x="0" y="0"/>
          <a:chExt cx="0" cy="0"/>
        </a:xfrm>
      </p:grpSpPr>
      <p:sp>
        <p:nvSpPr>
          <p:cNvPr id="61" name="Google Shape;61;g3401611c57f_0_3:notes">
            <a:extLst>
              <a:ext uri="{FF2B5EF4-FFF2-40B4-BE49-F238E27FC236}">
                <a16:creationId xmlns:a16="http://schemas.microsoft.com/office/drawing/2014/main" id="{4E8B9D8E-CA67-750B-C871-0F28F72847D5}"/>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s-CL" dirty="0"/>
          </a:p>
        </p:txBody>
      </p:sp>
      <p:sp>
        <p:nvSpPr>
          <p:cNvPr id="62" name="Google Shape;62;g3401611c57f_0_3:notes">
            <a:extLst>
              <a:ext uri="{FF2B5EF4-FFF2-40B4-BE49-F238E27FC236}">
                <a16:creationId xmlns:a16="http://schemas.microsoft.com/office/drawing/2014/main" id="{BF403742-EFDF-2A35-9855-D7A004246CAA}"/>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0501583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a:extLst>
            <a:ext uri="{FF2B5EF4-FFF2-40B4-BE49-F238E27FC236}">
              <a16:creationId xmlns:a16="http://schemas.microsoft.com/office/drawing/2014/main" id="{9EC2A0C6-ECFC-67F4-933B-D5A1F65740FD}"/>
            </a:ext>
          </a:extLst>
        </p:cNvPr>
        <p:cNvGrpSpPr/>
        <p:nvPr/>
      </p:nvGrpSpPr>
      <p:grpSpPr>
        <a:xfrm>
          <a:off x="0" y="0"/>
          <a:ext cx="0" cy="0"/>
          <a:chOff x="0" y="0"/>
          <a:chExt cx="0" cy="0"/>
        </a:xfrm>
      </p:grpSpPr>
      <p:sp>
        <p:nvSpPr>
          <p:cNvPr id="61" name="Google Shape;61;g3401611c57f_0_3:notes">
            <a:extLst>
              <a:ext uri="{FF2B5EF4-FFF2-40B4-BE49-F238E27FC236}">
                <a16:creationId xmlns:a16="http://schemas.microsoft.com/office/drawing/2014/main" id="{57923DA4-410F-78A4-E6A5-27CE39586545}"/>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s-CL" dirty="0"/>
          </a:p>
        </p:txBody>
      </p:sp>
      <p:sp>
        <p:nvSpPr>
          <p:cNvPr id="62" name="Google Shape;62;g3401611c57f_0_3:notes">
            <a:extLst>
              <a:ext uri="{FF2B5EF4-FFF2-40B4-BE49-F238E27FC236}">
                <a16:creationId xmlns:a16="http://schemas.microsoft.com/office/drawing/2014/main" id="{CDF3594D-D6E2-922D-4948-91EC1072698D}"/>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0466909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a:extLst>
            <a:ext uri="{FF2B5EF4-FFF2-40B4-BE49-F238E27FC236}">
              <a16:creationId xmlns:a16="http://schemas.microsoft.com/office/drawing/2014/main" id="{DEA26BDD-0BBB-DBCC-C0E1-C57DA6735F71}"/>
            </a:ext>
          </a:extLst>
        </p:cNvPr>
        <p:cNvGrpSpPr/>
        <p:nvPr/>
      </p:nvGrpSpPr>
      <p:grpSpPr>
        <a:xfrm>
          <a:off x="0" y="0"/>
          <a:ext cx="0" cy="0"/>
          <a:chOff x="0" y="0"/>
          <a:chExt cx="0" cy="0"/>
        </a:xfrm>
      </p:grpSpPr>
      <p:sp>
        <p:nvSpPr>
          <p:cNvPr id="61" name="Google Shape;61;g3401611c57f_0_3:notes">
            <a:extLst>
              <a:ext uri="{FF2B5EF4-FFF2-40B4-BE49-F238E27FC236}">
                <a16:creationId xmlns:a16="http://schemas.microsoft.com/office/drawing/2014/main" id="{372FC8A7-7197-7680-FD0E-75768DC1A6FD}"/>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s-CL" dirty="0"/>
          </a:p>
        </p:txBody>
      </p:sp>
      <p:sp>
        <p:nvSpPr>
          <p:cNvPr id="62" name="Google Shape;62;g3401611c57f_0_3:notes">
            <a:extLst>
              <a:ext uri="{FF2B5EF4-FFF2-40B4-BE49-F238E27FC236}">
                <a16:creationId xmlns:a16="http://schemas.microsoft.com/office/drawing/2014/main" id="{A1778EAD-528C-399C-DC48-8C4E514BB678}"/>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6316655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a:extLst>
            <a:ext uri="{FF2B5EF4-FFF2-40B4-BE49-F238E27FC236}">
              <a16:creationId xmlns:a16="http://schemas.microsoft.com/office/drawing/2014/main" id="{58BD323C-8F8F-B1AC-14BE-27751AE9EDFE}"/>
            </a:ext>
          </a:extLst>
        </p:cNvPr>
        <p:cNvGrpSpPr/>
        <p:nvPr/>
      </p:nvGrpSpPr>
      <p:grpSpPr>
        <a:xfrm>
          <a:off x="0" y="0"/>
          <a:ext cx="0" cy="0"/>
          <a:chOff x="0" y="0"/>
          <a:chExt cx="0" cy="0"/>
        </a:xfrm>
      </p:grpSpPr>
      <p:sp>
        <p:nvSpPr>
          <p:cNvPr id="61" name="Google Shape;61;g3401611c57f_0_3:notes">
            <a:extLst>
              <a:ext uri="{FF2B5EF4-FFF2-40B4-BE49-F238E27FC236}">
                <a16:creationId xmlns:a16="http://schemas.microsoft.com/office/drawing/2014/main" id="{1CD516AB-993D-D8EA-C85D-EF4B2F630FF5}"/>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s-CL" dirty="0"/>
          </a:p>
        </p:txBody>
      </p:sp>
      <p:sp>
        <p:nvSpPr>
          <p:cNvPr id="62" name="Google Shape;62;g3401611c57f_0_3:notes">
            <a:extLst>
              <a:ext uri="{FF2B5EF4-FFF2-40B4-BE49-F238E27FC236}">
                <a16:creationId xmlns:a16="http://schemas.microsoft.com/office/drawing/2014/main" id="{D289962B-76A0-4B33-FACB-5CD70E5503AA}"/>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3121617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a:extLst>
            <a:ext uri="{FF2B5EF4-FFF2-40B4-BE49-F238E27FC236}">
              <a16:creationId xmlns:a16="http://schemas.microsoft.com/office/drawing/2014/main" id="{2ADD07EA-BD84-87AD-8FAD-FCE751B3319C}"/>
            </a:ext>
          </a:extLst>
        </p:cNvPr>
        <p:cNvGrpSpPr/>
        <p:nvPr/>
      </p:nvGrpSpPr>
      <p:grpSpPr>
        <a:xfrm>
          <a:off x="0" y="0"/>
          <a:ext cx="0" cy="0"/>
          <a:chOff x="0" y="0"/>
          <a:chExt cx="0" cy="0"/>
        </a:xfrm>
      </p:grpSpPr>
      <p:sp>
        <p:nvSpPr>
          <p:cNvPr id="61" name="Google Shape;61;g3401611c57f_0_3:notes">
            <a:extLst>
              <a:ext uri="{FF2B5EF4-FFF2-40B4-BE49-F238E27FC236}">
                <a16:creationId xmlns:a16="http://schemas.microsoft.com/office/drawing/2014/main" id="{C5A5CB08-17B7-B45E-6A15-46D7E5EB9A98}"/>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s-CL" dirty="0"/>
          </a:p>
        </p:txBody>
      </p:sp>
      <p:sp>
        <p:nvSpPr>
          <p:cNvPr id="62" name="Google Shape;62;g3401611c57f_0_3:notes">
            <a:extLst>
              <a:ext uri="{FF2B5EF4-FFF2-40B4-BE49-F238E27FC236}">
                <a16:creationId xmlns:a16="http://schemas.microsoft.com/office/drawing/2014/main" id="{B8E7566B-AA65-BA81-0F45-73FF823F80B1}"/>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87872192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a:extLst>
            <a:ext uri="{FF2B5EF4-FFF2-40B4-BE49-F238E27FC236}">
              <a16:creationId xmlns:a16="http://schemas.microsoft.com/office/drawing/2014/main" id="{61F1D1A4-4504-984D-12F8-162D91B66C59}"/>
            </a:ext>
          </a:extLst>
        </p:cNvPr>
        <p:cNvGrpSpPr/>
        <p:nvPr/>
      </p:nvGrpSpPr>
      <p:grpSpPr>
        <a:xfrm>
          <a:off x="0" y="0"/>
          <a:ext cx="0" cy="0"/>
          <a:chOff x="0" y="0"/>
          <a:chExt cx="0" cy="0"/>
        </a:xfrm>
      </p:grpSpPr>
      <p:sp>
        <p:nvSpPr>
          <p:cNvPr id="61" name="Google Shape;61;g3401611c57f_0_3:notes">
            <a:extLst>
              <a:ext uri="{FF2B5EF4-FFF2-40B4-BE49-F238E27FC236}">
                <a16:creationId xmlns:a16="http://schemas.microsoft.com/office/drawing/2014/main" id="{268D4CFA-B0F0-1894-6BE1-3E9007CEF847}"/>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s-CL" dirty="0"/>
          </a:p>
        </p:txBody>
      </p:sp>
      <p:sp>
        <p:nvSpPr>
          <p:cNvPr id="62" name="Google Shape;62;g3401611c57f_0_3:notes">
            <a:extLst>
              <a:ext uri="{FF2B5EF4-FFF2-40B4-BE49-F238E27FC236}">
                <a16:creationId xmlns:a16="http://schemas.microsoft.com/office/drawing/2014/main" id="{3101E827-27BF-4AE0-4EE6-B998E89686FD}"/>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57341260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a:extLst>
            <a:ext uri="{FF2B5EF4-FFF2-40B4-BE49-F238E27FC236}">
              <a16:creationId xmlns:a16="http://schemas.microsoft.com/office/drawing/2014/main" id="{1DE1D307-9567-87D3-AC59-80A542DF654E}"/>
            </a:ext>
          </a:extLst>
        </p:cNvPr>
        <p:cNvGrpSpPr/>
        <p:nvPr/>
      </p:nvGrpSpPr>
      <p:grpSpPr>
        <a:xfrm>
          <a:off x="0" y="0"/>
          <a:ext cx="0" cy="0"/>
          <a:chOff x="0" y="0"/>
          <a:chExt cx="0" cy="0"/>
        </a:xfrm>
      </p:grpSpPr>
      <p:sp>
        <p:nvSpPr>
          <p:cNvPr id="61" name="Google Shape;61;g3401611c57f_0_3:notes">
            <a:extLst>
              <a:ext uri="{FF2B5EF4-FFF2-40B4-BE49-F238E27FC236}">
                <a16:creationId xmlns:a16="http://schemas.microsoft.com/office/drawing/2014/main" id="{330FDB4E-5EB9-5866-1F44-E36512FF6FD9}"/>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s-CL" dirty="0"/>
          </a:p>
        </p:txBody>
      </p:sp>
      <p:sp>
        <p:nvSpPr>
          <p:cNvPr id="62" name="Google Shape;62;g3401611c57f_0_3:notes">
            <a:extLst>
              <a:ext uri="{FF2B5EF4-FFF2-40B4-BE49-F238E27FC236}">
                <a16:creationId xmlns:a16="http://schemas.microsoft.com/office/drawing/2014/main" id="{04599523-26EF-0E5B-9348-74E45594E0EA}"/>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85995975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a:extLst>
            <a:ext uri="{FF2B5EF4-FFF2-40B4-BE49-F238E27FC236}">
              <a16:creationId xmlns:a16="http://schemas.microsoft.com/office/drawing/2014/main" id="{0BA86169-69F9-B42E-5C02-8B7505B98F43}"/>
            </a:ext>
          </a:extLst>
        </p:cNvPr>
        <p:cNvGrpSpPr/>
        <p:nvPr/>
      </p:nvGrpSpPr>
      <p:grpSpPr>
        <a:xfrm>
          <a:off x="0" y="0"/>
          <a:ext cx="0" cy="0"/>
          <a:chOff x="0" y="0"/>
          <a:chExt cx="0" cy="0"/>
        </a:xfrm>
      </p:grpSpPr>
      <p:sp>
        <p:nvSpPr>
          <p:cNvPr id="61" name="Google Shape;61;g3401611c57f_0_3:notes">
            <a:extLst>
              <a:ext uri="{FF2B5EF4-FFF2-40B4-BE49-F238E27FC236}">
                <a16:creationId xmlns:a16="http://schemas.microsoft.com/office/drawing/2014/main" id="{8621B06C-46E8-F8EB-C3C2-CD9A9EA3C81C}"/>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s-CL" dirty="0"/>
          </a:p>
        </p:txBody>
      </p:sp>
      <p:sp>
        <p:nvSpPr>
          <p:cNvPr id="62" name="Google Shape;62;g3401611c57f_0_3:notes">
            <a:extLst>
              <a:ext uri="{FF2B5EF4-FFF2-40B4-BE49-F238E27FC236}">
                <a16:creationId xmlns:a16="http://schemas.microsoft.com/office/drawing/2014/main" id="{1EAFAAC5-2A80-B801-3D95-E18DA43899C6}"/>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79190881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a:extLst>
            <a:ext uri="{FF2B5EF4-FFF2-40B4-BE49-F238E27FC236}">
              <a16:creationId xmlns:a16="http://schemas.microsoft.com/office/drawing/2014/main" id="{C8F9FD87-8B73-8B2D-F033-ABFD712B77D7}"/>
            </a:ext>
          </a:extLst>
        </p:cNvPr>
        <p:cNvGrpSpPr/>
        <p:nvPr/>
      </p:nvGrpSpPr>
      <p:grpSpPr>
        <a:xfrm>
          <a:off x="0" y="0"/>
          <a:ext cx="0" cy="0"/>
          <a:chOff x="0" y="0"/>
          <a:chExt cx="0" cy="0"/>
        </a:xfrm>
      </p:grpSpPr>
      <p:sp>
        <p:nvSpPr>
          <p:cNvPr id="61" name="Google Shape;61;g3401611c57f_0_3:notes">
            <a:extLst>
              <a:ext uri="{FF2B5EF4-FFF2-40B4-BE49-F238E27FC236}">
                <a16:creationId xmlns:a16="http://schemas.microsoft.com/office/drawing/2014/main" id="{82806734-B102-25F7-082A-0215FE5DEBCF}"/>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s-CL" dirty="0"/>
          </a:p>
        </p:txBody>
      </p:sp>
      <p:sp>
        <p:nvSpPr>
          <p:cNvPr id="62" name="Google Shape;62;g3401611c57f_0_3:notes">
            <a:extLst>
              <a:ext uri="{FF2B5EF4-FFF2-40B4-BE49-F238E27FC236}">
                <a16:creationId xmlns:a16="http://schemas.microsoft.com/office/drawing/2014/main" id="{688C9F2F-8A1D-2F55-A6A2-C9D73B638AFF}"/>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62138920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a:extLst>
            <a:ext uri="{FF2B5EF4-FFF2-40B4-BE49-F238E27FC236}">
              <a16:creationId xmlns:a16="http://schemas.microsoft.com/office/drawing/2014/main" id="{64C4DCAB-82E8-832E-5AA9-67FC560127D3}"/>
            </a:ext>
          </a:extLst>
        </p:cNvPr>
        <p:cNvGrpSpPr/>
        <p:nvPr/>
      </p:nvGrpSpPr>
      <p:grpSpPr>
        <a:xfrm>
          <a:off x="0" y="0"/>
          <a:ext cx="0" cy="0"/>
          <a:chOff x="0" y="0"/>
          <a:chExt cx="0" cy="0"/>
        </a:xfrm>
      </p:grpSpPr>
      <p:sp>
        <p:nvSpPr>
          <p:cNvPr id="61" name="Google Shape;61;g3401611c57f_0_3:notes">
            <a:extLst>
              <a:ext uri="{FF2B5EF4-FFF2-40B4-BE49-F238E27FC236}">
                <a16:creationId xmlns:a16="http://schemas.microsoft.com/office/drawing/2014/main" id="{0E8F869A-F561-8844-2030-9E5AF86C8B5E}"/>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s-CL" dirty="0"/>
          </a:p>
        </p:txBody>
      </p:sp>
      <p:sp>
        <p:nvSpPr>
          <p:cNvPr id="62" name="Google Shape;62;g3401611c57f_0_3:notes">
            <a:extLst>
              <a:ext uri="{FF2B5EF4-FFF2-40B4-BE49-F238E27FC236}">
                <a16:creationId xmlns:a16="http://schemas.microsoft.com/office/drawing/2014/main" id="{7F0D070F-A6FB-8E4F-0DE2-118C3F516D37}"/>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4087990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a:extLst>
            <a:ext uri="{FF2B5EF4-FFF2-40B4-BE49-F238E27FC236}">
              <a16:creationId xmlns:a16="http://schemas.microsoft.com/office/drawing/2014/main" id="{CA31A9B7-E0CD-A8D8-489D-740F5561F087}"/>
            </a:ext>
          </a:extLst>
        </p:cNvPr>
        <p:cNvGrpSpPr/>
        <p:nvPr/>
      </p:nvGrpSpPr>
      <p:grpSpPr>
        <a:xfrm>
          <a:off x="0" y="0"/>
          <a:ext cx="0" cy="0"/>
          <a:chOff x="0" y="0"/>
          <a:chExt cx="0" cy="0"/>
        </a:xfrm>
      </p:grpSpPr>
      <p:sp>
        <p:nvSpPr>
          <p:cNvPr id="61" name="Google Shape;61;g3401611c57f_0_3:notes">
            <a:extLst>
              <a:ext uri="{FF2B5EF4-FFF2-40B4-BE49-F238E27FC236}">
                <a16:creationId xmlns:a16="http://schemas.microsoft.com/office/drawing/2014/main" id="{70DEF6B9-0C37-23A6-AE8E-6B5FB7DFEAC3}"/>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s-CL" dirty="0"/>
          </a:p>
        </p:txBody>
      </p:sp>
      <p:sp>
        <p:nvSpPr>
          <p:cNvPr id="62" name="Google Shape;62;g3401611c57f_0_3:notes">
            <a:extLst>
              <a:ext uri="{FF2B5EF4-FFF2-40B4-BE49-F238E27FC236}">
                <a16:creationId xmlns:a16="http://schemas.microsoft.com/office/drawing/2014/main" id="{137EC25A-92D7-2790-739E-2A3AE8EA3BB2}"/>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21025777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a:extLst>
            <a:ext uri="{FF2B5EF4-FFF2-40B4-BE49-F238E27FC236}">
              <a16:creationId xmlns:a16="http://schemas.microsoft.com/office/drawing/2014/main" id="{D07BA7B1-74B4-B155-8349-81421FDD31D1}"/>
            </a:ext>
          </a:extLst>
        </p:cNvPr>
        <p:cNvGrpSpPr/>
        <p:nvPr/>
      </p:nvGrpSpPr>
      <p:grpSpPr>
        <a:xfrm>
          <a:off x="0" y="0"/>
          <a:ext cx="0" cy="0"/>
          <a:chOff x="0" y="0"/>
          <a:chExt cx="0" cy="0"/>
        </a:xfrm>
      </p:grpSpPr>
      <p:sp>
        <p:nvSpPr>
          <p:cNvPr id="61" name="Google Shape;61;g3401611c57f_0_3:notes">
            <a:extLst>
              <a:ext uri="{FF2B5EF4-FFF2-40B4-BE49-F238E27FC236}">
                <a16:creationId xmlns:a16="http://schemas.microsoft.com/office/drawing/2014/main" id="{374ED4BB-6DE1-CAB2-8275-1A71EFA20F27}"/>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s-CL" dirty="0"/>
          </a:p>
        </p:txBody>
      </p:sp>
      <p:sp>
        <p:nvSpPr>
          <p:cNvPr id="62" name="Google Shape;62;g3401611c57f_0_3:notes">
            <a:extLst>
              <a:ext uri="{FF2B5EF4-FFF2-40B4-BE49-F238E27FC236}">
                <a16:creationId xmlns:a16="http://schemas.microsoft.com/office/drawing/2014/main" id="{F1153B67-8B71-9B6F-00F5-08644AF8B931}"/>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52172896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a:extLst>
            <a:ext uri="{FF2B5EF4-FFF2-40B4-BE49-F238E27FC236}">
              <a16:creationId xmlns:a16="http://schemas.microsoft.com/office/drawing/2014/main" id="{512D1A9D-C97B-5531-1C4F-03A7690D4E68}"/>
            </a:ext>
          </a:extLst>
        </p:cNvPr>
        <p:cNvGrpSpPr/>
        <p:nvPr/>
      </p:nvGrpSpPr>
      <p:grpSpPr>
        <a:xfrm>
          <a:off x="0" y="0"/>
          <a:ext cx="0" cy="0"/>
          <a:chOff x="0" y="0"/>
          <a:chExt cx="0" cy="0"/>
        </a:xfrm>
      </p:grpSpPr>
      <p:sp>
        <p:nvSpPr>
          <p:cNvPr id="61" name="Google Shape;61;g3401611c57f_0_3:notes">
            <a:extLst>
              <a:ext uri="{FF2B5EF4-FFF2-40B4-BE49-F238E27FC236}">
                <a16:creationId xmlns:a16="http://schemas.microsoft.com/office/drawing/2014/main" id="{D38FBEDA-A3F4-3171-C0CD-AF72BB262606}"/>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s-CL" dirty="0"/>
          </a:p>
        </p:txBody>
      </p:sp>
      <p:sp>
        <p:nvSpPr>
          <p:cNvPr id="62" name="Google Shape;62;g3401611c57f_0_3:notes">
            <a:extLst>
              <a:ext uri="{FF2B5EF4-FFF2-40B4-BE49-F238E27FC236}">
                <a16:creationId xmlns:a16="http://schemas.microsoft.com/office/drawing/2014/main" id="{3C3DC98D-7DA6-7D7D-49F9-A78DA1581F50}"/>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87433028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a:extLst>
            <a:ext uri="{FF2B5EF4-FFF2-40B4-BE49-F238E27FC236}">
              <a16:creationId xmlns:a16="http://schemas.microsoft.com/office/drawing/2014/main" id="{A3FECBCA-9EAD-244C-48A5-1AA9B4E628E9}"/>
            </a:ext>
          </a:extLst>
        </p:cNvPr>
        <p:cNvGrpSpPr/>
        <p:nvPr/>
      </p:nvGrpSpPr>
      <p:grpSpPr>
        <a:xfrm>
          <a:off x="0" y="0"/>
          <a:ext cx="0" cy="0"/>
          <a:chOff x="0" y="0"/>
          <a:chExt cx="0" cy="0"/>
        </a:xfrm>
      </p:grpSpPr>
      <p:sp>
        <p:nvSpPr>
          <p:cNvPr id="61" name="Google Shape;61;g3401611c57f_0_3:notes">
            <a:extLst>
              <a:ext uri="{FF2B5EF4-FFF2-40B4-BE49-F238E27FC236}">
                <a16:creationId xmlns:a16="http://schemas.microsoft.com/office/drawing/2014/main" id="{5A6E86FD-00D2-741F-C207-A9DAB34C2EB0}"/>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s-CL" dirty="0"/>
          </a:p>
        </p:txBody>
      </p:sp>
      <p:sp>
        <p:nvSpPr>
          <p:cNvPr id="62" name="Google Shape;62;g3401611c57f_0_3:notes">
            <a:extLst>
              <a:ext uri="{FF2B5EF4-FFF2-40B4-BE49-F238E27FC236}">
                <a16:creationId xmlns:a16="http://schemas.microsoft.com/office/drawing/2014/main" id="{18B039C8-48E5-B01D-1F59-DA2792DBB8C4}"/>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69573388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a:extLst>
            <a:ext uri="{FF2B5EF4-FFF2-40B4-BE49-F238E27FC236}">
              <a16:creationId xmlns:a16="http://schemas.microsoft.com/office/drawing/2014/main" id="{4BBD2DDC-72E4-40E3-7CF9-E38E2EDB9937}"/>
            </a:ext>
          </a:extLst>
        </p:cNvPr>
        <p:cNvGrpSpPr/>
        <p:nvPr/>
      </p:nvGrpSpPr>
      <p:grpSpPr>
        <a:xfrm>
          <a:off x="0" y="0"/>
          <a:ext cx="0" cy="0"/>
          <a:chOff x="0" y="0"/>
          <a:chExt cx="0" cy="0"/>
        </a:xfrm>
      </p:grpSpPr>
      <p:sp>
        <p:nvSpPr>
          <p:cNvPr id="61" name="Google Shape;61;g3401611c57f_0_3:notes">
            <a:extLst>
              <a:ext uri="{FF2B5EF4-FFF2-40B4-BE49-F238E27FC236}">
                <a16:creationId xmlns:a16="http://schemas.microsoft.com/office/drawing/2014/main" id="{665C1B4A-314F-C680-7494-84A8B8485D3F}"/>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s-CL" dirty="0"/>
          </a:p>
        </p:txBody>
      </p:sp>
      <p:sp>
        <p:nvSpPr>
          <p:cNvPr id="62" name="Google Shape;62;g3401611c57f_0_3:notes">
            <a:extLst>
              <a:ext uri="{FF2B5EF4-FFF2-40B4-BE49-F238E27FC236}">
                <a16:creationId xmlns:a16="http://schemas.microsoft.com/office/drawing/2014/main" id="{884CCE4A-310A-2B1A-ECD6-BDF48C9CCD7D}"/>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4162603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a:extLst>
            <a:ext uri="{FF2B5EF4-FFF2-40B4-BE49-F238E27FC236}">
              <a16:creationId xmlns:a16="http://schemas.microsoft.com/office/drawing/2014/main" id="{506E6D1B-D5BC-7F63-F395-AA3A883C2D32}"/>
            </a:ext>
          </a:extLst>
        </p:cNvPr>
        <p:cNvGrpSpPr/>
        <p:nvPr/>
      </p:nvGrpSpPr>
      <p:grpSpPr>
        <a:xfrm>
          <a:off x="0" y="0"/>
          <a:ext cx="0" cy="0"/>
          <a:chOff x="0" y="0"/>
          <a:chExt cx="0" cy="0"/>
        </a:xfrm>
      </p:grpSpPr>
      <p:sp>
        <p:nvSpPr>
          <p:cNvPr id="61" name="Google Shape;61;g3401611c57f_0_3:notes">
            <a:extLst>
              <a:ext uri="{FF2B5EF4-FFF2-40B4-BE49-F238E27FC236}">
                <a16:creationId xmlns:a16="http://schemas.microsoft.com/office/drawing/2014/main" id="{7181DBFE-DB5A-7B03-03C3-B6DEFBD3DC16}"/>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s-CL" dirty="0"/>
          </a:p>
        </p:txBody>
      </p:sp>
      <p:sp>
        <p:nvSpPr>
          <p:cNvPr id="62" name="Google Shape;62;g3401611c57f_0_3:notes">
            <a:extLst>
              <a:ext uri="{FF2B5EF4-FFF2-40B4-BE49-F238E27FC236}">
                <a16:creationId xmlns:a16="http://schemas.microsoft.com/office/drawing/2014/main" id="{14BA2C92-C7A0-059C-C4B6-E4BEE40254FF}"/>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35941377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a:extLst>
            <a:ext uri="{FF2B5EF4-FFF2-40B4-BE49-F238E27FC236}">
              <a16:creationId xmlns:a16="http://schemas.microsoft.com/office/drawing/2014/main" id="{046892C9-C43A-9026-B404-B9AF76159600}"/>
            </a:ext>
          </a:extLst>
        </p:cNvPr>
        <p:cNvGrpSpPr/>
        <p:nvPr/>
      </p:nvGrpSpPr>
      <p:grpSpPr>
        <a:xfrm>
          <a:off x="0" y="0"/>
          <a:ext cx="0" cy="0"/>
          <a:chOff x="0" y="0"/>
          <a:chExt cx="0" cy="0"/>
        </a:xfrm>
      </p:grpSpPr>
      <p:sp>
        <p:nvSpPr>
          <p:cNvPr id="61" name="Google Shape;61;g3401611c57f_0_3:notes">
            <a:extLst>
              <a:ext uri="{FF2B5EF4-FFF2-40B4-BE49-F238E27FC236}">
                <a16:creationId xmlns:a16="http://schemas.microsoft.com/office/drawing/2014/main" id="{79CCDBD4-C535-57A5-3DB9-1A731E9BB8FA}"/>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s-CL" dirty="0"/>
          </a:p>
        </p:txBody>
      </p:sp>
      <p:sp>
        <p:nvSpPr>
          <p:cNvPr id="62" name="Google Shape;62;g3401611c57f_0_3:notes">
            <a:extLst>
              <a:ext uri="{FF2B5EF4-FFF2-40B4-BE49-F238E27FC236}">
                <a16:creationId xmlns:a16="http://schemas.microsoft.com/office/drawing/2014/main" id="{CE5DEE91-D297-7BB5-7524-98FD3D64CAF4}"/>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68292630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Portad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ED10B83-DC68-9CB3-26B7-4BF431E64A98}"/>
              </a:ext>
            </a:extLst>
          </p:cNvPr>
          <p:cNvSpPr>
            <a:spLocks noGrp="1"/>
          </p:cNvSpPr>
          <p:nvPr>
            <p:ph type="title" hasCustomPrompt="1"/>
          </p:nvPr>
        </p:nvSpPr>
        <p:spPr>
          <a:xfrm>
            <a:off x="838200" y="2339259"/>
            <a:ext cx="10515600" cy="837710"/>
          </a:xfrm>
        </p:spPr>
        <p:txBody>
          <a:bodyPr>
            <a:normAutofit/>
          </a:bodyPr>
          <a:lstStyle>
            <a:lvl1pPr algn="ctr">
              <a:defRPr sz="4000" b="1" i="0">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r>
              <a:rPr lang="es-MX" dirty="0"/>
              <a:t>TÍTULO DE PRESENTACIÓN</a:t>
            </a:r>
            <a:endParaRPr lang="es-CL" dirty="0"/>
          </a:p>
        </p:txBody>
      </p:sp>
      <p:sp>
        <p:nvSpPr>
          <p:cNvPr id="14" name="Marcador de texto 13">
            <a:extLst>
              <a:ext uri="{FF2B5EF4-FFF2-40B4-BE49-F238E27FC236}">
                <a16:creationId xmlns:a16="http://schemas.microsoft.com/office/drawing/2014/main" id="{4EF85A1B-74A0-E128-CE32-50B638FB7137}"/>
              </a:ext>
            </a:extLst>
          </p:cNvPr>
          <p:cNvSpPr>
            <a:spLocks noGrp="1"/>
          </p:cNvSpPr>
          <p:nvPr>
            <p:ph type="body" sz="quarter" idx="11" hasCustomPrompt="1"/>
          </p:nvPr>
        </p:nvSpPr>
        <p:spPr>
          <a:xfrm>
            <a:off x="2882212" y="3264816"/>
            <a:ext cx="6427574" cy="346738"/>
          </a:xfrm>
        </p:spPr>
        <p:txBody>
          <a:bodyPr>
            <a:noAutofit/>
          </a:bodyPr>
          <a:lstStyle>
            <a:lvl1pPr marL="0" indent="0" algn="ctr">
              <a:buNone/>
              <a:defRPr sz="2800">
                <a:solidFill>
                  <a:schemeClr val="bg1"/>
                </a:solidFill>
              </a:defRPr>
            </a:lvl1pPr>
          </a:lstStyle>
          <a:p>
            <a:pPr lvl="0"/>
            <a:r>
              <a:rPr lang="es-MX" dirty="0"/>
              <a:t>Bajada lorem ipsum dolor sit amet</a:t>
            </a:r>
            <a:endParaRPr lang="es-CL" dirty="0"/>
          </a:p>
        </p:txBody>
      </p:sp>
      <p:sp>
        <p:nvSpPr>
          <p:cNvPr id="8" name="Marcador de texto 7">
            <a:extLst>
              <a:ext uri="{FF2B5EF4-FFF2-40B4-BE49-F238E27FC236}">
                <a16:creationId xmlns:a16="http://schemas.microsoft.com/office/drawing/2014/main" id="{D3EAE4C3-C21C-0F74-3775-DD3486554FC2}"/>
              </a:ext>
            </a:extLst>
          </p:cNvPr>
          <p:cNvSpPr>
            <a:spLocks noGrp="1"/>
          </p:cNvSpPr>
          <p:nvPr>
            <p:ph type="body" sz="quarter" idx="12" hasCustomPrompt="1"/>
          </p:nvPr>
        </p:nvSpPr>
        <p:spPr>
          <a:xfrm>
            <a:off x="4101379" y="1989474"/>
            <a:ext cx="3989238" cy="261938"/>
          </a:xfrm>
        </p:spPr>
        <p:txBody>
          <a:bodyPr/>
          <a:lstStyle>
            <a:lvl1pPr marL="0" indent="0" algn="ctr">
              <a:buNone/>
              <a:defRPr sz="1600"/>
            </a:lvl1pPr>
          </a:lstStyle>
          <a:p>
            <a:pPr lvl="0"/>
            <a:r>
              <a:rPr lang="es-MX" dirty="0"/>
              <a:t>Epígrafe</a:t>
            </a:r>
            <a:endParaRPr lang="es-CL" dirty="0"/>
          </a:p>
        </p:txBody>
      </p:sp>
    </p:spTree>
    <p:extLst>
      <p:ext uri="{BB962C8B-B14F-4D97-AF65-F5344CB8AC3E}">
        <p14:creationId xmlns:p14="http://schemas.microsoft.com/office/powerpoint/2010/main" val="137141961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Portadill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ED10B83-DC68-9CB3-26B7-4BF431E64A98}"/>
              </a:ext>
            </a:extLst>
          </p:cNvPr>
          <p:cNvSpPr>
            <a:spLocks noGrp="1"/>
          </p:cNvSpPr>
          <p:nvPr>
            <p:ph type="title" hasCustomPrompt="1"/>
          </p:nvPr>
        </p:nvSpPr>
        <p:spPr>
          <a:xfrm>
            <a:off x="838200" y="2279843"/>
            <a:ext cx="10515600" cy="837710"/>
          </a:xfrm>
        </p:spPr>
        <p:txBody>
          <a:bodyPr>
            <a:normAutofit/>
          </a:bodyPr>
          <a:lstStyle>
            <a:lvl1pPr algn="ctr">
              <a:defRPr sz="4600" b="1" i="0">
                <a:solidFill>
                  <a:srgbClr val="0B4581"/>
                </a:solidFill>
                <a:latin typeface="Verdana" panose="020B0604030504040204" pitchFamily="34" charset="0"/>
                <a:ea typeface="Verdana" panose="020B0604030504040204" pitchFamily="34" charset="0"/>
                <a:cs typeface="Verdana" panose="020B0604030504040204" pitchFamily="34" charset="0"/>
              </a:defRPr>
            </a:lvl1pPr>
          </a:lstStyle>
          <a:p>
            <a:r>
              <a:rPr lang="es-MX" dirty="0"/>
              <a:t>Título de lámina</a:t>
            </a:r>
            <a:endParaRPr lang="es-CL" dirty="0"/>
          </a:p>
        </p:txBody>
      </p:sp>
      <p:sp>
        <p:nvSpPr>
          <p:cNvPr id="14" name="Marcador de texto 13">
            <a:extLst>
              <a:ext uri="{FF2B5EF4-FFF2-40B4-BE49-F238E27FC236}">
                <a16:creationId xmlns:a16="http://schemas.microsoft.com/office/drawing/2014/main" id="{4EF85A1B-74A0-E128-CE32-50B638FB7137}"/>
              </a:ext>
            </a:extLst>
          </p:cNvPr>
          <p:cNvSpPr>
            <a:spLocks noGrp="1"/>
          </p:cNvSpPr>
          <p:nvPr>
            <p:ph type="body" sz="quarter" idx="11" hasCustomPrompt="1"/>
          </p:nvPr>
        </p:nvSpPr>
        <p:spPr>
          <a:xfrm>
            <a:off x="4201159" y="3264816"/>
            <a:ext cx="3789682" cy="346738"/>
          </a:xfrm>
        </p:spPr>
        <p:txBody>
          <a:bodyPr>
            <a:normAutofit/>
          </a:bodyPr>
          <a:lstStyle>
            <a:lvl1pPr marL="0" indent="0" algn="ctr">
              <a:buNone/>
              <a:defRPr sz="2000">
                <a:solidFill>
                  <a:srgbClr val="0B4581"/>
                </a:solidFill>
              </a:defRPr>
            </a:lvl1pPr>
          </a:lstStyle>
          <a:p>
            <a:pPr lvl="0"/>
            <a:r>
              <a:rPr lang="es-MX" dirty="0"/>
              <a:t>Bajada de lámina</a:t>
            </a:r>
            <a:endParaRPr lang="es-CL" dirty="0"/>
          </a:p>
        </p:txBody>
      </p:sp>
    </p:spTree>
    <p:extLst>
      <p:ext uri="{BB962C8B-B14F-4D97-AF65-F5344CB8AC3E}">
        <p14:creationId xmlns:p14="http://schemas.microsoft.com/office/powerpoint/2010/main" val="32506405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Lámina interior_op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Marcador de texto 2">
            <a:extLst>
              <a:ext uri="{FF2B5EF4-FFF2-40B4-BE49-F238E27FC236}">
                <a16:creationId xmlns:a16="http://schemas.microsoft.com/office/drawing/2014/main" id="{481A2E76-457B-7287-B7E9-E9E0C0329FCC}"/>
              </a:ext>
            </a:extLst>
          </p:cNvPr>
          <p:cNvSpPr>
            <a:spLocks noGrp="1"/>
          </p:cNvSpPr>
          <p:nvPr>
            <p:ph type="body" idx="1" hasCustomPrompt="1"/>
          </p:nvPr>
        </p:nvSpPr>
        <p:spPr>
          <a:xfrm>
            <a:off x="831850" y="623078"/>
            <a:ext cx="10515600" cy="518388"/>
          </a:xfrm>
        </p:spPr>
        <p:txBody>
          <a:bodyPr>
            <a:normAutofit/>
          </a:bodyPr>
          <a:lstStyle>
            <a:lvl1pPr marL="0" indent="0">
              <a:buNone/>
              <a:defRPr sz="4000" b="1" i="0">
                <a:solidFill>
                  <a:srgbClr val="0B4581"/>
                </a:solidFill>
                <a:latin typeface="Verdana" panose="020B0604030504040204" pitchFamily="34" charset="0"/>
                <a:ea typeface="Verdana" panose="020B0604030504040204" pitchFamily="34" charset="0"/>
                <a:cs typeface="Verdana" panose="020B060403050404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MX" dirty="0"/>
              <a:t>Título de lámina</a:t>
            </a:r>
          </a:p>
        </p:txBody>
      </p:sp>
      <p:sp>
        <p:nvSpPr>
          <p:cNvPr id="13" name="Marcador de texto 12">
            <a:extLst>
              <a:ext uri="{FF2B5EF4-FFF2-40B4-BE49-F238E27FC236}">
                <a16:creationId xmlns:a16="http://schemas.microsoft.com/office/drawing/2014/main" id="{98520361-BD56-4E8E-9CB5-6FC8EDEDDB91}"/>
              </a:ext>
            </a:extLst>
          </p:cNvPr>
          <p:cNvSpPr>
            <a:spLocks noGrp="1"/>
          </p:cNvSpPr>
          <p:nvPr>
            <p:ph type="body" sz="quarter" idx="16" hasCustomPrompt="1"/>
          </p:nvPr>
        </p:nvSpPr>
        <p:spPr>
          <a:xfrm>
            <a:off x="3821113" y="1991656"/>
            <a:ext cx="7569200" cy="3584575"/>
          </a:xfrm>
        </p:spPr>
        <p:txBody>
          <a:bodyPr/>
          <a:lstStyle>
            <a:lvl1pPr marL="0" indent="0">
              <a:buNone/>
              <a:defRPr sz="2000">
                <a:solidFill>
                  <a:srgbClr val="0C4581"/>
                </a:solidFill>
              </a:defRPr>
            </a:lvl1pPr>
          </a:lstStyle>
          <a:p>
            <a:pPr lvl="0"/>
            <a:r>
              <a:rPr lang="es-MX" dirty="0"/>
              <a:t>Texto de lámina. Lorem ipsum dolor sit amet.</a:t>
            </a:r>
            <a:endParaRPr lang="es-CL" dirty="0"/>
          </a:p>
        </p:txBody>
      </p:sp>
    </p:spTree>
    <p:extLst>
      <p:ext uri="{BB962C8B-B14F-4D97-AF65-F5344CB8AC3E}">
        <p14:creationId xmlns:p14="http://schemas.microsoft.com/office/powerpoint/2010/main" val="759473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_Lámina interior_op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Marcador de texto 2">
            <a:extLst>
              <a:ext uri="{FF2B5EF4-FFF2-40B4-BE49-F238E27FC236}">
                <a16:creationId xmlns:a16="http://schemas.microsoft.com/office/drawing/2014/main" id="{481A2E76-457B-7287-B7E9-E9E0C0329FCC}"/>
              </a:ext>
            </a:extLst>
          </p:cNvPr>
          <p:cNvSpPr>
            <a:spLocks noGrp="1"/>
          </p:cNvSpPr>
          <p:nvPr>
            <p:ph type="body" idx="1" hasCustomPrompt="1"/>
          </p:nvPr>
        </p:nvSpPr>
        <p:spPr>
          <a:xfrm>
            <a:off x="831850" y="623078"/>
            <a:ext cx="10515600" cy="518388"/>
          </a:xfrm>
        </p:spPr>
        <p:txBody>
          <a:bodyPr>
            <a:normAutofit/>
          </a:bodyPr>
          <a:lstStyle>
            <a:lvl1pPr marL="0" indent="0">
              <a:buNone/>
              <a:defRPr sz="4000" b="1" i="0">
                <a:solidFill>
                  <a:srgbClr val="0B4581"/>
                </a:solidFill>
                <a:latin typeface="Verdana" panose="020B0604030504040204" pitchFamily="34" charset="0"/>
                <a:ea typeface="Verdana" panose="020B0604030504040204" pitchFamily="34" charset="0"/>
                <a:cs typeface="Verdana" panose="020B060403050404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MX" dirty="0"/>
              <a:t>Título de lámina</a:t>
            </a:r>
          </a:p>
        </p:txBody>
      </p:sp>
      <p:sp>
        <p:nvSpPr>
          <p:cNvPr id="13" name="Marcador de texto 12">
            <a:extLst>
              <a:ext uri="{FF2B5EF4-FFF2-40B4-BE49-F238E27FC236}">
                <a16:creationId xmlns:a16="http://schemas.microsoft.com/office/drawing/2014/main" id="{98520361-BD56-4E8E-9CB5-6FC8EDEDDB91}"/>
              </a:ext>
            </a:extLst>
          </p:cNvPr>
          <p:cNvSpPr>
            <a:spLocks noGrp="1"/>
          </p:cNvSpPr>
          <p:nvPr>
            <p:ph type="body" sz="quarter" idx="16" hasCustomPrompt="1"/>
          </p:nvPr>
        </p:nvSpPr>
        <p:spPr>
          <a:xfrm>
            <a:off x="3821113" y="1991656"/>
            <a:ext cx="7569200" cy="3584575"/>
          </a:xfrm>
        </p:spPr>
        <p:txBody>
          <a:bodyPr/>
          <a:lstStyle>
            <a:lvl1pPr marL="0" indent="0">
              <a:buNone/>
              <a:defRPr sz="2000">
                <a:solidFill>
                  <a:srgbClr val="0C4581"/>
                </a:solidFill>
              </a:defRPr>
            </a:lvl1pPr>
          </a:lstStyle>
          <a:p>
            <a:pPr lvl="0"/>
            <a:r>
              <a:rPr lang="es-MX" dirty="0"/>
              <a:t>Texto de lámina. Lorem ipsum dolor sit amet.</a:t>
            </a:r>
            <a:endParaRPr lang="es-CL" dirty="0"/>
          </a:p>
        </p:txBody>
      </p:sp>
    </p:spTree>
    <p:extLst>
      <p:ext uri="{BB962C8B-B14F-4D97-AF65-F5344CB8AC3E}">
        <p14:creationId xmlns:p14="http://schemas.microsoft.com/office/powerpoint/2010/main" val="32455267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_Dos objeto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BE79EC74-3BED-0EC0-A81D-ABF62D8EA302}"/>
              </a:ext>
            </a:extLst>
          </p:cNvPr>
          <p:cNvSpPr>
            <a:spLocks noGrp="1"/>
          </p:cNvSpPr>
          <p:nvPr>
            <p:ph sz="half" idx="1"/>
          </p:nvPr>
        </p:nvSpPr>
        <p:spPr>
          <a:xfrm>
            <a:off x="838200" y="1485090"/>
            <a:ext cx="5181600" cy="4351338"/>
          </a:xfrm>
        </p:spPr>
        <p:txBody>
          <a:bodyPr/>
          <a:lstStyle/>
          <a:p>
            <a:pPr lvl="0"/>
            <a:endParaRPr lang="es-CL" dirty="0"/>
          </a:p>
        </p:txBody>
      </p:sp>
      <p:sp>
        <p:nvSpPr>
          <p:cNvPr id="11" name="Marcador de texto 9">
            <a:extLst>
              <a:ext uri="{FF2B5EF4-FFF2-40B4-BE49-F238E27FC236}">
                <a16:creationId xmlns:a16="http://schemas.microsoft.com/office/drawing/2014/main" id="{FFDD4098-A489-3EDD-9C9D-BD18C956122D}"/>
              </a:ext>
            </a:extLst>
          </p:cNvPr>
          <p:cNvSpPr>
            <a:spLocks noGrp="1"/>
          </p:cNvSpPr>
          <p:nvPr>
            <p:ph type="body" sz="quarter" idx="11"/>
          </p:nvPr>
        </p:nvSpPr>
        <p:spPr>
          <a:xfrm>
            <a:off x="6172200" y="1484313"/>
            <a:ext cx="5181600" cy="4351337"/>
          </a:xfrm>
        </p:spPr>
        <p:txBody>
          <a:bodyPr/>
          <a:lstStyle>
            <a:lvl1pPr>
              <a:defRPr sz="2400">
                <a:solidFill>
                  <a:srgbClr val="0C4581"/>
                </a:solidFill>
              </a:defRPr>
            </a:lvl1pPr>
            <a:lvl2pPr>
              <a:defRPr sz="2000">
                <a:solidFill>
                  <a:srgbClr val="0C4581"/>
                </a:solidFill>
              </a:defRPr>
            </a:lvl2pPr>
            <a:lvl3pPr>
              <a:defRPr sz="1800">
                <a:solidFill>
                  <a:srgbClr val="0C4581"/>
                </a:solidFill>
              </a:defRPr>
            </a:lvl3pPr>
            <a:lvl4pPr>
              <a:defRPr sz="1600">
                <a:solidFill>
                  <a:srgbClr val="0C4581"/>
                </a:solidFill>
              </a:defRPr>
            </a:lvl4pPr>
            <a:lvl5pPr>
              <a:defRPr sz="1600">
                <a:solidFill>
                  <a:srgbClr val="0C4581"/>
                </a:solidFill>
              </a:defRPr>
            </a:lvl5pPr>
          </a:lstStyle>
          <a:p>
            <a:pPr lvl="0"/>
            <a:r>
              <a:rPr lang="es-MX" dirty="0"/>
              <a:t>Haga clic para modificar los estilos de texto del patrón</a:t>
            </a:r>
          </a:p>
          <a:p>
            <a:pPr lvl="1"/>
            <a:r>
              <a:rPr lang="es-MX" dirty="0"/>
              <a:t>Segundo nivel</a:t>
            </a:r>
          </a:p>
          <a:p>
            <a:pPr lvl="2"/>
            <a:r>
              <a:rPr lang="es-MX" dirty="0"/>
              <a:t>Tercer nivel</a:t>
            </a:r>
          </a:p>
          <a:p>
            <a:pPr lvl="3"/>
            <a:r>
              <a:rPr lang="es-MX" dirty="0"/>
              <a:t>Cuarto nivel</a:t>
            </a:r>
          </a:p>
          <a:p>
            <a:pPr lvl="4"/>
            <a:r>
              <a:rPr lang="es-MX" dirty="0"/>
              <a:t>Quinto nivel</a:t>
            </a:r>
            <a:endParaRPr lang="es-CL" dirty="0"/>
          </a:p>
        </p:txBody>
      </p:sp>
      <p:sp>
        <p:nvSpPr>
          <p:cNvPr id="12" name="Marcador de texto 2">
            <a:extLst>
              <a:ext uri="{FF2B5EF4-FFF2-40B4-BE49-F238E27FC236}">
                <a16:creationId xmlns:a16="http://schemas.microsoft.com/office/drawing/2014/main" id="{D3881AA8-46B6-8B1C-2BFD-E829BBDBE929}"/>
              </a:ext>
            </a:extLst>
          </p:cNvPr>
          <p:cNvSpPr>
            <a:spLocks noGrp="1"/>
          </p:cNvSpPr>
          <p:nvPr>
            <p:ph type="body" idx="12" hasCustomPrompt="1"/>
          </p:nvPr>
        </p:nvSpPr>
        <p:spPr>
          <a:xfrm>
            <a:off x="831850" y="623078"/>
            <a:ext cx="10515600" cy="518388"/>
          </a:xfrm>
        </p:spPr>
        <p:txBody>
          <a:bodyPr>
            <a:normAutofit/>
          </a:bodyPr>
          <a:lstStyle>
            <a:lvl1pPr marL="0" indent="0">
              <a:buNone/>
              <a:defRPr sz="4000" b="1" i="0">
                <a:solidFill>
                  <a:srgbClr val="0B4581"/>
                </a:solidFill>
                <a:latin typeface="Verdana" panose="020B0604030504040204" pitchFamily="34" charset="0"/>
                <a:ea typeface="Verdana" panose="020B0604030504040204" pitchFamily="34" charset="0"/>
                <a:cs typeface="Verdana" panose="020B060403050404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MX" dirty="0"/>
              <a:t>Título de lámina</a:t>
            </a:r>
          </a:p>
        </p:txBody>
      </p:sp>
    </p:spTree>
    <p:extLst>
      <p:ext uri="{BB962C8B-B14F-4D97-AF65-F5344CB8AC3E}">
        <p14:creationId xmlns:p14="http://schemas.microsoft.com/office/powerpoint/2010/main" val="178416535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6_Cierr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0607201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415611" y="992767"/>
            <a:ext cx="11360800" cy="27368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6933"/>
            </a:lvl1pPr>
            <a:lvl2pPr lvl="1" algn="ctr">
              <a:spcBef>
                <a:spcPts val="0"/>
              </a:spcBef>
              <a:spcAft>
                <a:spcPts val="0"/>
              </a:spcAft>
              <a:buSzPts val="5200"/>
              <a:buNone/>
              <a:defRPr sz="6933"/>
            </a:lvl2pPr>
            <a:lvl3pPr lvl="2" algn="ctr">
              <a:spcBef>
                <a:spcPts val="0"/>
              </a:spcBef>
              <a:spcAft>
                <a:spcPts val="0"/>
              </a:spcAft>
              <a:buSzPts val="5200"/>
              <a:buNone/>
              <a:defRPr sz="6933"/>
            </a:lvl3pPr>
            <a:lvl4pPr lvl="3" algn="ctr">
              <a:spcBef>
                <a:spcPts val="0"/>
              </a:spcBef>
              <a:spcAft>
                <a:spcPts val="0"/>
              </a:spcAft>
              <a:buSzPts val="5200"/>
              <a:buNone/>
              <a:defRPr sz="6933"/>
            </a:lvl4pPr>
            <a:lvl5pPr lvl="4" algn="ctr">
              <a:spcBef>
                <a:spcPts val="0"/>
              </a:spcBef>
              <a:spcAft>
                <a:spcPts val="0"/>
              </a:spcAft>
              <a:buSzPts val="5200"/>
              <a:buNone/>
              <a:defRPr sz="6933"/>
            </a:lvl5pPr>
            <a:lvl6pPr lvl="5" algn="ctr">
              <a:spcBef>
                <a:spcPts val="0"/>
              </a:spcBef>
              <a:spcAft>
                <a:spcPts val="0"/>
              </a:spcAft>
              <a:buSzPts val="5200"/>
              <a:buNone/>
              <a:defRPr sz="6933"/>
            </a:lvl6pPr>
            <a:lvl7pPr lvl="6" algn="ctr">
              <a:spcBef>
                <a:spcPts val="0"/>
              </a:spcBef>
              <a:spcAft>
                <a:spcPts val="0"/>
              </a:spcAft>
              <a:buSzPts val="5200"/>
              <a:buNone/>
              <a:defRPr sz="6933"/>
            </a:lvl7pPr>
            <a:lvl8pPr lvl="7" algn="ctr">
              <a:spcBef>
                <a:spcPts val="0"/>
              </a:spcBef>
              <a:spcAft>
                <a:spcPts val="0"/>
              </a:spcAft>
              <a:buSzPts val="5200"/>
              <a:buNone/>
              <a:defRPr sz="6933"/>
            </a:lvl8pPr>
            <a:lvl9pPr lvl="8" algn="ctr">
              <a:spcBef>
                <a:spcPts val="0"/>
              </a:spcBef>
              <a:spcAft>
                <a:spcPts val="0"/>
              </a:spcAft>
              <a:buSzPts val="5200"/>
              <a:buNone/>
              <a:defRPr sz="6933"/>
            </a:lvl9pPr>
          </a:lstStyle>
          <a:p>
            <a:endParaRPr/>
          </a:p>
        </p:txBody>
      </p:sp>
      <p:sp>
        <p:nvSpPr>
          <p:cNvPr id="11" name="Google Shape;11;p2"/>
          <p:cNvSpPr txBox="1">
            <a:spLocks noGrp="1"/>
          </p:cNvSpPr>
          <p:nvPr>
            <p:ph type="subTitle" idx="1"/>
          </p:nvPr>
        </p:nvSpPr>
        <p:spPr>
          <a:xfrm>
            <a:off x="415600" y="3778833"/>
            <a:ext cx="11360800" cy="10568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2"/>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419" smtClean="0"/>
              <a:pPr/>
              <a:t>‹Nº›</a:t>
            </a:fld>
            <a:endParaRPr lang="es-419" dirty="0"/>
          </a:p>
        </p:txBody>
      </p:sp>
    </p:spTree>
    <p:extLst>
      <p:ext uri="{BB962C8B-B14F-4D97-AF65-F5344CB8AC3E}">
        <p14:creationId xmlns:p14="http://schemas.microsoft.com/office/powerpoint/2010/main" val="8726520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87F2359B-04E4-01ED-689A-93A1663A09B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MX" dirty="0"/>
              <a:t>Haz clic para modificar el estilo de título del patrón</a:t>
            </a:r>
            <a:endParaRPr lang="es-CL" dirty="0"/>
          </a:p>
        </p:txBody>
      </p:sp>
      <p:sp>
        <p:nvSpPr>
          <p:cNvPr id="3" name="Marcador de texto 2">
            <a:extLst>
              <a:ext uri="{FF2B5EF4-FFF2-40B4-BE49-F238E27FC236}">
                <a16:creationId xmlns:a16="http://schemas.microsoft.com/office/drawing/2014/main" id="{5D5BCEEC-C96B-0DC0-4290-32F18394F3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MX" dirty="0"/>
              <a:t>Haga clic para modificar los estilos de texto del patrón</a:t>
            </a:r>
          </a:p>
          <a:p>
            <a:pPr lvl="1"/>
            <a:r>
              <a:rPr lang="es-MX" dirty="0"/>
              <a:t>Segundo nivel</a:t>
            </a:r>
          </a:p>
          <a:p>
            <a:pPr lvl="2"/>
            <a:r>
              <a:rPr lang="es-MX" dirty="0"/>
              <a:t>Tercer nivel</a:t>
            </a:r>
          </a:p>
          <a:p>
            <a:pPr lvl="3"/>
            <a:r>
              <a:rPr lang="es-MX" dirty="0"/>
              <a:t>Cuarto nivel</a:t>
            </a:r>
          </a:p>
          <a:p>
            <a:pPr lvl="4"/>
            <a:r>
              <a:rPr lang="es-MX" dirty="0"/>
              <a:t>Quinto nivel</a:t>
            </a:r>
            <a:endParaRPr lang="es-CL" dirty="0"/>
          </a:p>
        </p:txBody>
      </p:sp>
      <p:sp>
        <p:nvSpPr>
          <p:cNvPr id="4" name="Marcador de fecha 3">
            <a:extLst>
              <a:ext uri="{FF2B5EF4-FFF2-40B4-BE49-F238E27FC236}">
                <a16:creationId xmlns:a16="http://schemas.microsoft.com/office/drawing/2014/main" id="{D5E2851F-2CF1-6901-1409-D84ED8AA56B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845C7F5-E518-4449-946A-19B136B5AE60}" type="datetimeFigureOut">
              <a:rPr lang="es-CL" smtClean="0"/>
              <a:t>22-04-2026</a:t>
            </a:fld>
            <a:endParaRPr lang="es-CL" dirty="0"/>
          </a:p>
        </p:txBody>
      </p:sp>
      <p:sp>
        <p:nvSpPr>
          <p:cNvPr id="5" name="Marcador de pie de página 4">
            <a:extLst>
              <a:ext uri="{FF2B5EF4-FFF2-40B4-BE49-F238E27FC236}">
                <a16:creationId xmlns:a16="http://schemas.microsoft.com/office/drawing/2014/main" id="{472B1A28-07FD-79E1-FE0A-90EE1D5E27E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dirty="0"/>
          </a:p>
        </p:txBody>
      </p:sp>
      <p:sp>
        <p:nvSpPr>
          <p:cNvPr id="6" name="Marcador de número de diapositiva 5">
            <a:extLst>
              <a:ext uri="{FF2B5EF4-FFF2-40B4-BE49-F238E27FC236}">
                <a16:creationId xmlns:a16="http://schemas.microsoft.com/office/drawing/2014/main" id="{1FDA1963-E09C-389D-ABAF-717B8D7A19E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6097A0-6419-AF42-932A-B78F8253A792}" type="slidenum">
              <a:rPr lang="es-CL" smtClean="0"/>
              <a:t>‹Nº›</a:t>
            </a:fld>
            <a:endParaRPr lang="es-CL" dirty="0"/>
          </a:p>
        </p:txBody>
      </p:sp>
    </p:spTree>
    <p:extLst>
      <p:ext uri="{BB962C8B-B14F-4D97-AF65-F5344CB8AC3E}">
        <p14:creationId xmlns:p14="http://schemas.microsoft.com/office/powerpoint/2010/main" val="1530940288"/>
      </p:ext>
    </p:extLst>
  </p:cSld>
  <p:clrMap bg1="lt1" tx1="dk1" bg2="lt2" tx2="dk2" accent1="accent1" accent2="accent2" accent3="accent3" accent4="accent4" accent5="accent5" accent6="accent6" hlink="hlink" folHlink="folHlink"/>
  <p:sldLayoutIdLst>
    <p:sldLayoutId id="2147483660" r:id="rId1"/>
    <p:sldLayoutId id="2147483650" r:id="rId2"/>
    <p:sldLayoutId id="2147483651" r:id="rId3"/>
    <p:sldLayoutId id="2147483662" r:id="rId4"/>
    <p:sldLayoutId id="2147483652" r:id="rId5"/>
    <p:sldLayoutId id="2147483663" r:id="rId6"/>
    <p:sldLayoutId id="2147483664" r:id="rId7"/>
  </p:sldLayoutIdLst>
  <p:txStyles>
    <p:titleStyle>
      <a:lvl1pPr algn="l" defTabSz="914400" rtl="0" eaLnBrk="1" latinLnBrk="0" hangingPunct="1">
        <a:lnSpc>
          <a:spcPct val="90000"/>
        </a:lnSpc>
        <a:spcBef>
          <a:spcPct val="0"/>
        </a:spcBef>
        <a:buNone/>
        <a:defRPr sz="4400" kern="1200">
          <a:solidFill>
            <a:schemeClr val="bg1"/>
          </a:solidFill>
          <a:latin typeface="Verdana" panose="020B0604030504040204" pitchFamily="34" charset="0"/>
          <a:ea typeface="Verdana" panose="020B0604030504040204" pitchFamily="34" charset="0"/>
          <a:cs typeface="Verdana" panose="020B060403050404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customXml" Target="../ink/ink2.xml"/><Relationship Id="rId7"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customXml" Target="../ink/ink3.xml"/><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customXml" Target="../ink/ink4.xml"/><Relationship Id="rId7"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customXml" Target="../ink/ink5.xml"/><Relationship Id="rId7"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customXml" Target="../ink/ink6.xml"/><Relationship Id="rId7"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customXml" Target="../ink/ink7.xml"/><Relationship Id="rId7" Type="http://schemas.openxmlformats.org/officeDocument/2006/relationships/hyperlink" Target="https://www.sec.cl/cuenta-publica-participativa-2025/" TargetMode="External"/><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14.png"/></Relationships>
</file>

<file path=ppt/slides/_rels/slide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customXml" Target="../ink/ink8.xml"/><Relationship Id="rId7" Type="http://schemas.openxmlformats.org/officeDocument/2006/relationships/image" Target="../media/image15.jpe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customXml" Target="../ink/ink9.xml"/><Relationship Id="rId7" Type="http://schemas.openxmlformats.org/officeDocument/2006/relationships/image" Target="../media/image17.emf"/><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customXml" Target="../ink/ink10.xml"/><Relationship Id="rId7" Type="http://schemas.openxmlformats.org/officeDocument/2006/relationships/chart" Target="../charts/chart2.xml"/><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customXml" Target="../ink/ink11.xml"/><Relationship Id="rId7" Type="http://schemas.openxmlformats.org/officeDocument/2006/relationships/chart" Target="../charts/chart3.xml"/><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customXml" Target="../ink/ink12.xml"/><Relationship Id="rId7"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customXml" Target="../ink/ink13.xml"/><Relationship Id="rId7" Type="http://schemas.openxmlformats.org/officeDocument/2006/relationships/chart" Target="../charts/chart4.xml"/><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customXml" Target="../ink/ink14.xml"/><Relationship Id="rId7"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8.png"/><Relationship Id="rId11" Type="http://schemas.openxmlformats.org/officeDocument/2006/relationships/image" Target="../media/image24.png"/><Relationship Id="rId5" Type="http://schemas.openxmlformats.org/officeDocument/2006/relationships/image" Target="../media/image7.png"/><Relationship Id="rId10" Type="http://schemas.openxmlformats.org/officeDocument/2006/relationships/image" Target="../media/image23.png"/><Relationship Id="rId4" Type="http://schemas.openxmlformats.org/officeDocument/2006/relationships/image" Target="../media/image6.png"/><Relationship Id="rId9" Type="http://schemas.openxmlformats.org/officeDocument/2006/relationships/image" Target="../media/image22.png"/></Relationships>
</file>

<file path=ppt/slides/_rels/slide16.xml.rels><?xml version="1.0" encoding="UTF-8" standalone="yes"?>
<Relationships xmlns="http://schemas.openxmlformats.org/package/2006/relationships"><Relationship Id="rId3" Type="http://schemas.openxmlformats.org/officeDocument/2006/relationships/customXml" Target="../ink/ink15.xml"/><Relationship Id="rId7" Type="http://schemas.openxmlformats.org/officeDocument/2006/relationships/chart" Target="../charts/chart5.xml"/><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customXml" Target="../ink/ink16.xml"/><Relationship Id="rId7" Type="http://schemas.openxmlformats.org/officeDocument/2006/relationships/chart" Target="../charts/chart6.xml"/><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10" Type="http://schemas.openxmlformats.org/officeDocument/2006/relationships/chart" Target="../charts/chart7.xml"/><Relationship Id="rId4" Type="http://schemas.openxmlformats.org/officeDocument/2006/relationships/image" Target="../media/image6.png"/><Relationship Id="rId9" Type="http://schemas.openxmlformats.org/officeDocument/2006/relationships/image" Target="../media/image26.png"/></Relationships>
</file>

<file path=ppt/slides/_rels/slide18.xml.rels><?xml version="1.0" encoding="UTF-8" standalone="yes"?>
<Relationships xmlns="http://schemas.openxmlformats.org/package/2006/relationships"><Relationship Id="rId3" Type="http://schemas.openxmlformats.org/officeDocument/2006/relationships/customXml" Target="../ink/ink17.xml"/><Relationship Id="rId7" Type="http://schemas.openxmlformats.org/officeDocument/2006/relationships/image" Target="../media/image27.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image" Target="../media/image34.png"/><Relationship Id="rId3" Type="http://schemas.openxmlformats.org/officeDocument/2006/relationships/customXml" Target="../ink/ink18.xml"/><Relationship Id="rId7" Type="http://schemas.openxmlformats.org/officeDocument/2006/relationships/image" Target="../media/image28.png"/><Relationship Id="rId12" Type="http://schemas.openxmlformats.org/officeDocument/2006/relationships/image" Target="../media/image33.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8.png"/><Relationship Id="rId11" Type="http://schemas.openxmlformats.org/officeDocument/2006/relationships/image" Target="../media/image32.png"/><Relationship Id="rId5" Type="http://schemas.openxmlformats.org/officeDocument/2006/relationships/image" Target="../media/image7.png"/><Relationship Id="rId10" Type="http://schemas.openxmlformats.org/officeDocument/2006/relationships/image" Target="../media/image31.png"/><Relationship Id="rId4" Type="http://schemas.openxmlformats.org/officeDocument/2006/relationships/image" Target="../media/image6.png"/><Relationship Id="rId9" Type="http://schemas.openxmlformats.org/officeDocument/2006/relationships/image" Target="../media/image30.png"/></Relationships>
</file>

<file path=ppt/slides/_rels/slide20.xml.rels><?xml version="1.0" encoding="UTF-8" standalone="yes"?>
<Relationships xmlns="http://schemas.openxmlformats.org/package/2006/relationships"><Relationship Id="rId3" Type="http://schemas.openxmlformats.org/officeDocument/2006/relationships/customXml" Target="../ink/ink19.xml"/><Relationship Id="rId7" Type="http://schemas.openxmlformats.org/officeDocument/2006/relationships/chart" Target="../charts/chart8.xml"/><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customXml" Target="../ink/ink20.xml"/><Relationship Id="rId7" Type="http://schemas.openxmlformats.org/officeDocument/2006/relationships/image" Target="../media/image35.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customXml" Target="../ink/ink21.xml"/><Relationship Id="rId7" Type="http://schemas.openxmlformats.org/officeDocument/2006/relationships/image" Target="../media/image37.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customXml" Target="../ink/ink22.xml"/><Relationship Id="rId7" Type="http://schemas.openxmlformats.org/officeDocument/2006/relationships/image" Target="../media/image39.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41.png"/></Relationships>
</file>

<file path=ppt/slides/_rels/slide24.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customXml" Target="../ink/ink23.xml"/><Relationship Id="rId7" Type="http://schemas.openxmlformats.org/officeDocument/2006/relationships/image" Target="../media/image42.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44.png"/></Relationships>
</file>

<file path=ppt/slides/_rels/slide25.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customXml" Target="../ink/ink24.xml"/><Relationship Id="rId7" Type="http://schemas.openxmlformats.org/officeDocument/2006/relationships/image" Target="../media/image45.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customXml" Target="../ink/ink25.xml"/><Relationship Id="rId7" Type="http://schemas.openxmlformats.org/officeDocument/2006/relationships/image" Target="../media/image48.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47.png"/></Relationships>
</file>

<file path=ppt/slides/_rels/slide27.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customXml" Target="../ink/ink26.xml"/><Relationship Id="rId7" Type="http://schemas.openxmlformats.org/officeDocument/2006/relationships/image" Target="../media/image40.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51.png"/></Relationships>
</file>

<file path=ppt/slides/_rels/slide28.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customXml" Target="../ink/ink27.xml"/><Relationship Id="rId7" Type="http://schemas.openxmlformats.org/officeDocument/2006/relationships/image" Target="../media/image52.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customXml" Target="../ink/ink28.xml"/><Relationship Id="rId7" Type="http://schemas.openxmlformats.org/officeDocument/2006/relationships/image" Target="../media/image54.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customXml" Target="../ink/ink29.xml"/><Relationship Id="rId7" Type="http://schemas.openxmlformats.org/officeDocument/2006/relationships/image" Target="../media/image5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customXml" Target="../ink/ink30.xml"/><Relationship Id="rId7" Type="http://schemas.openxmlformats.org/officeDocument/2006/relationships/image" Target="../media/image57.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customXml" Target="../ink/ink31.xml"/><Relationship Id="rId7" Type="http://schemas.openxmlformats.org/officeDocument/2006/relationships/image" Target="../media/image58.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8" Type="http://schemas.openxmlformats.org/officeDocument/2006/relationships/image" Target="../media/image60.png"/><Relationship Id="rId3" Type="http://schemas.openxmlformats.org/officeDocument/2006/relationships/customXml" Target="../ink/ink32.xml"/><Relationship Id="rId7" Type="http://schemas.openxmlformats.org/officeDocument/2006/relationships/image" Target="../media/image58.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8" Type="http://schemas.openxmlformats.org/officeDocument/2006/relationships/image" Target="../media/image62.png"/><Relationship Id="rId13" Type="http://schemas.openxmlformats.org/officeDocument/2006/relationships/image" Target="../media/image67.png"/><Relationship Id="rId3" Type="http://schemas.openxmlformats.org/officeDocument/2006/relationships/customXml" Target="../ink/ink33.xml"/><Relationship Id="rId7" Type="http://schemas.openxmlformats.org/officeDocument/2006/relationships/image" Target="../media/image61.png"/><Relationship Id="rId12" Type="http://schemas.openxmlformats.org/officeDocument/2006/relationships/image" Target="../media/image6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8.png"/><Relationship Id="rId11" Type="http://schemas.openxmlformats.org/officeDocument/2006/relationships/image" Target="../media/image65.png"/><Relationship Id="rId5" Type="http://schemas.openxmlformats.org/officeDocument/2006/relationships/image" Target="../media/image7.png"/><Relationship Id="rId15" Type="http://schemas.openxmlformats.org/officeDocument/2006/relationships/image" Target="../media/image69.png"/><Relationship Id="rId10" Type="http://schemas.openxmlformats.org/officeDocument/2006/relationships/image" Target="../media/image64.png"/><Relationship Id="rId4" Type="http://schemas.openxmlformats.org/officeDocument/2006/relationships/image" Target="../media/image6.png"/><Relationship Id="rId9" Type="http://schemas.openxmlformats.org/officeDocument/2006/relationships/image" Target="../media/image63.png"/><Relationship Id="rId14" Type="http://schemas.openxmlformats.org/officeDocument/2006/relationships/image" Target="../media/image68.png"/></Relationships>
</file>

<file path=ppt/slides/_rels/slide35.xml.rels><?xml version="1.0" encoding="UTF-8" standalone="yes"?>
<Relationships xmlns="http://schemas.openxmlformats.org/package/2006/relationships"><Relationship Id="rId8" Type="http://schemas.openxmlformats.org/officeDocument/2006/relationships/image" Target="../media/image71.png"/><Relationship Id="rId13" Type="http://schemas.openxmlformats.org/officeDocument/2006/relationships/image" Target="../media/image76.png"/><Relationship Id="rId3" Type="http://schemas.openxmlformats.org/officeDocument/2006/relationships/customXml" Target="../ink/ink34.xml"/><Relationship Id="rId7" Type="http://schemas.openxmlformats.org/officeDocument/2006/relationships/image" Target="../media/image70.png"/><Relationship Id="rId12" Type="http://schemas.openxmlformats.org/officeDocument/2006/relationships/image" Target="../media/image75.png"/><Relationship Id="rId2" Type="http://schemas.openxmlformats.org/officeDocument/2006/relationships/notesSlide" Target="../notesSlides/notesSlide34.xml"/><Relationship Id="rId16" Type="http://schemas.openxmlformats.org/officeDocument/2006/relationships/image" Target="../media/image79.png"/><Relationship Id="rId1" Type="http://schemas.openxmlformats.org/officeDocument/2006/relationships/slideLayout" Target="../slideLayouts/slideLayout7.xml"/><Relationship Id="rId6" Type="http://schemas.openxmlformats.org/officeDocument/2006/relationships/image" Target="../media/image8.png"/><Relationship Id="rId11" Type="http://schemas.openxmlformats.org/officeDocument/2006/relationships/image" Target="../media/image74.png"/><Relationship Id="rId5" Type="http://schemas.openxmlformats.org/officeDocument/2006/relationships/image" Target="../media/image7.png"/><Relationship Id="rId15" Type="http://schemas.openxmlformats.org/officeDocument/2006/relationships/image" Target="../media/image78.png"/><Relationship Id="rId10" Type="http://schemas.openxmlformats.org/officeDocument/2006/relationships/image" Target="../media/image73.png"/><Relationship Id="rId4" Type="http://schemas.openxmlformats.org/officeDocument/2006/relationships/image" Target="../media/image6.png"/><Relationship Id="rId9" Type="http://schemas.openxmlformats.org/officeDocument/2006/relationships/image" Target="../media/image72.png"/><Relationship Id="rId14" Type="http://schemas.openxmlformats.org/officeDocument/2006/relationships/image" Target="../media/image77.png"/></Relationships>
</file>

<file path=ppt/slides/_rels/slide36.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customXml" Target="../ink/ink35.xml"/><Relationship Id="rId7" Type="http://schemas.openxmlformats.org/officeDocument/2006/relationships/image" Target="../media/image80.jpe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10" Type="http://schemas.openxmlformats.org/officeDocument/2006/relationships/image" Target="../media/image83.png"/><Relationship Id="rId4" Type="http://schemas.openxmlformats.org/officeDocument/2006/relationships/image" Target="../media/image6.png"/><Relationship Id="rId9" Type="http://schemas.openxmlformats.org/officeDocument/2006/relationships/image" Target="../media/image82.jpeg"/></Relationships>
</file>

<file path=ppt/slides/_rels/slide37.xml.rels><?xml version="1.0" encoding="UTF-8" standalone="yes"?>
<Relationships xmlns="http://schemas.openxmlformats.org/package/2006/relationships"><Relationship Id="rId3" Type="http://schemas.openxmlformats.org/officeDocument/2006/relationships/image" Target="../media/image85.gif"/><Relationship Id="rId2" Type="http://schemas.openxmlformats.org/officeDocument/2006/relationships/image" Target="../media/image84.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68B6F0E-E3EF-DF1F-5766-D244A8CE85C5}"/>
              </a:ext>
            </a:extLst>
          </p:cNvPr>
          <p:cNvSpPr>
            <a:spLocks noGrp="1"/>
          </p:cNvSpPr>
          <p:nvPr>
            <p:ph type="title"/>
          </p:nvPr>
        </p:nvSpPr>
        <p:spPr/>
        <p:txBody>
          <a:bodyPr/>
          <a:lstStyle/>
          <a:p>
            <a:endParaRPr lang="es-CL" dirty="0"/>
          </a:p>
        </p:txBody>
      </p:sp>
      <p:sp>
        <p:nvSpPr>
          <p:cNvPr id="3" name="Marcador de texto 2">
            <a:extLst>
              <a:ext uri="{FF2B5EF4-FFF2-40B4-BE49-F238E27FC236}">
                <a16:creationId xmlns:a16="http://schemas.microsoft.com/office/drawing/2014/main" id="{5C9030D3-0026-A25C-2670-99EC42E7FB7E}"/>
              </a:ext>
            </a:extLst>
          </p:cNvPr>
          <p:cNvSpPr>
            <a:spLocks noGrp="1"/>
          </p:cNvSpPr>
          <p:nvPr>
            <p:ph type="body" sz="quarter" idx="11"/>
          </p:nvPr>
        </p:nvSpPr>
        <p:spPr/>
        <p:txBody>
          <a:bodyPr>
            <a:normAutofit lnSpcReduction="10000"/>
          </a:bodyPr>
          <a:lstStyle/>
          <a:p>
            <a:endParaRPr lang="es-CL" dirty="0"/>
          </a:p>
        </p:txBody>
      </p:sp>
      <p:pic>
        <p:nvPicPr>
          <p:cNvPr id="4" name="Imagen 3">
            <a:extLst>
              <a:ext uri="{FF2B5EF4-FFF2-40B4-BE49-F238E27FC236}">
                <a16:creationId xmlns:a16="http://schemas.microsoft.com/office/drawing/2014/main" id="{35D7D9A2-E01C-536B-3B41-17A8BA00AAB9}"/>
              </a:ext>
            </a:extLst>
          </p:cNvPr>
          <p:cNvPicPr>
            <a:picLocks noChangeAspect="1"/>
          </p:cNvPicPr>
          <p:nvPr/>
        </p:nvPicPr>
        <p:blipFill>
          <a:blip r:embed="rId2"/>
          <a:srcRect/>
          <a:stretch/>
        </p:blipFill>
        <p:spPr>
          <a:xfrm>
            <a:off x="169682" y="96637"/>
            <a:ext cx="11924908" cy="6705378"/>
          </a:xfrm>
          <a:prstGeom prst="rect">
            <a:avLst/>
          </a:prstGeom>
        </p:spPr>
      </p:pic>
      <p:sp>
        <p:nvSpPr>
          <p:cNvPr id="5" name="Google Shape;110;p18">
            <a:extLst>
              <a:ext uri="{FF2B5EF4-FFF2-40B4-BE49-F238E27FC236}">
                <a16:creationId xmlns:a16="http://schemas.microsoft.com/office/drawing/2014/main" id="{4461308C-AF3A-4EF2-5BA6-8E9CE36FEFBF}"/>
              </a:ext>
            </a:extLst>
          </p:cNvPr>
          <p:cNvSpPr txBox="1"/>
          <p:nvPr/>
        </p:nvSpPr>
        <p:spPr>
          <a:xfrm>
            <a:off x="4303451" y="4670315"/>
            <a:ext cx="5825489" cy="16215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s-419" sz="1700" b="1" dirty="0">
                <a:solidFill>
                  <a:srgbClr val="3547C7"/>
                </a:solidFill>
                <a:latin typeface="Montserrat"/>
                <a:ea typeface="Montserrat"/>
                <a:cs typeface="Montserrat"/>
                <a:sym typeface="Montserrat"/>
              </a:rPr>
              <a:t>Región de Tarapacá</a:t>
            </a:r>
          </a:p>
        </p:txBody>
      </p:sp>
    </p:spTree>
    <p:extLst>
      <p:ext uri="{BB962C8B-B14F-4D97-AF65-F5344CB8AC3E}">
        <p14:creationId xmlns:p14="http://schemas.microsoft.com/office/powerpoint/2010/main" val="42035919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3">
          <a:extLst>
            <a:ext uri="{FF2B5EF4-FFF2-40B4-BE49-F238E27FC236}">
              <a16:creationId xmlns:a16="http://schemas.microsoft.com/office/drawing/2014/main" id="{C543C489-E0B2-22C4-5CDC-5451FA9698EE}"/>
            </a:ext>
          </a:extLst>
        </p:cNvPr>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3">
            <p14:nvContentPartPr>
              <p14:cNvPr id="2" name="Entrada de lápiz 1">
                <a:extLst>
                  <a:ext uri="{FF2B5EF4-FFF2-40B4-BE49-F238E27FC236}">
                    <a16:creationId xmlns:a16="http://schemas.microsoft.com/office/drawing/2014/main" id="{D28310E2-C838-71B1-B190-FB296E435199}"/>
                  </a:ext>
                </a:extLst>
              </p14:cNvPr>
              <p14:cNvContentPartPr/>
              <p14:nvPr/>
            </p14:nvContentPartPr>
            <p14:xfrm>
              <a:off x="975381" y="639120"/>
              <a:ext cx="480" cy="480"/>
            </p14:xfrm>
          </p:contentPart>
        </mc:Choice>
        <mc:Fallback xmlns="">
          <p:pic>
            <p:nvPicPr>
              <p:cNvPr id="2" name="Entrada de lápiz 1">
                <a:extLst>
                  <a:ext uri="{FF2B5EF4-FFF2-40B4-BE49-F238E27FC236}">
                    <a16:creationId xmlns:a16="http://schemas.microsoft.com/office/drawing/2014/main" id="{D28310E2-C838-71B1-B190-FB296E435199}"/>
                  </a:ext>
                </a:extLst>
              </p:cNvPr>
              <p:cNvPicPr/>
              <p:nvPr/>
            </p:nvPicPr>
            <p:blipFill>
              <a:blip r:embed="rId4"/>
              <a:stretch>
                <a:fillRect/>
              </a:stretch>
            </p:blipFill>
            <p:spPr>
              <a:xfrm>
                <a:off x="963381" y="627120"/>
                <a:ext cx="24000" cy="24000"/>
              </a:xfrm>
              <a:prstGeom prst="rect">
                <a:avLst/>
              </a:prstGeom>
            </p:spPr>
          </p:pic>
        </mc:Fallback>
      </mc:AlternateContent>
      <p:grpSp>
        <p:nvGrpSpPr>
          <p:cNvPr id="3" name="Grupo 2">
            <a:extLst>
              <a:ext uri="{FF2B5EF4-FFF2-40B4-BE49-F238E27FC236}">
                <a16:creationId xmlns:a16="http://schemas.microsoft.com/office/drawing/2014/main" id="{0350F441-9046-21E0-C492-A33B46200B0C}"/>
              </a:ext>
            </a:extLst>
          </p:cNvPr>
          <p:cNvGrpSpPr/>
          <p:nvPr/>
        </p:nvGrpSpPr>
        <p:grpSpPr>
          <a:xfrm>
            <a:off x="298167" y="252880"/>
            <a:ext cx="2148020" cy="385281"/>
            <a:chOff x="5872261" y="1125027"/>
            <a:chExt cx="2275755" cy="408193"/>
          </a:xfrm>
        </p:grpSpPr>
        <p:pic>
          <p:nvPicPr>
            <p:cNvPr id="4" name="Google Shape;58;p14" title="logo-1.png">
              <a:extLst>
                <a:ext uri="{FF2B5EF4-FFF2-40B4-BE49-F238E27FC236}">
                  <a16:creationId xmlns:a16="http://schemas.microsoft.com/office/drawing/2014/main" id="{7138F581-3946-FAF1-8FC9-E3D2560D9023}"/>
                </a:ext>
              </a:extLst>
            </p:cNvPr>
            <p:cNvPicPr preferRelativeResize="0"/>
            <p:nvPr/>
          </p:nvPicPr>
          <p:blipFill>
            <a:blip r:embed="rId5">
              <a:alphaModFix/>
            </a:blip>
            <a:stretch>
              <a:fillRect/>
            </a:stretch>
          </p:blipFill>
          <p:spPr>
            <a:xfrm>
              <a:off x="6777569" y="1125027"/>
              <a:ext cx="1370447" cy="408193"/>
            </a:xfrm>
            <a:prstGeom prst="rect">
              <a:avLst/>
            </a:prstGeom>
            <a:noFill/>
            <a:ln>
              <a:noFill/>
            </a:ln>
          </p:spPr>
        </p:pic>
        <p:pic>
          <p:nvPicPr>
            <p:cNvPr id="5" name="Imagen 4" descr="Logotipo&#10;&#10;El contenido generado por IA puede ser incorrecto.">
              <a:extLst>
                <a:ext uri="{FF2B5EF4-FFF2-40B4-BE49-F238E27FC236}">
                  <a16:creationId xmlns:a16="http://schemas.microsoft.com/office/drawing/2014/main" id="{E87497A8-780F-A98D-4196-2321935596CA}"/>
                </a:ext>
              </a:extLst>
            </p:cNvPr>
            <p:cNvPicPr>
              <a:picLocks noChangeAspect="1"/>
            </p:cNvPicPr>
            <p:nvPr/>
          </p:nvPicPr>
          <p:blipFill>
            <a:blip r:embed="rId6"/>
            <a:stretch>
              <a:fillRect/>
            </a:stretch>
          </p:blipFill>
          <p:spPr>
            <a:xfrm>
              <a:off x="5872261" y="1191164"/>
              <a:ext cx="826379" cy="269980"/>
            </a:xfrm>
            <a:prstGeom prst="rect">
              <a:avLst/>
            </a:prstGeom>
          </p:spPr>
        </p:pic>
      </p:grpSp>
      <p:sp>
        <p:nvSpPr>
          <p:cNvPr id="6" name="Marcador de texto 1">
            <a:extLst>
              <a:ext uri="{FF2B5EF4-FFF2-40B4-BE49-F238E27FC236}">
                <a16:creationId xmlns:a16="http://schemas.microsoft.com/office/drawing/2014/main" id="{C38720E3-E716-0CD1-3F9F-38E6DAEF0635}"/>
              </a:ext>
            </a:extLst>
          </p:cNvPr>
          <p:cNvSpPr txBox="1">
            <a:spLocks noChangeArrowheads="1"/>
          </p:cNvSpPr>
          <p:nvPr/>
        </p:nvSpPr>
        <p:spPr>
          <a:xfrm>
            <a:off x="248371" y="743212"/>
            <a:ext cx="8350251" cy="690033"/>
          </a:xfrm>
          <a:prstGeom prst="rect">
            <a:avLst/>
          </a:prstGeom>
          <a:noFill/>
          <a:ln>
            <a:noFill/>
          </a:ln>
        </p:spPr>
        <p:txBody>
          <a:bodyPr spcFirstLastPara="1" wrap="square" lIns="121900" tIns="121900" rIns="121900" bIns="121900" anchor="t" anchorCtr="0">
            <a:normAutofit fontScale="85000" lnSpcReduction="20000"/>
          </a:bodyPr>
          <a:lstStyle>
            <a:defPPr marR="0" lvl="0" algn="l" rtl="0">
              <a:lnSpc>
                <a:spcPct val="100000"/>
              </a:lnSpc>
              <a:spcBef>
                <a:spcPts val="0"/>
              </a:spcBef>
              <a:spcAft>
                <a:spcPts val="0"/>
              </a:spcAft>
              <a:defRPr lang="es-CL"/>
            </a:defPPr>
            <a:lvl1pPr marL="457200" marR="0" lvl="0" indent="-342900">
              <a:lnSpc>
                <a:spcPct val="100000"/>
              </a:lnSpc>
              <a:spcBef>
                <a:spcPts val="0"/>
              </a:spcBef>
              <a:spcAft>
                <a:spcPts val="0"/>
              </a:spcAft>
              <a:buClr>
                <a:schemeClr val="dk2"/>
              </a:buClr>
              <a:buSzPts val="2800"/>
              <a:buFont typeface="Arial"/>
              <a:buNone/>
              <a:defRPr sz="4267" b="1" i="0" u="none" strike="noStrike" cap="none">
                <a:solidFill>
                  <a:srgbClr val="3547C7"/>
                </a:solidFill>
                <a:latin typeface="Montserrat"/>
                <a:ea typeface="Arial"/>
                <a:cs typeface="Arial"/>
              </a:defRPr>
            </a:lvl1pPr>
            <a:lvl2pPr marL="914400" marR="0" lvl="1" indent="-317500" algn="ctr">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defRPr>
            </a:lvl2pPr>
            <a:lvl3pPr marL="1371600" marR="0" lvl="2" indent="-317500" algn="ctr">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defRPr>
            </a:lvl3pPr>
            <a:lvl4pPr marL="1828800" marR="0" lvl="3" indent="-317500" algn="ctr">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defRPr>
            </a:lvl4pPr>
            <a:lvl5pPr marL="2286000" marR="0" lvl="4" indent="-317500" algn="ctr">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defRPr>
            </a:lvl5pPr>
            <a:lvl6pPr marL="2743200" marR="0" lvl="5" indent="-317500" algn="ctr">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defRPr>
            </a:lvl6pPr>
            <a:lvl7pPr marL="3200400" marR="0" lvl="6" indent="-317500" algn="ctr">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defRPr>
            </a:lvl7pPr>
            <a:lvl8pPr marL="3657600" marR="0" lvl="7" indent="-317500" algn="ctr">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defRPr>
            </a:lvl8pPr>
            <a:lvl9pPr marL="4114800" marR="0" lvl="8" indent="-317500" algn="ctr">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defRPr>
            </a:lvl9pPr>
          </a:lstStyle>
          <a:p>
            <a:r>
              <a:rPr lang="es-ES" dirty="0"/>
              <a:t>1. Nuestra Institución</a:t>
            </a:r>
          </a:p>
          <a:p>
            <a:endParaRPr lang="es-ES" dirty="0"/>
          </a:p>
        </p:txBody>
      </p:sp>
      <p:sp>
        <p:nvSpPr>
          <p:cNvPr id="8" name="CuadroTexto 7">
            <a:extLst>
              <a:ext uri="{FF2B5EF4-FFF2-40B4-BE49-F238E27FC236}">
                <a16:creationId xmlns:a16="http://schemas.microsoft.com/office/drawing/2014/main" id="{7971337B-E7E2-219E-E712-D4A0FC7C0E46}"/>
              </a:ext>
            </a:extLst>
          </p:cNvPr>
          <p:cNvSpPr txBox="1"/>
          <p:nvPr/>
        </p:nvSpPr>
        <p:spPr>
          <a:xfrm>
            <a:off x="514233" y="1536855"/>
            <a:ext cx="11004304" cy="652615"/>
          </a:xfrm>
          <a:prstGeom prst="rect">
            <a:avLst/>
          </a:prstGeom>
          <a:noFill/>
        </p:spPr>
        <p:txBody>
          <a:bodyPr wrap="square">
            <a:spAutoFit/>
          </a:bodyPr>
          <a:lstStyle/>
          <a:p>
            <a:pPr algn="just">
              <a:lnSpc>
                <a:spcPct val="80000"/>
              </a:lnSpc>
              <a:defRPr/>
            </a:pPr>
            <a:r>
              <a:rPr lang="es-ES" sz="2267" b="1" dirty="0">
                <a:solidFill>
                  <a:srgbClr val="3547C7"/>
                </a:solidFill>
                <a:latin typeface="Montserrat"/>
              </a:rPr>
              <a:t>121 Años Trabajando por las Personas</a:t>
            </a:r>
            <a:r>
              <a:rPr lang="es-ES" sz="2267" dirty="0">
                <a:solidFill>
                  <a:srgbClr val="3547C7"/>
                </a:solidFill>
                <a:latin typeface="Montserrat"/>
              </a:rPr>
              <a:t>, fiscalizando la Seguridad y Calidad de los Productos y Servicios de la industria de la Energía.</a:t>
            </a:r>
          </a:p>
        </p:txBody>
      </p:sp>
      <p:sp>
        <p:nvSpPr>
          <p:cNvPr id="11" name="CuadroTexto 10">
            <a:extLst>
              <a:ext uri="{FF2B5EF4-FFF2-40B4-BE49-F238E27FC236}">
                <a16:creationId xmlns:a16="http://schemas.microsoft.com/office/drawing/2014/main" id="{B8A6E106-F5FE-BE5D-0CEB-B244F03FEA4C}"/>
              </a:ext>
            </a:extLst>
          </p:cNvPr>
          <p:cNvSpPr txBox="1"/>
          <p:nvPr/>
        </p:nvSpPr>
        <p:spPr>
          <a:xfrm>
            <a:off x="514233" y="2764967"/>
            <a:ext cx="11004304" cy="2862322"/>
          </a:xfrm>
          <a:prstGeom prst="rect">
            <a:avLst/>
          </a:prstGeom>
          <a:noFill/>
        </p:spPr>
        <p:txBody>
          <a:bodyPr wrap="square">
            <a:spAutoFit/>
          </a:bodyPr>
          <a:lstStyle/>
          <a:p>
            <a:pPr algn="just">
              <a:defRPr/>
            </a:pPr>
            <a:r>
              <a:rPr lang="es-CL" sz="2000" dirty="0">
                <a:solidFill>
                  <a:srgbClr val="3547C7"/>
                </a:solidFill>
                <a:latin typeface="Montserrat"/>
              </a:rPr>
              <a:t>La Superintendencia de Electricidad y Combustibles ha cumplido 121 años de trabajo aportando a conseguir servicios y productos energéticos seguros y de calidad para los ciudadanos de nuestro país. Una larga historia, en que particularmente los últimos años hemos definido que las personas están en el centro de nuestra acción. Para ese fin, hemos decidido trabajar junto a todos los actores, generando un diálogo participativo entre industria, usuarios, clientes y la autoridad, tendiente a elevar los estándares de calidad de los servicios prestados; pero también, a ejercer el rol que la ley nos faculta para llevar procesos administrativos y aplicar las sanciones correspondientes cuando las exigencias normativas no son cumplidas.</a:t>
            </a:r>
            <a:endParaRPr lang="es-ES" sz="2000" dirty="0">
              <a:solidFill>
                <a:srgbClr val="3547C7"/>
              </a:solidFill>
              <a:latin typeface="Montserrat"/>
            </a:endParaRPr>
          </a:p>
        </p:txBody>
      </p:sp>
    </p:spTree>
    <p:extLst>
      <p:ext uri="{BB962C8B-B14F-4D97-AF65-F5344CB8AC3E}">
        <p14:creationId xmlns:p14="http://schemas.microsoft.com/office/powerpoint/2010/main" val="3746012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3">
            <p14:nvContentPartPr>
              <p14:cNvPr id="2" name="Entrada de lápiz 1">
                <a:extLst>
                  <a:ext uri="{FF2B5EF4-FFF2-40B4-BE49-F238E27FC236}">
                    <a16:creationId xmlns:a16="http://schemas.microsoft.com/office/drawing/2014/main" id="{83948CD6-97BA-A84D-C25C-6F0DED3DD972}"/>
                  </a:ext>
                </a:extLst>
              </p14:cNvPr>
              <p14:cNvContentPartPr/>
              <p14:nvPr/>
            </p14:nvContentPartPr>
            <p14:xfrm>
              <a:off x="975381" y="639120"/>
              <a:ext cx="480" cy="480"/>
            </p14:xfrm>
          </p:contentPart>
        </mc:Choice>
        <mc:Fallback xmlns="">
          <p:pic>
            <p:nvPicPr>
              <p:cNvPr id="2" name="Entrada de lápiz 1">
                <a:extLst>
                  <a:ext uri="{FF2B5EF4-FFF2-40B4-BE49-F238E27FC236}">
                    <a16:creationId xmlns:a16="http://schemas.microsoft.com/office/drawing/2014/main" id="{83948CD6-97BA-A84D-C25C-6F0DED3DD972}"/>
                  </a:ext>
                </a:extLst>
              </p:cNvPr>
              <p:cNvPicPr/>
              <p:nvPr/>
            </p:nvPicPr>
            <p:blipFill>
              <a:blip r:embed="rId4"/>
              <a:stretch>
                <a:fillRect/>
              </a:stretch>
            </p:blipFill>
            <p:spPr>
              <a:xfrm>
                <a:off x="963381" y="627120"/>
                <a:ext cx="24000" cy="24000"/>
              </a:xfrm>
              <a:prstGeom prst="rect">
                <a:avLst/>
              </a:prstGeom>
            </p:spPr>
          </p:pic>
        </mc:Fallback>
      </mc:AlternateContent>
      <p:grpSp>
        <p:nvGrpSpPr>
          <p:cNvPr id="3" name="Grupo 2">
            <a:extLst>
              <a:ext uri="{FF2B5EF4-FFF2-40B4-BE49-F238E27FC236}">
                <a16:creationId xmlns:a16="http://schemas.microsoft.com/office/drawing/2014/main" id="{F174ADE5-0750-BC3B-A593-3AB4FC43E6E5}"/>
              </a:ext>
            </a:extLst>
          </p:cNvPr>
          <p:cNvGrpSpPr/>
          <p:nvPr/>
        </p:nvGrpSpPr>
        <p:grpSpPr>
          <a:xfrm>
            <a:off x="298167" y="252880"/>
            <a:ext cx="2148020" cy="385281"/>
            <a:chOff x="5872261" y="1125027"/>
            <a:chExt cx="2275755" cy="408193"/>
          </a:xfrm>
        </p:grpSpPr>
        <p:pic>
          <p:nvPicPr>
            <p:cNvPr id="4" name="Google Shape;58;p14" title="logo-1.png">
              <a:extLst>
                <a:ext uri="{FF2B5EF4-FFF2-40B4-BE49-F238E27FC236}">
                  <a16:creationId xmlns:a16="http://schemas.microsoft.com/office/drawing/2014/main" id="{A581C144-CEF7-AD4C-F0F3-A5239A78AF30}"/>
                </a:ext>
              </a:extLst>
            </p:cNvPr>
            <p:cNvPicPr preferRelativeResize="0"/>
            <p:nvPr/>
          </p:nvPicPr>
          <p:blipFill>
            <a:blip r:embed="rId5">
              <a:alphaModFix/>
            </a:blip>
            <a:stretch>
              <a:fillRect/>
            </a:stretch>
          </p:blipFill>
          <p:spPr>
            <a:xfrm>
              <a:off x="6777569" y="1125027"/>
              <a:ext cx="1370447" cy="408193"/>
            </a:xfrm>
            <a:prstGeom prst="rect">
              <a:avLst/>
            </a:prstGeom>
            <a:noFill/>
            <a:ln>
              <a:noFill/>
            </a:ln>
          </p:spPr>
        </p:pic>
        <p:pic>
          <p:nvPicPr>
            <p:cNvPr id="5" name="Imagen 4" descr="Logotipo&#10;&#10;El contenido generado por IA puede ser incorrecto.">
              <a:extLst>
                <a:ext uri="{FF2B5EF4-FFF2-40B4-BE49-F238E27FC236}">
                  <a16:creationId xmlns:a16="http://schemas.microsoft.com/office/drawing/2014/main" id="{52F9EEA3-EDB9-D56C-335D-487F9A463F30}"/>
                </a:ext>
              </a:extLst>
            </p:cNvPr>
            <p:cNvPicPr>
              <a:picLocks noChangeAspect="1"/>
            </p:cNvPicPr>
            <p:nvPr/>
          </p:nvPicPr>
          <p:blipFill>
            <a:blip r:embed="rId6"/>
            <a:stretch>
              <a:fillRect/>
            </a:stretch>
          </p:blipFill>
          <p:spPr>
            <a:xfrm>
              <a:off x="5872261" y="1191164"/>
              <a:ext cx="826379" cy="269980"/>
            </a:xfrm>
            <a:prstGeom prst="rect">
              <a:avLst/>
            </a:prstGeom>
          </p:spPr>
        </p:pic>
      </p:grpSp>
      <p:sp>
        <p:nvSpPr>
          <p:cNvPr id="6" name="Marcador de texto 1">
            <a:extLst>
              <a:ext uri="{FF2B5EF4-FFF2-40B4-BE49-F238E27FC236}">
                <a16:creationId xmlns:a16="http://schemas.microsoft.com/office/drawing/2014/main" id="{4CEC380C-274C-29F3-6F41-B200F0EF4D76}"/>
              </a:ext>
            </a:extLst>
          </p:cNvPr>
          <p:cNvSpPr txBox="1">
            <a:spLocks noChangeArrowheads="1"/>
          </p:cNvSpPr>
          <p:nvPr/>
        </p:nvSpPr>
        <p:spPr>
          <a:xfrm>
            <a:off x="248371" y="743212"/>
            <a:ext cx="8350251" cy="690033"/>
          </a:xfrm>
          <a:prstGeom prst="rect">
            <a:avLst/>
          </a:prstGeom>
          <a:noFill/>
          <a:ln>
            <a:noFill/>
          </a:ln>
        </p:spPr>
        <p:txBody>
          <a:bodyPr spcFirstLastPara="1" wrap="square" lIns="121900" tIns="121900" rIns="121900" bIns="121900" anchor="t" anchorCtr="0">
            <a:normAutofit fontScale="85000" lnSpcReduction="20000"/>
          </a:bodyPr>
          <a:lstStyle>
            <a:defPPr marR="0" lvl="0" algn="l" rtl="0">
              <a:lnSpc>
                <a:spcPct val="100000"/>
              </a:lnSpc>
              <a:spcBef>
                <a:spcPts val="0"/>
              </a:spcBef>
              <a:spcAft>
                <a:spcPts val="0"/>
              </a:spcAft>
            </a:defPPr>
            <a:lvl1pPr marL="457200" marR="0" lvl="0" indent="-3429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1pPr>
            <a:lvl2pPr marL="914400" marR="0" lvl="1"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2pPr>
            <a:lvl3pPr marL="1371600" marR="0" lvl="2"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3pPr>
            <a:lvl4pPr marL="1828800" marR="0" lvl="3"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4pPr>
            <a:lvl5pPr marL="2286000" marR="0" lvl="4"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5pPr>
            <a:lvl6pPr marL="2743200" marR="0" lvl="5"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6pPr>
            <a:lvl7pPr marL="3200400" marR="0" lvl="6"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7pPr>
            <a:lvl8pPr marL="3657600" marR="0" lvl="7"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8pPr>
            <a:lvl9pPr marL="4114800" marR="0" lvl="8"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9pPr>
          </a:lstStyle>
          <a:p>
            <a:pPr algn="l">
              <a:defRPr/>
            </a:pPr>
            <a:r>
              <a:rPr lang="es-ES" sz="4267" b="1" dirty="0">
                <a:solidFill>
                  <a:srgbClr val="3547C7"/>
                </a:solidFill>
                <a:latin typeface="Montserrat"/>
              </a:rPr>
              <a:t>1. Nuestra Institución</a:t>
            </a:r>
          </a:p>
        </p:txBody>
      </p:sp>
      <p:sp>
        <p:nvSpPr>
          <p:cNvPr id="12" name="Marcador de texto 2">
            <a:extLst>
              <a:ext uri="{FF2B5EF4-FFF2-40B4-BE49-F238E27FC236}">
                <a16:creationId xmlns:a16="http://schemas.microsoft.com/office/drawing/2014/main" id="{E5E278E0-CF08-D638-AEF8-7509FAABF5FC}"/>
              </a:ext>
            </a:extLst>
          </p:cNvPr>
          <p:cNvSpPr txBox="1">
            <a:spLocks noChangeArrowheads="1"/>
          </p:cNvSpPr>
          <p:nvPr/>
        </p:nvSpPr>
        <p:spPr>
          <a:xfrm>
            <a:off x="435672" y="1267281"/>
            <a:ext cx="13832417" cy="121284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80000"/>
              </a:lnSpc>
              <a:defRPr/>
            </a:pPr>
            <a:r>
              <a:rPr lang="es-ES" sz="3200" dirty="0">
                <a:solidFill>
                  <a:srgbClr val="3547C7"/>
                </a:solidFill>
                <a:latin typeface="Montserrat"/>
              </a:rPr>
              <a:t>Nuestra Misión</a:t>
            </a:r>
          </a:p>
          <a:p>
            <a:pPr marL="457189" indent="-457189">
              <a:buFont typeface="Arial" panose="020B0604020202020204" pitchFamily="34" charset="0"/>
              <a:buChar char="•"/>
              <a:defRPr/>
            </a:pPr>
            <a:endParaRPr lang="es-CL" altLang="es-CL" sz="1867" dirty="0">
              <a:highlight>
                <a:srgbClr val="00FF00"/>
              </a:highlight>
            </a:endParaRPr>
          </a:p>
        </p:txBody>
      </p:sp>
      <p:pic>
        <p:nvPicPr>
          <p:cNvPr id="17" name="Imagen 16">
            <a:extLst>
              <a:ext uri="{FF2B5EF4-FFF2-40B4-BE49-F238E27FC236}">
                <a16:creationId xmlns:a16="http://schemas.microsoft.com/office/drawing/2014/main" id="{84D5F4F5-37C8-646C-6342-D1125D9279B7}"/>
              </a:ext>
            </a:extLst>
          </p:cNvPr>
          <p:cNvPicPr>
            <a:picLocks noChangeAspect="1"/>
          </p:cNvPicPr>
          <p:nvPr/>
        </p:nvPicPr>
        <p:blipFill>
          <a:blip r:embed="rId7"/>
          <a:stretch>
            <a:fillRect/>
          </a:stretch>
        </p:blipFill>
        <p:spPr>
          <a:xfrm>
            <a:off x="2082074" y="2261368"/>
            <a:ext cx="8027852" cy="4233009"/>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63">
          <a:extLst>
            <a:ext uri="{FF2B5EF4-FFF2-40B4-BE49-F238E27FC236}">
              <a16:creationId xmlns:a16="http://schemas.microsoft.com/office/drawing/2014/main" id="{6CC84DBB-ADD0-7381-86ED-B3443D58F99E}"/>
            </a:ext>
          </a:extLst>
        </p:cNvPr>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3">
            <p14:nvContentPartPr>
              <p14:cNvPr id="2" name="Entrada de lápiz 1">
                <a:extLst>
                  <a:ext uri="{FF2B5EF4-FFF2-40B4-BE49-F238E27FC236}">
                    <a16:creationId xmlns:a16="http://schemas.microsoft.com/office/drawing/2014/main" id="{C367CF13-9B2D-4191-9BCC-505D8C8C315A}"/>
                  </a:ext>
                </a:extLst>
              </p14:cNvPr>
              <p14:cNvContentPartPr/>
              <p14:nvPr/>
            </p14:nvContentPartPr>
            <p14:xfrm>
              <a:off x="975381" y="639120"/>
              <a:ext cx="480" cy="480"/>
            </p14:xfrm>
          </p:contentPart>
        </mc:Choice>
        <mc:Fallback xmlns="">
          <p:pic>
            <p:nvPicPr>
              <p:cNvPr id="2" name="Entrada de lápiz 1">
                <a:extLst>
                  <a:ext uri="{FF2B5EF4-FFF2-40B4-BE49-F238E27FC236}">
                    <a16:creationId xmlns:a16="http://schemas.microsoft.com/office/drawing/2014/main" id="{C367CF13-9B2D-4191-9BCC-505D8C8C315A}"/>
                  </a:ext>
                </a:extLst>
              </p:cNvPr>
              <p:cNvPicPr/>
              <p:nvPr/>
            </p:nvPicPr>
            <p:blipFill>
              <a:blip r:embed="rId4"/>
              <a:stretch>
                <a:fillRect/>
              </a:stretch>
            </p:blipFill>
            <p:spPr>
              <a:xfrm>
                <a:off x="963381" y="627120"/>
                <a:ext cx="24000" cy="24000"/>
              </a:xfrm>
              <a:prstGeom prst="rect">
                <a:avLst/>
              </a:prstGeom>
            </p:spPr>
          </p:pic>
        </mc:Fallback>
      </mc:AlternateContent>
      <p:grpSp>
        <p:nvGrpSpPr>
          <p:cNvPr id="3" name="Grupo 2">
            <a:extLst>
              <a:ext uri="{FF2B5EF4-FFF2-40B4-BE49-F238E27FC236}">
                <a16:creationId xmlns:a16="http://schemas.microsoft.com/office/drawing/2014/main" id="{E72AFA95-9CF0-ABC7-3A55-02D676FD96CC}"/>
              </a:ext>
            </a:extLst>
          </p:cNvPr>
          <p:cNvGrpSpPr/>
          <p:nvPr/>
        </p:nvGrpSpPr>
        <p:grpSpPr>
          <a:xfrm>
            <a:off x="298167" y="252880"/>
            <a:ext cx="2148020" cy="385281"/>
            <a:chOff x="5872261" y="1125027"/>
            <a:chExt cx="2275755" cy="408193"/>
          </a:xfrm>
        </p:grpSpPr>
        <p:pic>
          <p:nvPicPr>
            <p:cNvPr id="4" name="Google Shape;58;p14" title="logo-1.png">
              <a:extLst>
                <a:ext uri="{FF2B5EF4-FFF2-40B4-BE49-F238E27FC236}">
                  <a16:creationId xmlns:a16="http://schemas.microsoft.com/office/drawing/2014/main" id="{A630FD01-AFE6-994D-77D7-8F63E9FABBAA}"/>
                </a:ext>
              </a:extLst>
            </p:cNvPr>
            <p:cNvPicPr preferRelativeResize="0"/>
            <p:nvPr/>
          </p:nvPicPr>
          <p:blipFill>
            <a:blip r:embed="rId5">
              <a:alphaModFix/>
            </a:blip>
            <a:stretch>
              <a:fillRect/>
            </a:stretch>
          </p:blipFill>
          <p:spPr>
            <a:xfrm>
              <a:off x="6777569" y="1125027"/>
              <a:ext cx="1370447" cy="408193"/>
            </a:xfrm>
            <a:prstGeom prst="rect">
              <a:avLst/>
            </a:prstGeom>
            <a:noFill/>
            <a:ln>
              <a:noFill/>
            </a:ln>
          </p:spPr>
        </p:pic>
        <p:pic>
          <p:nvPicPr>
            <p:cNvPr id="5" name="Imagen 4" descr="Logotipo&#10;&#10;El contenido generado por IA puede ser incorrecto.">
              <a:extLst>
                <a:ext uri="{FF2B5EF4-FFF2-40B4-BE49-F238E27FC236}">
                  <a16:creationId xmlns:a16="http://schemas.microsoft.com/office/drawing/2014/main" id="{41F46176-A47A-025B-24C1-2EDD8575A7E3}"/>
                </a:ext>
              </a:extLst>
            </p:cNvPr>
            <p:cNvPicPr>
              <a:picLocks noChangeAspect="1"/>
            </p:cNvPicPr>
            <p:nvPr/>
          </p:nvPicPr>
          <p:blipFill>
            <a:blip r:embed="rId6"/>
            <a:stretch>
              <a:fillRect/>
            </a:stretch>
          </p:blipFill>
          <p:spPr>
            <a:xfrm>
              <a:off x="5872261" y="1191164"/>
              <a:ext cx="826379" cy="269980"/>
            </a:xfrm>
            <a:prstGeom prst="rect">
              <a:avLst/>
            </a:prstGeom>
          </p:spPr>
        </p:pic>
      </p:grpSp>
      <p:sp>
        <p:nvSpPr>
          <p:cNvPr id="6" name="Marcador de texto 1">
            <a:extLst>
              <a:ext uri="{FF2B5EF4-FFF2-40B4-BE49-F238E27FC236}">
                <a16:creationId xmlns:a16="http://schemas.microsoft.com/office/drawing/2014/main" id="{EE679FA3-EE36-792D-F204-36ABB6759225}"/>
              </a:ext>
            </a:extLst>
          </p:cNvPr>
          <p:cNvSpPr txBox="1">
            <a:spLocks noChangeArrowheads="1"/>
          </p:cNvSpPr>
          <p:nvPr/>
        </p:nvSpPr>
        <p:spPr>
          <a:xfrm>
            <a:off x="248371" y="743212"/>
            <a:ext cx="8350251" cy="690033"/>
          </a:xfrm>
          <a:prstGeom prst="rect">
            <a:avLst/>
          </a:prstGeom>
          <a:noFill/>
          <a:ln>
            <a:noFill/>
          </a:ln>
        </p:spPr>
        <p:txBody>
          <a:bodyPr spcFirstLastPara="1" wrap="square" lIns="121900" tIns="121900" rIns="121900" bIns="121900" anchor="t" anchorCtr="0">
            <a:normAutofit fontScale="85000" lnSpcReduction="20000"/>
          </a:bodyPr>
          <a:lstStyle>
            <a:defPPr marR="0" lvl="0" algn="l" rtl="0">
              <a:lnSpc>
                <a:spcPct val="100000"/>
              </a:lnSpc>
              <a:spcBef>
                <a:spcPts val="0"/>
              </a:spcBef>
              <a:spcAft>
                <a:spcPts val="0"/>
              </a:spcAft>
            </a:defPPr>
            <a:lvl1pPr marL="457200" marR="0" lvl="0" indent="-3429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1pPr>
            <a:lvl2pPr marL="914400" marR="0" lvl="1"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2pPr>
            <a:lvl3pPr marL="1371600" marR="0" lvl="2"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3pPr>
            <a:lvl4pPr marL="1828800" marR="0" lvl="3"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4pPr>
            <a:lvl5pPr marL="2286000" marR="0" lvl="4"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5pPr>
            <a:lvl6pPr marL="2743200" marR="0" lvl="5"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6pPr>
            <a:lvl7pPr marL="3200400" marR="0" lvl="6"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7pPr>
            <a:lvl8pPr marL="3657600" marR="0" lvl="7"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8pPr>
            <a:lvl9pPr marL="4114800" marR="0" lvl="8"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9pPr>
          </a:lstStyle>
          <a:p>
            <a:pPr algn="l">
              <a:defRPr/>
            </a:pPr>
            <a:r>
              <a:rPr lang="es-ES" sz="4267" b="1" dirty="0">
                <a:solidFill>
                  <a:srgbClr val="3547C7"/>
                </a:solidFill>
                <a:latin typeface="Montserrat"/>
              </a:rPr>
              <a:t>1. Nuestra Institución</a:t>
            </a:r>
          </a:p>
        </p:txBody>
      </p:sp>
      <p:sp>
        <p:nvSpPr>
          <p:cNvPr id="12" name="Marcador de texto 2">
            <a:extLst>
              <a:ext uri="{FF2B5EF4-FFF2-40B4-BE49-F238E27FC236}">
                <a16:creationId xmlns:a16="http://schemas.microsoft.com/office/drawing/2014/main" id="{A98C4AFC-6B62-85DC-9FC3-59FDCE4B3E50}"/>
              </a:ext>
            </a:extLst>
          </p:cNvPr>
          <p:cNvSpPr txBox="1">
            <a:spLocks noChangeArrowheads="1"/>
          </p:cNvSpPr>
          <p:nvPr/>
        </p:nvSpPr>
        <p:spPr>
          <a:xfrm>
            <a:off x="435672" y="1267281"/>
            <a:ext cx="13832417" cy="121284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80000"/>
              </a:lnSpc>
              <a:defRPr/>
            </a:pPr>
            <a:r>
              <a:rPr lang="es-ES" sz="3200" dirty="0">
                <a:solidFill>
                  <a:srgbClr val="3547C7"/>
                </a:solidFill>
                <a:latin typeface="Montserrat"/>
              </a:rPr>
              <a:t>Objetivos Estratégicos</a:t>
            </a:r>
          </a:p>
          <a:p>
            <a:pPr marL="457189" indent="-457189">
              <a:buFont typeface="Arial" panose="020B0604020202020204" pitchFamily="34" charset="0"/>
              <a:buChar char="•"/>
              <a:defRPr/>
            </a:pPr>
            <a:endParaRPr lang="es-CL" altLang="es-CL" sz="1867" dirty="0">
              <a:highlight>
                <a:srgbClr val="00FF00"/>
              </a:highlight>
            </a:endParaRPr>
          </a:p>
        </p:txBody>
      </p:sp>
      <p:pic>
        <p:nvPicPr>
          <p:cNvPr id="8" name="Imagen 7">
            <a:extLst>
              <a:ext uri="{FF2B5EF4-FFF2-40B4-BE49-F238E27FC236}">
                <a16:creationId xmlns:a16="http://schemas.microsoft.com/office/drawing/2014/main" id="{A640DD30-FCD7-A363-C178-1CE8F60DDF52}"/>
              </a:ext>
            </a:extLst>
          </p:cNvPr>
          <p:cNvPicPr>
            <a:picLocks noChangeAspect="1"/>
          </p:cNvPicPr>
          <p:nvPr/>
        </p:nvPicPr>
        <p:blipFill>
          <a:blip r:embed="rId7"/>
          <a:stretch>
            <a:fillRect/>
          </a:stretch>
        </p:blipFill>
        <p:spPr>
          <a:xfrm>
            <a:off x="3550972" y="1873705"/>
            <a:ext cx="5090055" cy="4876800"/>
          </a:xfrm>
          <a:prstGeom prst="rect">
            <a:avLst/>
          </a:prstGeom>
        </p:spPr>
      </p:pic>
    </p:spTree>
    <p:extLst>
      <p:ext uri="{BB962C8B-B14F-4D97-AF65-F5344CB8AC3E}">
        <p14:creationId xmlns:p14="http://schemas.microsoft.com/office/powerpoint/2010/main" val="1188122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63">
          <a:extLst>
            <a:ext uri="{FF2B5EF4-FFF2-40B4-BE49-F238E27FC236}">
              <a16:creationId xmlns:a16="http://schemas.microsoft.com/office/drawing/2014/main" id="{12E90280-255E-949E-DF4A-C5B5743E4897}"/>
            </a:ext>
          </a:extLst>
        </p:cNvPr>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3">
            <p14:nvContentPartPr>
              <p14:cNvPr id="2" name="Entrada de lápiz 1">
                <a:extLst>
                  <a:ext uri="{FF2B5EF4-FFF2-40B4-BE49-F238E27FC236}">
                    <a16:creationId xmlns:a16="http://schemas.microsoft.com/office/drawing/2014/main" id="{1AA87B07-37B7-900D-A84E-22311B45FF89}"/>
                  </a:ext>
                </a:extLst>
              </p14:cNvPr>
              <p14:cNvContentPartPr/>
              <p14:nvPr/>
            </p14:nvContentPartPr>
            <p14:xfrm>
              <a:off x="975381" y="639120"/>
              <a:ext cx="480" cy="480"/>
            </p14:xfrm>
          </p:contentPart>
        </mc:Choice>
        <mc:Fallback xmlns="">
          <p:pic>
            <p:nvPicPr>
              <p:cNvPr id="2" name="Entrada de lápiz 1">
                <a:extLst>
                  <a:ext uri="{FF2B5EF4-FFF2-40B4-BE49-F238E27FC236}">
                    <a16:creationId xmlns:a16="http://schemas.microsoft.com/office/drawing/2014/main" id="{1AA87B07-37B7-900D-A84E-22311B45FF89}"/>
                  </a:ext>
                </a:extLst>
              </p:cNvPr>
              <p:cNvPicPr/>
              <p:nvPr/>
            </p:nvPicPr>
            <p:blipFill>
              <a:blip r:embed="rId4"/>
              <a:stretch>
                <a:fillRect/>
              </a:stretch>
            </p:blipFill>
            <p:spPr>
              <a:xfrm>
                <a:off x="963381" y="627120"/>
                <a:ext cx="24000" cy="24000"/>
              </a:xfrm>
              <a:prstGeom prst="rect">
                <a:avLst/>
              </a:prstGeom>
            </p:spPr>
          </p:pic>
        </mc:Fallback>
      </mc:AlternateContent>
      <p:grpSp>
        <p:nvGrpSpPr>
          <p:cNvPr id="3" name="Grupo 2">
            <a:extLst>
              <a:ext uri="{FF2B5EF4-FFF2-40B4-BE49-F238E27FC236}">
                <a16:creationId xmlns:a16="http://schemas.microsoft.com/office/drawing/2014/main" id="{CCB0CDB8-3E28-41FE-673A-BC893D11F083}"/>
              </a:ext>
            </a:extLst>
          </p:cNvPr>
          <p:cNvGrpSpPr/>
          <p:nvPr/>
        </p:nvGrpSpPr>
        <p:grpSpPr>
          <a:xfrm>
            <a:off x="298167" y="252880"/>
            <a:ext cx="2148020" cy="385281"/>
            <a:chOff x="5872261" y="1125027"/>
            <a:chExt cx="2275755" cy="408193"/>
          </a:xfrm>
        </p:grpSpPr>
        <p:pic>
          <p:nvPicPr>
            <p:cNvPr id="4" name="Google Shape;58;p14" title="logo-1.png">
              <a:extLst>
                <a:ext uri="{FF2B5EF4-FFF2-40B4-BE49-F238E27FC236}">
                  <a16:creationId xmlns:a16="http://schemas.microsoft.com/office/drawing/2014/main" id="{A923F6E9-F753-2CEA-D2D8-CB7CA9EBFBB4}"/>
                </a:ext>
              </a:extLst>
            </p:cNvPr>
            <p:cNvPicPr preferRelativeResize="0"/>
            <p:nvPr/>
          </p:nvPicPr>
          <p:blipFill>
            <a:blip r:embed="rId5">
              <a:alphaModFix/>
            </a:blip>
            <a:stretch>
              <a:fillRect/>
            </a:stretch>
          </p:blipFill>
          <p:spPr>
            <a:xfrm>
              <a:off x="6777569" y="1125027"/>
              <a:ext cx="1370447" cy="408193"/>
            </a:xfrm>
            <a:prstGeom prst="rect">
              <a:avLst/>
            </a:prstGeom>
            <a:noFill/>
            <a:ln>
              <a:noFill/>
            </a:ln>
          </p:spPr>
        </p:pic>
        <p:pic>
          <p:nvPicPr>
            <p:cNvPr id="5" name="Imagen 4" descr="Logotipo&#10;&#10;El contenido generado por IA puede ser incorrecto.">
              <a:extLst>
                <a:ext uri="{FF2B5EF4-FFF2-40B4-BE49-F238E27FC236}">
                  <a16:creationId xmlns:a16="http://schemas.microsoft.com/office/drawing/2014/main" id="{3F6004CB-490F-8FDD-47CE-23BAD785D2F8}"/>
                </a:ext>
              </a:extLst>
            </p:cNvPr>
            <p:cNvPicPr>
              <a:picLocks noChangeAspect="1"/>
            </p:cNvPicPr>
            <p:nvPr/>
          </p:nvPicPr>
          <p:blipFill>
            <a:blip r:embed="rId6"/>
            <a:stretch>
              <a:fillRect/>
            </a:stretch>
          </p:blipFill>
          <p:spPr>
            <a:xfrm>
              <a:off x="5872261" y="1191164"/>
              <a:ext cx="826379" cy="269980"/>
            </a:xfrm>
            <a:prstGeom prst="rect">
              <a:avLst/>
            </a:prstGeom>
          </p:spPr>
        </p:pic>
      </p:grpSp>
      <p:sp>
        <p:nvSpPr>
          <p:cNvPr id="6" name="Marcador de texto 1">
            <a:extLst>
              <a:ext uri="{FF2B5EF4-FFF2-40B4-BE49-F238E27FC236}">
                <a16:creationId xmlns:a16="http://schemas.microsoft.com/office/drawing/2014/main" id="{0CC6BA5B-0824-A197-8344-FBC0C75F1C89}"/>
              </a:ext>
            </a:extLst>
          </p:cNvPr>
          <p:cNvSpPr txBox="1">
            <a:spLocks noChangeArrowheads="1"/>
          </p:cNvSpPr>
          <p:nvPr/>
        </p:nvSpPr>
        <p:spPr>
          <a:xfrm>
            <a:off x="248371" y="743212"/>
            <a:ext cx="8350251" cy="690033"/>
          </a:xfrm>
          <a:prstGeom prst="rect">
            <a:avLst/>
          </a:prstGeom>
          <a:noFill/>
          <a:ln>
            <a:noFill/>
          </a:ln>
        </p:spPr>
        <p:txBody>
          <a:bodyPr spcFirstLastPara="1" wrap="square" lIns="121900" tIns="121900" rIns="121900" bIns="121900" anchor="t" anchorCtr="0">
            <a:normAutofit fontScale="85000" lnSpcReduction="20000"/>
          </a:bodyPr>
          <a:lstStyle>
            <a:defPPr marR="0" lvl="0" algn="l" rtl="0">
              <a:lnSpc>
                <a:spcPct val="100000"/>
              </a:lnSpc>
              <a:spcBef>
                <a:spcPts val="0"/>
              </a:spcBef>
              <a:spcAft>
                <a:spcPts val="0"/>
              </a:spcAft>
            </a:defPPr>
            <a:lvl1pPr marL="457200" marR="0" lvl="0" indent="-3429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1pPr>
            <a:lvl2pPr marL="914400" marR="0" lvl="1"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2pPr>
            <a:lvl3pPr marL="1371600" marR="0" lvl="2"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3pPr>
            <a:lvl4pPr marL="1828800" marR="0" lvl="3"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4pPr>
            <a:lvl5pPr marL="2286000" marR="0" lvl="4"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5pPr>
            <a:lvl6pPr marL="2743200" marR="0" lvl="5"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6pPr>
            <a:lvl7pPr marL="3200400" marR="0" lvl="6"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7pPr>
            <a:lvl8pPr marL="3657600" marR="0" lvl="7"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8pPr>
            <a:lvl9pPr marL="4114800" marR="0" lvl="8"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9pPr>
          </a:lstStyle>
          <a:p>
            <a:pPr algn="l">
              <a:defRPr/>
            </a:pPr>
            <a:r>
              <a:rPr lang="es-ES" sz="4267" b="1" dirty="0">
                <a:solidFill>
                  <a:srgbClr val="3547C7"/>
                </a:solidFill>
                <a:latin typeface="Montserrat"/>
              </a:rPr>
              <a:t>2. Gestión 2025</a:t>
            </a:r>
          </a:p>
        </p:txBody>
      </p:sp>
      <p:sp>
        <p:nvSpPr>
          <p:cNvPr id="12" name="Marcador de texto 2">
            <a:extLst>
              <a:ext uri="{FF2B5EF4-FFF2-40B4-BE49-F238E27FC236}">
                <a16:creationId xmlns:a16="http://schemas.microsoft.com/office/drawing/2014/main" id="{F93D1308-5D96-3C4A-F4F4-2633BD00ADA9}"/>
              </a:ext>
            </a:extLst>
          </p:cNvPr>
          <p:cNvSpPr txBox="1">
            <a:spLocks noChangeArrowheads="1"/>
          </p:cNvSpPr>
          <p:nvPr/>
        </p:nvSpPr>
        <p:spPr>
          <a:xfrm>
            <a:off x="435672" y="1267281"/>
            <a:ext cx="13832417" cy="121284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80000"/>
              </a:lnSpc>
              <a:defRPr/>
            </a:pPr>
            <a:r>
              <a:rPr lang="es-ES" sz="3200" dirty="0">
                <a:solidFill>
                  <a:srgbClr val="3547C7"/>
                </a:solidFill>
                <a:latin typeface="Montserrat"/>
              </a:rPr>
              <a:t>Convenios Municipios</a:t>
            </a:r>
          </a:p>
          <a:p>
            <a:pPr marL="457189" indent="-457189">
              <a:buFont typeface="Arial" panose="020B0604020202020204" pitchFamily="34" charset="0"/>
              <a:buChar char="•"/>
              <a:defRPr/>
            </a:pPr>
            <a:endParaRPr lang="es-CL" altLang="es-CL" sz="1867" dirty="0"/>
          </a:p>
        </p:txBody>
      </p:sp>
      <p:sp>
        <p:nvSpPr>
          <p:cNvPr id="8" name="CuadroTexto 7">
            <a:extLst>
              <a:ext uri="{FF2B5EF4-FFF2-40B4-BE49-F238E27FC236}">
                <a16:creationId xmlns:a16="http://schemas.microsoft.com/office/drawing/2014/main" id="{596D779B-DF69-1299-62F8-6B0A38E79630}"/>
              </a:ext>
            </a:extLst>
          </p:cNvPr>
          <p:cNvSpPr txBox="1"/>
          <p:nvPr/>
        </p:nvSpPr>
        <p:spPr>
          <a:xfrm>
            <a:off x="435670" y="2258979"/>
            <a:ext cx="7076119" cy="3477875"/>
          </a:xfrm>
          <a:prstGeom prst="rect">
            <a:avLst/>
          </a:prstGeom>
          <a:noFill/>
        </p:spPr>
        <p:txBody>
          <a:bodyPr wrap="square">
            <a:spAutoFit/>
          </a:bodyPr>
          <a:lstStyle/>
          <a:p>
            <a:pPr algn="just">
              <a:defRPr/>
            </a:pPr>
            <a:r>
              <a:rPr lang="es-CL" sz="2000" dirty="0">
                <a:solidFill>
                  <a:srgbClr val="3547C7"/>
                </a:solidFill>
                <a:latin typeface="Montserrat"/>
              </a:rPr>
              <a:t>La Superintendencia de Electricidad y Combustibles, SEC, ha firmado convenios de cooperación con diversos municipios de todo el país, los cuales tienen como objetivo recoger en terreno, o en dependencias municipales, los reclamos, dudas o consultas que pudieran tener los vecinos de dichas comunas, sin la necesidad de tener que desplazarse hasta las oficinas del organismo fiscalizador. </a:t>
            </a:r>
          </a:p>
          <a:p>
            <a:pPr algn="just">
              <a:defRPr/>
            </a:pPr>
            <a:r>
              <a:rPr lang="es-CL" sz="2000" dirty="0">
                <a:solidFill>
                  <a:srgbClr val="3547C7"/>
                </a:solidFill>
                <a:latin typeface="Montserrat"/>
              </a:rPr>
              <a:t>En el caso de la Región de Tarapacá, a diciembre del año 2025, existe convenio vigente con los municipios de Pica, Huara y Pozo Almonte.</a:t>
            </a:r>
            <a:endParaRPr lang="es-ES" sz="2000" dirty="0">
              <a:solidFill>
                <a:srgbClr val="3547C7"/>
              </a:solidFill>
              <a:latin typeface="Montserrat"/>
            </a:endParaRPr>
          </a:p>
        </p:txBody>
      </p:sp>
      <p:pic>
        <p:nvPicPr>
          <p:cNvPr id="17" name="Imagen 13">
            <a:extLst>
              <a:ext uri="{FF2B5EF4-FFF2-40B4-BE49-F238E27FC236}">
                <a16:creationId xmlns:a16="http://schemas.microsoft.com/office/drawing/2014/main" id="{5B20ECF1-4A62-DE11-5735-4D748C680F5C}"/>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rot="184932">
            <a:off x="8417054" y="1317316"/>
            <a:ext cx="3202517" cy="517313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77368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3">
          <a:extLst>
            <a:ext uri="{FF2B5EF4-FFF2-40B4-BE49-F238E27FC236}">
              <a16:creationId xmlns:a16="http://schemas.microsoft.com/office/drawing/2014/main" id="{B2D91C49-DBCD-B0D3-2631-F83489F2F9B3}"/>
            </a:ext>
          </a:extLst>
        </p:cNvPr>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3">
            <p14:nvContentPartPr>
              <p14:cNvPr id="2" name="Entrada de lápiz 1">
                <a:extLst>
                  <a:ext uri="{FF2B5EF4-FFF2-40B4-BE49-F238E27FC236}">
                    <a16:creationId xmlns:a16="http://schemas.microsoft.com/office/drawing/2014/main" id="{6EE7E922-2886-58D3-AECB-1ABBBA9978B9}"/>
                  </a:ext>
                </a:extLst>
              </p14:cNvPr>
              <p14:cNvContentPartPr/>
              <p14:nvPr/>
            </p14:nvContentPartPr>
            <p14:xfrm>
              <a:off x="975381" y="639120"/>
              <a:ext cx="480" cy="480"/>
            </p14:xfrm>
          </p:contentPart>
        </mc:Choice>
        <mc:Fallback xmlns="">
          <p:pic>
            <p:nvPicPr>
              <p:cNvPr id="2" name="Entrada de lápiz 1">
                <a:extLst>
                  <a:ext uri="{FF2B5EF4-FFF2-40B4-BE49-F238E27FC236}">
                    <a16:creationId xmlns:a16="http://schemas.microsoft.com/office/drawing/2014/main" id="{6EE7E922-2886-58D3-AECB-1ABBBA9978B9}"/>
                  </a:ext>
                </a:extLst>
              </p:cNvPr>
              <p:cNvPicPr/>
              <p:nvPr/>
            </p:nvPicPr>
            <p:blipFill>
              <a:blip r:embed="rId4"/>
              <a:stretch>
                <a:fillRect/>
              </a:stretch>
            </p:blipFill>
            <p:spPr>
              <a:xfrm>
                <a:off x="963381" y="627120"/>
                <a:ext cx="24000" cy="24000"/>
              </a:xfrm>
              <a:prstGeom prst="rect">
                <a:avLst/>
              </a:prstGeom>
            </p:spPr>
          </p:pic>
        </mc:Fallback>
      </mc:AlternateContent>
      <p:grpSp>
        <p:nvGrpSpPr>
          <p:cNvPr id="3" name="Grupo 2">
            <a:extLst>
              <a:ext uri="{FF2B5EF4-FFF2-40B4-BE49-F238E27FC236}">
                <a16:creationId xmlns:a16="http://schemas.microsoft.com/office/drawing/2014/main" id="{E2FFB09C-46AA-58A8-51B3-CABB999839D9}"/>
              </a:ext>
            </a:extLst>
          </p:cNvPr>
          <p:cNvGrpSpPr/>
          <p:nvPr/>
        </p:nvGrpSpPr>
        <p:grpSpPr>
          <a:xfrm>
            <a:off x="298167" y="252880"/>
            <a:ext cx="2148020" cy="385281"/>
            <a:chOff x="5872261" y="1125027"/>
            <a:chExt cx="2275755" cy="408193"/>
          </a:xfrm>
        </p:grpSpPr>
        <p:pic>
          <p:nvPicPr>
            <p:cNvPr id="4" name="Google Shape;58;p14" title="logo-1.png">
              <a:extLst>
                <a:ext uri="{FF2B5EF4-FFF2-40B4-BE49-F238E27FC236}">
                  <a16:creationId xmlns:a16="http://schemas.microsoft.com/office/drawing/2014/main" id="{4C1E13FC-F24D-723D-B83E-267DB6FEA6B0}"/>
                </a:ext>
              </a:extLst>
            </p:cNvPr>
            <p:cNvPicPr preferRelativeResize="0"/>
            <p:nvPr/>
          </p:nvPicPr>
          <p:blipFill>
            <a:blip r:embed="rId5">
              <a:alphaModFix/>
            </a:blip>
            <a:stretch>
              <a:fillRect/>
            </a:stretch>
          </p:blipFill>
          <p:spPr>
            <a:xfrm>
              <a:off x="6777569" y="1125027"/>
              <a:ext cx="1370447" cy="408193"/>
            </a:xfrm>
            <a:prstGeom prst="rect">
              <a:avLst/>
            </a:prstGeom>
            <a:noFill/>
            <a:ln>
              <a:noFill/>
            </a:ln>
          </p:spPr>
        </p:pic>
        <p:pic>
          <p:nvPicPr>
            <p:cNvPr id="5" name="Imagen 4" descr="Logotipo&#10;&#10;El contenido generado por IA puede ser incorrecto.">
              <a:extLst>
                <a:ext uri="{FF2B5EF4-FFF2-40B4-BE49-F238E27FC236}">
                  <a16:creationId xmlns:a16="http://schemas.microsoft.com/office/drawing/2014/main" id="{2DA5AF4B-1627-F34E-69B4-5F0FB9C08478}"/>
                </a:ext>
              </a:extLst>
            </p:cNvPr>
            <p:cNvPicPr>
              <a:picLocks noChangeAspect="1"/>
            </p:cNvPicPr>
            <p:nvPr/>
          </p:nvPicPr>
          <p:blipFill>
            <a:blip r:embed="rId6"/>
            <a:stretch>
              <a:fillRect/>
            </a:stretch>
          </p:blipFill>
          <p:spPr>
            <a:xfrm>
              <a:off x="5872261" y="1191164"/>
              <a:ext cx="826379" cy="269980"/>
            </a:xfrm>
            <a:prstGeom prst="rect">
              <a:avLst/>
            </a:prstGeom>
          </p:spPr>
        </p:pic>
      </p:grpSp>
      <p:sp>
        <p:nvSpPr>
          <p:cNvPr id="6" name="Marcador de texto 1">
            <a:extLst>
              <a:ext uri="{FF2B5EF4-FFF2-40B4-BE49-F238E27FC236}">
                <a16:creationId xmlns:a16="http://schemas.microsoft.com/office/drawing/2014/main" id="{861AFE01-01B6-E896-94D0-B6EDFAEDA8B9}"/>
              </a:ext>
            </a:extLst>
          </p:cNvPr>
          <p:cNvSpPr txBox="1">
            <a:spLocks noChangeArrowheads="1"/>
          </p:cNvSpPr>
          <p:nvPr/>
        </p:nvSpPr>
        <p:spPr>
          <a:xfrm>
            <a:off x="248371" y="743212"/>
            <a:ext cx="8350251" cy="690033"/>
          </a:xfrm>
          <a:prstGeom prst="rect">
            <a:avLst/>
          </a:prstGeom>
          <a:noFill/>
          <a:ln>
            <a:noFill/>
          </a:ln>
        </p:spPr>
        <p:txBody>
          <a:bodyPr spcFirstLastPara="1" wrap="square" lIns="121900" tIns="121900" rIns="121900" bIns="121900" anchor="t" anchorCtr="0">
            <a:normAutofit fontScale="85000" lnSpcReduction="20000"/>
          </a:bodyPr>
          <a:lstStyle>
            <a:defPPr marR="0" lvl="0" algn="l" rtl="0">
              <a:lnSpc>
                <a:spcPct val="100000"/>
              </a:lnSpc>
              <a:spcBef>
                <a:spcPts val="0"/>
              </a:spcBef>
              <a:spcAft>
                <a:spcPts val="0"/>
              </a:spcAft>
            </a:defPPr>
            <a:lvl1pPr marL="457200" marR="0" lvl="0" indent="-3429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1pPr>
            <a:lvl2pPr marL="914400" marR="0" lvl="1"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2pPr>
            <a:lvl3pPr marL="1371600" marR="0" lvl="2"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3pPr>
            <a:lvl4pPr marL="1828800" marR="0" lvl="3"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4pPr>
            <a:lvl5pPr marL="2286000" marR="0" lvl="4"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5pPr>
            <a:lvl6pPr marL="2743200" marR="0" lvl="5"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6pPr>
            <a:lvl7pPr marL="3200400" marR="0" lvl="6"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7pPr>
            <a:lvl8pPr marL="3657600" marR="0" lvl="7"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8pPr>
            <a:lvl9pPr marL="4114800" marR="0" lvl="8"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9pPr>
          </a:lstStyle>
          <a:p>
            <a:pPr algn="l">
              <a:defRPr/>
            </a:pPr>
            <a:r>
              <a:rPr lang="es-ES" sz="4267" b="1" dirty="0">
                <a:solidFill>
                  <a:srgbClr val="3547C7"/>
                </a:solidFill>
                <a:latin typeface="Montserrat"/>
              </a:rPr>
              <a:t>2. Gestión 2025</a:t>
            </a:r>
          </a:p>
        </p:txBody>
      </p:sp>
      <p:sp>
        <p:nvSpPr>
          <p:cNvPr id="12" name="Marcador de texto 2">
            <a:extLst>
              <a:ext uri="{FF2B5EF4-FFF2-40B4-BE49-F238E27FC236}">
                <a16:creationId xmlns:a16="http://schemas.microsoft.com/office/drawing/2014/main" id="{A5385EF7-F8CF-5E50-4B5B-5A7B40B1F107}"/>
              </a:ext>
            </a:extLst>
          </p:cNvPr>
          <p:cNvSpPr txBox="1">
            <a:spLocks noChangeArrowheads="1"/>
          </p:cNvSpPr>
          <p:nvPr/>
        </p:nvSpPr>
        <p:spPr>
          <a:xfrm>
            <a:off x="435672" y="1267281"/>
            <a:ext cx="13832417" cy="121284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80000"/>
              </a:lnSpc>
              <a:defRPr/>
            </a:pPr>
            <a:r>
              <a:rPr lang="es-ES" sz="3200" dirty="0">
                <a:solidFill>
                  <a:srgbClr val="3547C7"/>
                </a:solidFill>
                <a:latin typeface="Montserrat"/>
              </a:rPr>
              <a:t>Atención Ciudadana</a:t>
            </a:r>
          </a:p>
          <a:p>
            <a:pPr marL="457189" indent="-457189">
              <a:buFont typeface="Arial" panose="020B0604020202020204" pitchFamily="34" charset="0"/>
              <a:buChar char="•"/>
              <a:defRPr/>
            </a:pPr>
            <a:endParaRPr lang="es-CL" altLang="es-CL" sz="1867" dirty="0">
              <a:highlight>
                <a:srgbClr val="00FF00"/>
              </a:highlight>
            </a:endParaRPr>
          </a:p>
        </p:txBody>
      </p:sp>
      <p:sp>
        <p:nvSpPr>
          <p:cNvPr id="8" name="CuadroTexto 7">
            <a:extLst>
              <a:ext uri="{FF2B5EF4-FFF2-40B4-BE49-F238E27FC236}">
                <a16:creationId xmlns:a16="http://schemas.microsoft.com/office/drawing/2014/main" id="{C28209ED-01C6-68DB-55BD-0B3E51438010}"/>
              </a:ext>
            </a:extLst>
          </p:cNvPr>
          <p:cNvSpPr txBox="1"/>
          <p:nvPr/>
        </p:nvSpPr>
        <p:spPr>
          <a:xfrm>
            <a:off x="688163" y="1855420"/>
            <a:ext cx="10909287" cy="707886"/>
          </a:xfrm>
          <a:prstGeom prst="rect">
            <a:avLst/>
          </a:prstGeom>
          <a:noFill/>
        </p:spPr>
        <p:txBody>
          <a:bodyPr wrap="square">
            <a:spAutoFit/>
          </a:bodyPr>
          <a:lstStyle/>
          <a:p>
            <a:pPr algn="just">
              <a:defRPr/>
            </a:pPr>
            <a:r>
              <a:rPr lang="es-CL" sz="2000" dirty="0">
                <a:solidFill>
                  <a:srgbClr val="3547C7"/>
                </a:solidFill>
                <a:latin typeface="Montserrat"/>
              </a:rPr>
              <a:t>En la Región de Tarapacá durante el año 2025, se realizaron un total de 3.062 atenciones, de las que destacan 1.556 reclamos procesados y 1.299 consultas en total.</a:t>
            </a:r>
            <a:endParaRPr lang="es-ES" sz="2000" dirty="0">
              <a:solidFill>
                <a:srgbClr val="3547C7"/>
              </a:solidFill>
              <a:latin typeface="Montserrat"/>
            </a:endParaRPr>
          </a:p>
        </p:txBody>
      </p:sp>
      <p:graphicFrame>
        <p:nvGraphicFramePr>
          <p:cNvPr id="7" name="Tabla 6">
            <a:extLst>
              <a:ext uri="{FF2B5EF4-FFF2-40B4-BE49-F238E27FC236}">
                <a16:creationId xmlns:a16="http://schemas.microsoft.com/office/drawing/2014/main" id="{8A81B935-171E-441F-8329-AE14F6DC4967}"/>
              </a:ext>
            </a:extLst>
          </p:cNvPr>
          <p:cNvGraphicFramePr>
            <a:graphicFrameLocks noGrp="1"/>
          </p:cNvGraphicFramePr>
          <p:nvPr>
            <p:extLst>
              <p:ext uri="{D42A27DB-BD31-4B8C-83A1-F6EECF244321}">
                <p14:modId xmlns:p14="http://schemas.microsoft.com/office/powerpoint/2010/main" val="1347554722"/>
              </p:ext>
            </p:extLst>
          </p:nvPr>
        </p:nvGraphicFramePr>
        <p:xfrm>
          <a:off x="7076253" y="3838120"/>
          <a:ext cx="4521197" cy="1778000"/>
        </p:xfrm>
        <a:graphic>
          <a:graphicData uri="http://schemas.openxmlformats.org/drawingml/2006/table">
            <a:tbl>
              <a:tblPr>
                <a:tableStyleId>{5C22544A-7EE6-4342-B048-85BDC9FD1C3A}</a:tableStyleId>
              </a:tblPr>
              <a:tblGrid>
                <a:gridCol w="1153347">
                  <a:extLst>
                    <a:ext uri="{9D8B030D-6E8A-4147-A177-3AD203B41FA5}">
                      <a16:colId xmlns:a16="http://schemas.microsoft.com/office/drawing/2014/main" val="2794372173"/>
                    </a:ext>
                  </a:extLst>
                </a:gridCol>
                <a:gridCol w="879119">
                  <a:extLst>
                    <a:ext uri="{9D8B030D-6E8A-4147-A177-3AD203B41FA5}">
                      <a16:colId xmlns:a16="http://schemas.microsoft.com/office/drawing/2014/main" val="828781493"/>
                    </a:ext>
                  </a:extLst>
                </a:gridCol>
                <a:gridCol w="829577">
                  <a:extLst>
                    <a:ext uri="{9D8B030D-6E8A-4147-A177-3AD203B41FA5}">
                      <a16:colId xmlns:a16="http://schemas.microsoft.com/office/drawing/2014/main" val="1131581740"/>
                    </a:ext>
                  </a:extLst>
                </a:gridCol>
                <a:gridCol w="829577">
                  <a:extLst>
                    <a:ext uri="{9D8B030D-6E8A-4147-A177-3AD203B41FA5}">
                      <a16:colId xmlns:a16="http://schemas.microsoft.com/office/drawing/2014/main" val="825186888"/>
                    </a:ext>
                  </a:extLst>
                </a:gridCol>
                <a:gridCol w="829577">
                  <a:extLst>
                    <a:ext uri="{9D8B030D-6E8A-4147-A177-3AD203B41FA5}">
                      <a16:colId xmlns:a16="http://schemas.microsoft.com/office/drawing/2014/main" val="3327733890"/>
                    </a:ext>
                  </a:extLst>
                </a:gridCol>
              </a:tblGrid>
              <a:tr h="254000">
                <a:tc>
                  <a:txBody>
                    <a:bodyPr/>
                    <a:lstStyle/>
                    <a:p>
                      <a:pPr algn="ctr" fontAlgn="ctr"/>
                      <a:r>
                        <a:rPr lang="es-CL" sz="1500" u="none" strike="noStrike" dirty="0">
                          <a:effectLst/>
                        </a:rPr>
                        <a:t> </a:t>
                      </a:r>
                      <a:endParaRPr lang="es-CL" sz="1500" b="0" i="0" u="none" strike="noStrike" dirty="0">
                        <a:solidFill>
                          <a:srgbClr val="333333"/>
                        </a:solidFill>
                        <a:effectLst/>
                        <a:latin typeface="Calibri" panose="020F0502020204030204" pitchFamily="34" charset="0"/>
                      </a:endParaRPr>
                    </a:p>
                  </a:txBody>
                  <a:tcPr marL="12700" marR="12700" marT="12700" marB="0" anchor="ctr">
                    <a:solidFill>
                      <a:schemeClr val="accent4">
                        <a:lumMod val="20000"/>
                        <a:lumOff val="80000"/>
                      </a:schemeClr>
                    </a:solidFill>
                  </a:tcPr>
                </a:tc>
                <a:tc>
                  <a:txBody>
                    <a:bodyPr/>
                    <a:lstStyle/>
                    <a:p>
                      <a:pPr algn="ctr" fontAlgn="ctr"/>
                      <a:r>
                        <a:rPr lang="es-CL" sz="1500" b="1" i="0" u="none" strike="noStrike" dirty="0">
                          <a:solidFill>
                            <a:srgbClr val="333333"/>
                          </a:solidFill>
                          <a:effectLst/>
                          <a:latin typeface="Calibri" panose="020F0502020204030204" pitchFamily="34" charset="0"/>
                        </a:rPr>
                        <a:t>2022</a:t>
                      </a:r>
                    </a:p>
                  </a:txBody>
                  <a:tcPr marL="12700" marR="12700" marT="12700" marB="0" anchor="ctr">
                    <a:solidFill>
                      <a:schemeClr val="accent4">
                        <a:lumMod val="20000"/>
                        <a:lumOff val="80000"/>
                      </a:schemeClr>
                    </a:solidFill>
                  </a:tcPr>
                </a:tc>
                <a:tc>
                  <a:txBody>
                    <a:bodyPr/>
                    <a:lstStyle/>
                    <a:p>
                      <a:pPr algn="ctr" fontAlgn="ctr"/>
                      <a:r>
                        <a:rPr lang="es-CL" sz="1500" b="1" i="0" u="none" strike="noStrike" dirty="0">
                          <a:solidFill>
                            <a:srgbClr val="333333"/>
                          </a:solidFill>
                          <a:effectLst/>
                          <a:latin typeface="Calibri" panose="020F0502020204030204" pitchFamily="34" charset="0"/>
                        </a:rPr>
                        <a:t>2023</a:t>
                      </a:r>
                    </a:p>
                  </a:txBody>
                  <a:tcPr marL="12700" marR="12700" marT="12700" marB="0" anchor="ctr">
                    <a:solidFill>
                      <a:schemeClr val="accent4">
                        <a:lumMod val="20000"/>
                        <a:lumOff val="80000"/>
                      </a:schemeClr>
                    </a:solidFill>
                  </a:tcPr>
                </a:tc>
                <a:tc>
                  <a:txBody>
                    <a:bodyPr/>
                    <a:lstStyle/>
                    <a:p>
                      <a:pPr algn="ctr" fontAlgn="ctr"/>
                      <a:r>
                        <a:rPr lang="es-CL" sz="1500" b="1" i="0" u="none" strike="noStrike" dirty="0">
                          <a:solidFill>
                            <a:srgbClr val="333333"/>
                          </a:solidFill>
                          <a:effectLst/>
                          <a:latin typeface="Calibri" panose="020F0502020204030204" pitchFamily="34" charset="0"/>
                        </a:rPr>
                        <a:t>2024</a:t>
                      </a:r>
                    </a:p>
                  </a:txBody>
                  <a:tcPr marL="12700" marR="12700" marT="12700" marB="0" anchor="ctr">
                    <a:solidFill>
                      <a:schemeClr val="accent4">
                        <a:lumMod val="20000"/>
                        <a:lumOff val="80000"/>
                      </a:schemeClr>
                    </a:solidFill>
                  </a:tcPr>
                </a:tc>
                <a:tc>
                  <a:txBody>
                    <a:bodyPr/>
                    <a:lstStyle/>
                    <a:p>
                      <a:pPr algn="ctr" fontAlgn="ctr"/>
                      <a:r>
                        <a:rPr lang="es-CL" sz="1500" b="1" i="0" u="none" strike="noStrike" dirty="0">
                          <a:solidFill>
                            <a:srgbClr val="333333"/>
                          </a:solidFill>
                          <a:effectLst/>
                          <a:latin typeface="Calibri" panose="020F0502020204030204" pitchFamily="34" charset="0"/>
                        </a:rPr>
                        <a:t>2025</a:t>
                      </a:r>
                    </a:p>
                  </a:txBody>
                  <a:tcPr marL="12700" marR="12700" marT="12700" marB="0" anchor="ctr">
                    <a:solidFill>
                      <a:schemeClr val="accent4">
                        <a:lumMod val="20000"/>
                        <a:lumOff val="80000"/>
                      </a:schemeClr>
                    </a:solidFill>
                  </a:tcPr>
                </a:tc>
                <a:extLst>
                  <a:ext uri="{0D108BD9-81ED-4DB2-BD59-A6C34878D82A}">
                    <a16:rowId xmlns:a16="http://schemas.microsoft.com/office/drawing/2014/main" val="3320836888"/>
                  </a:ext>
                </a:extLst>
              </a:tr>
              <a:tr h="254000">
                <a:tc>
                  <a:txBody>
                    <a:bodyPr/>
                    <a:lstStyle/>
                    <a:p>
                      <a:pPr algn="l" fontAlgn="t"/>
                      <a:r>
                        <a:rPr lang="es-CL" sz="1300" u="none" strike="noStrike" dirty="0">
                          <a:effectLst/>
                        </a:rPr>
                        <a:t>Consultas</a:t>
                      </a:r>
                      <a:endParaRPr lang="es-CL" sz="1300" b="0" i="0" u="none" strike="noStrike" dirty="0">
                        <a:solidFill>
                          <a:srgbClr val="000000"/>
                        </a:solidFill>
                        <a:effectLst/>
                        <a:latin typeface="Calibri" panose="020F0502020204030204" pitchFamily="34" charset="0"/>
                      </a:endParaRPr>
                    </a:p>
                  </a:txBody>
                  <a:tcPr marL="12700" marR="12700" marT="12700" marB="0">
                    <a:solidFill>
                      <a:schemeClr val="accent4">
                        <a:lumMod val="20000"/>
                        <a:lumOff val="80000"/>
                      </a:schemeClr>
                    </a:solidFill>
                  </a:tcPr>
                </a:tc>
                <a:tc>
                  <a:txBody>
                    <a:bodyPr/>
                    <a:lstStyle/>
                    <a:p>
                      <a:pPr algn="ctr" fontAlgn="t"/>
                      <a:r>
                        <a:rPr lang="es-CL" sz="1300" b="0" i="0" u="none" strike="noStrike" dirty="0">
                          <a:solidFill>
                            <a:srgbClr val="000000"/>
                          </a:solidFill>
                          <a:effectLst/>
                          <a:latin typeface="Calibri" panose="020F0502020204030204" pitchFamily="34" charset="0"/>
                        </a:rPr>
                        <a:t>144</a:t>
                      </a:r>
                    </a:p>
                  </a:txBody>
                  <a:tcPr marL="12700" marR="12700" marT="12700" marB="0">
                    <a:solidFill>
                      <a:schemeClr val="accent4">
                        <a:lumMod val="20000"/>
                        <a:lumOff val="80000"/>
                      </a:schemeClr>
                    </a:solidFill>
                  </a:tcPr>
                </a:tc>
                <a:tc>
                  <a:txBody>
                    <a:bodyPr/>
                    <a:lstStyle/>
                    <a:p>
                      <a:pPr algn="ctr" fontAlgn="t"/>
                      <a:r>
                        <a:rPr lang="es-ES" sz="1300" b="0" i="0" u="none" strike="noStrike" dirty="0">
                          <a:solidFill>
                            <a:srgbClr val="000000"/>
                          </a:solidFill>
                          <a:effectLst/>
                          <a:latin typeface="Calibri" panose="020F0502020204030204" pitchFamily="34" charset="0"/>
                        </a:rPr>
                        <a:t>71</a:t>
                      </a:r>
                      <a:endParaRPr lang="es-CL" sz="1300" b="0" i="0" u="none" strike="noStrike" dirty="0">
                        <a:solidFill>
                          <a:srgbClr val="000000"/>
                        </a:solidFill>
                        <a:effectLst/>
                        <a:latin typeface="Calibri" panose="020F0502020204030204" pitchFamily="34" charset="0"/>
                      </a:endParaRPr>
                    </a:p>
                  </a:txBody>
                  <a:tcPr marL="12700" marR="12700" marT="12700" marB="0">
                    <a:solidFill>
                      <a:schemeClr val="accent4">
                        <a:lumMod val="20000"/>
                        <a:lumOff val="80000"/>
                      </a:schemeClr>
                    </a:solidFill>
                  </a:tcPr>
                </a:tc>
                <a:tc>
                  <a:txBody>
                    <a:bodyPr/>
                    <a:lstStyle/>
                    <a:p>
                      <a:pPr algn="ctr" fontAlgn="t"/>
                      <a:r>
                        <a:rPr lang="es-ES" sz="1300" b="0" i="0" u="none" strike="noStrike" dirty="0">
                          <a:solidFill>
                            <a:srgbClr val="000000"/>
                          </a:solidFill>
                          <a:effectLst/>
                          <a:latin typeface="Calibri" panose="020F0502020204030204" pitchFamily="34" charset="0"/>
                        </a:rPr>
                        <a:t>739</a:t>
                      </a:r>
                      <a:endParaRPr lang="es-CL" sz="1300" b="0" i="0" u="none" strike="noStrike" dirty="0">
                        <a:solidFill>
                          <a:srgbClr val="000000"/>
                        </a:solidFill>
                        <a:effectLst/>
                        <a:latin typeface="Calibri" panose="020F0502020204030204" pitchFamily="34" charset="0"/>
                      </a:endParaRPr>
                    </a:p>
                  </a:txBody>
                  <a:tcPr marL="12700" marR="12700" marT="12700" marB="0">
                    <a:solidFill>
                      <a:schemeClr val="accent4">
                        <a:lumMod val="20000"/>
                        <a:lumOff val="80000"/>
                      </a:schemeClr>
                    </a:solidFill>
                  </a:tcPr>
                </a:tc>
                <a:tc>
                  <a:txBody>
                    <a:bodyPr/>
                    <a:lstStyle/>
                    <a:p>
                      <a:pPr algn="ctr" fontAlgn="t"/>
                      <a:r>
                        <a:rPr lang="es-MX" sz="1300" b="0" i="0" u="none" strike="noStrike" dirty="0">
                          <a:solidFill>
                            <a:srgbClr val="000000"/>
                          </a:solidFill>
                          <a:effectLst/>
                          <a:latin typeface="Calibri" panose="020F0502020204030204" pitchFamily="34" charset="0"/>
                        </a:rPr>
                        <a:t>626</a:t>
                      </a:r>
                      <a:endParaRPr lang="es-CL" sz="1300" b="0" i="0" u="none" strike="noStrike" dirty="0">
                        <a:solidFill>
                          <a:srgbClr val="000000"/>
                        </a:solidFill>
                        <a:effectLst/>
                        <a:latin typeface="Calibri" panose="020F0502020204030204" pitchFamily="34" charset="0"/>
                      </a:endParaRPr>
                    </a:p>
                  </a:txBody>
                  <a:tcPr marL="12700" marR="12700" marT="12700" marB="0">
                    <a:solidFill>
                      <a:schemeClr val="accent4">
                        <a:lumMod val="20000"/>
                        <a:lumOff val="80000"/>
                      </a:schemeClr>
                    </a:solidFill>
                  </a:tcPr>
                </a:tc>
                <a:extLst>
                  <a:ext uri="{0D108BD9-81ED-4DB2-BD59-A6C34878D82A}">
                    <a16:rowId xmlns:a16="http://schemas.microsoft.com/office/drawing/2014/main" val="2168666855"/>
                  </a:ext>
                </a:extLst>
              </a:tr>
              <a:tr h="254000">
                <a:tc>
                  <a:txBody>
                    <a:bodyPr/>
                    <a:lstStyle/>
                    <a:p>
                      <a:pPr algn="l" fontAlgn="t"/>
                      <a:r>
                        <a:rPr lang="es-CL" sz="1300" u="none" strike="noStrike" dirty="0">
                          <a:effectLst/>
                        </a:rPr>
                        <a:t>Denuncia</a:t>
                      </a:r>
                      <a:endParaRPr lang="es-CL" sz="1300" b="0" i="0" u="none" strike="noStrike" dirty="0">
                        <a:solidFill>
                          <a:srgbClr val="000000"/>
                        </a:solidFill>
                        <a:effectLst/>
                        <a:latin typeface="Calibri" panose="020F0502020204030204" pitchFamily="34" charset="0"/>
                      </a:endParaRPr>
                    </a:p>
                  </a:txBody>
                  <a:tcPr marL="12700" marR="12700" marT="12700" marB="0">
                    <a:solidFill>
                      <a:schemeClr val="accent4">
                        <a:lumMod val="20000"/>
                        <a:lumOff val="80000"/>
                      </a:schemeClr>
                    </a:solidFill>
                  </a:tcPr>
                </a:tc>
                <a:tc>
                  <a:txBody>
                    <a:bodyPr/>
                    <a:lstStyle/>
                    <a:p>
                      <a:pPr algn="ctr" fontAlgn="t"/>
                      <a:r>
                        <a:rPr lang="es-CL" sz="1300" b="0" i="0" u="none" strike="noStrike" dirty="0">
                          <a:solidFill>
                            <a:srgbClr val="000000"/>
                          </a:solidFill>
                          <a:effectLst/>
                          <a:latin typeface="Calibri" panose="020F0502020204030204" pitchFamily="34" charset="0"/>
                        </a:rPr>
                        <a:t>69</a:t>
                      </a:r>
                    </a:p>
                  </a:txBody>
                  <a:tcPr marL="12700" marR="12700" marT="12700" marB="0">
                    <a:solidFill>
                      <a:schemeClr val="accent4">
                        <a:lumMod val="20000"/>
                        <a:lumOff val="80000"/>
                      </a:schemeClr>
                    </a:solidFill>
                  </a:tcPr>
                </a:tc>
                <a:tc>
                  <a:txBody>
                    <a:bodyPr/>
                    <a:lstStyle/>
                    <a:p>
                      <a:pPr algn="ctr" fontAlgn="t"/>
                      <a:r>
                        <a:rPr lang="es-ES" sz="1300" b="0" i="0" u="none" strike="noStrike" dirty="0">
                          <a:solidFill>
                            <a:srgbClr val="000000"/>
                          </a:solidFill>
                          <a:effectLst/>
                          <a:latin typeface="Calibri" panose="020F0502020204030204" pitchFamily="34" charset="0"/>
                        </a:rPr>
                        <a:t>19</a:t>
                      </a:r>
                      <a:endParaRPr lang="es-CL" sz="1300" b="0" i="0" u="none" strike="noStrike" dirty="0">
                        <a:solidFill>
                          <a:srgbClr val="000000"/>
                        </a:solidFill>
                        <a:effectLst/>
                        <a:latin typeface="Calibri" panose="020F0502020204030204" pitchFamily="34" charset="0"/>
                      </a:endParaRPr>
                    </a:p>
                  </a:txBody>
                  <a:tcPr marL="12700" marR="12700" marT="12700" marB="0">
                    <a:solidFill>
                      <a:schemeClr val="accent4">
                        <a:lumMod val="20000"/>
                        <a:lumOff val="80000"/>
                      </a:schemeClr>
                    </a:solidFill>
                  </a:tcPr>
                </a:tc>
                <a:tc>
                  <a:txBody>
                    <a:bodyPr/>
                    <a:lstStyle/>
                    <a:p>
                      <a:pPr algn="ctr" fontAlgn="t"/>
                      <a:r>
                        <a:rPr lang="es-ES" sz="1300" b="0" i="0" u="none" strike="noStrike" dirty="0">
                          <a:solidFill>
                            <a:srgbClr val="000000"/>
                          </a:solidFill>
                          <a:effectLst/>
                          <a:latin typeface="Calibri" panose="020F0502020204030204" pitchFamily="34" charset="0"/>
                        </a:rPr>
                        <a:t>3</a:t>
                      </a:r>
                      <a:endParaRPr lang="es-CL" sz="1300" b="0" i="0" u="none" strike="noStrike" dirty="0">
                        <a:solidFill>
                          <a:srgbClr val="000000"/>
                        </a:solidFill>
                        <a:effectLst/>
                        <a:latin typeface="Calibri" panose="020F0502020204030204" pitchFamily="34" charset="0"/>
                      </a:endParaRPr>
                    </a:p>
                  </a:txBody>
                  <a:tcPr marL="12700" marR="12700" marT="12700" marB="0">
                    <a:solidFill>
                      <a:schemeClr val="accent4">
                        <a:lumMod val="20000"/>
                        <a:lumOff val="80000"/>
                      </a:schemeClr>
                    </a:solidFill>
                  </a:tcPr>
                </a:tc>
                <a:tc>
                  <a:txBody>
                    <a:bodyPr/>
                    <a:lstStyle/>
                    <a:p>
                      <a:pPr algn="ctr" fontAlgn="t"/>
                      <a:r>
                        <a:rPr lang="es-MX" sz="1300" b="0" i="0" u="none" strike="noStrike" dirty="0">
                          <a:solidFill>
                            <a:srgbClr val="000000"/>
                          </a:solidFill>
                          <a:effectLst/>
                          <a:latin typeface="Calibri" panose="020F0502020204030204" pitchFamily="34" charset="0"/>
                        </a:rPr>
                        <a:t>14</a:t>
                      </a:r>
                      <a:endParaRPr lang="es-CL" sz="1300" b="0" i="0" u="none" strike="noStrike" dirty="0">
                        <a:solidFill>
                          <a:srgbClr val="000000"/>
                        </a:solidFill>
                        <a:effectLst/>
                        <a:latin typeface="Calibri" panose="020F0502020204030204" pitchFamily="34" charset="0"/>
                      </a:endParaRPr>
                    </a:p>
                  </a:txBody>
                  <a:tcPr marL="12700" marR="12700" marT="12700" marB="0">
                    <a:solidFill>
                      <a:schemeClr val="accent4">
                        <a:lumMod val="20000"/>
                        <a:lumOff val="80000"/>
                      </a:schemeClr>
                    </a:solidFill>
                  </a:tcPr>
                </a:tc>
                <a:extLst>
                  <a:ext uri="{0D108BD9-81ED-4DB2-BD59-A6C34878D82A}">
                    <a16:rowId xmlns:a16="http://schemas.microsoft.com/office/drawing/2014/main" val="1606989134"/>
                  </a:ext>
                </a:extLst>
              </a:tr>
              <a:tr h="254000">
                <a:tc>
                  <a:txBody>
                    <a:bodyPr/>
                    <a:lstStyle/>
                    <a:p>
                      <a:pPr algn="l" fontAlgn="t"/>
                      <a:r>
                        <a:rPr lang="es-CL" sz="1300" u="none" strike="noStrike" dirty="0">
                          <a:effectLst/>
                        </a:rPr>
                        <a:t>Reclamos</a:t>
                      </a:r>
                      <a:endParaRPr lang="es-CL" sz="1300" b="0" i="0" u="none" strike="noStrike" dirty="0">
                        <a:solidFill>
                          <a:srgbClr val="000000"/>
                        </a:solidFill>
                        <a:effectLst/>
                        <a:latin typeface="Calibri" panose="020F0502020204030204" pitchFamily="34" charset="0"/>
                      </a:endParaRPr>
                    </a:p>
                  </a:txBody>
                  <a:tcPr marL="12700" marR="12700" marT="12700" marB="0">
                    <a:solidFill>
                      <a:schemeClr val="accent4">
                        <a:lumMod val="20000"/>
                        <a:lumOff val="80000"/>
                      </a:schemeClr>
                    </a:solidFill>
                  </a:tcPr>
                </a:tc>
                <a:tc>
                  <a:txBody>
                    <a:bodyPr/>
                    <a:lstStyle/>
                    <a:p>
                      <a:pPr algn="ctr" fontAlgn="t"/>
                      <a:r>
                        <a:rPr lang="es-CL" sz="1300" b="0" i="0" u="none" strike="noStrike" dirty="0">
                          <a:solidFill>
                            <a:srgbClr val="000000"/>
                          </a:solidFill>
                          <a:effectLst/>
                          <a:latin typeface="Calibri" panose="020F0502020204030204" pitchFamily="34" charset="0"/>
                        </a:rPr>
                        <a:t>1547</a:t>
                      </a:r>
                    </a:p>
                  </a:txBody>
                  <a:tcPr marL="12700" marR="12700" marT="12700" marB="0">
                    <a:solidFill>
                      <a:schemeClr val="accent4">
                        <a:lumMod val="20000"/>
                        <a:lumOff val="80000"/>
                      </a:schemeClr>
                    </a:solidFill>
                  </a:tcPr>
                </a:tc>
                <a:tc>
                  <a:txBody>
                    <a:bodyPr/>
                    <a:lstStyle/>
                    <a:p>
                      <a:pPr algn="ctr" fontAlgn="t"/>
                      <a:r>
                        <a:rPr lang="es-ES" sz="1300" b="0" i="0" u="none" strike="noStrike" dirty="0">
                          <a:solidFill>
                            <a:srgbClr val="000000"/>
                          </a:solidFill>
                          <a:effectLst/>
                          <a:latin typeface="Calibri" panose="020F0502020204030204" pitchFamily="34" charset="0"/>
                        </a:rPr>
                        <a:t>1375</a:t>
                      </a:r>
                      <a:endParaRPr lang="es-CL" sz="1300" b="0" i="0" u="none" strike="noStrike" dirty="0">
                        <a:solidFill>
                          <a:srgbClr val="000000"/>
                        </a:solidFill>
                        <a:effectLst/>
                        <a:latin typeface="Calibri" panose="020F0502020204030204" pitchFamily="34" charset="0"/>
                      </a:endParaRPr>
                    </a:p>
                  </a:txBody>
                  <a:tcPr marL="12700" marR="12700" marT="12700" marB="0">
                    <a:solidFill>
                      <a:schemeClr val="accent4">
                        <a:lumMod val="20000"/>
                        <a:lumOff val="80000"/>
                      </a:schemeClr>
                    </a:solidFill>
                  </a:tcPr>
                </a:tc>
                <a:tc>
                  <a:txBody>
                    <a:bodyPr/>
                    <a:lstStyle/>
                    <a:p>
                      <a:pPr algn="ctr" fontAlgn="t"/>
                      <a:r>
                        <a:rPr lang="es-ES" sz="1300" b="0" i="0" u="none" strike="noStrike" dirty="0">
                          <a:solidFill>
                            <a:srgbClr val="000000"/>
                          </a:solidFill>
                          <a:effectLst/>
                          <a:latin typeface="Calibri" panose="020F0502020204030204" pitchFamily="34" charset="0"/>
                        </a:rPr>
                        <a:t>534</a:t>
                      </a:r>
                      <a:endParaRPr lang="es-CL" sz="1300" b="0" i="0" u="none" strike="noStrike" dirty="0">
                        <a:solidFill>
                          <a:srgbClr val="000000"/>
                        </a:solidFill>
                        <a:effectLst/>
                        <a:latin typeface="Calibri" panose="020F0502020204030204" pitchFamily="34" charset="0"/>
                      </a:endParaRPr>
                    </a:p>
                  </a:txBody>
                  <a:tcPr marL="12700" marR="12700" marT="12700" marB="0">
                    <a:solidFill>
                      <a:schemeClr val="accent4">
                        <a:lumMod val="20000"/>
                        <a:lumOff val="80000"/>
                      </a:schemeClr>
                    </a:solidFill>
                  </a:tcPr>
                </a:tc>
                <a:tc>
                  <a:txBody>
                    <a:bodyPr/>
                    <a:lstStyle/>
                    <a:p>
                      <a:pPr algn="ctr" fontAlgn="t"/>
                      <a:r>
                        <a:rPr lang="es-MX" sz="1300" b="0" i="0" u="none" strike="noStrike" dirty="0">
                          <a:solidFill>
                            <a:srgbClr val="000000"/>
                          </a:solidFill>
                          <a:effectLst/>
                          <a:latin typeface="Calibri" panose="020F0502020204030204" pitchFamily="34" charset="0"/>
                        </a:rPr>
                        <a:t>1556</a:t>
                      </a:r>
                      <a:endParaRPr lang="es-CL" sz="1300" b="0" i="0" u="none" strike="noStrike" dirty="0">
                        <a:solidFill>
                          <a:srgbClr val="000000"/>
                        </a:solidFill>
                        <a:effectLst/>
                        <a:latin typeface="Calibri" panose="020F0502020204030204" pitchFamily="34" charset="0"/>
                      </a:endParaRPr>
                    </a:p>
                  </a:txBody>
                  <a:tcPr marL="12700" marR="12700" marT="12700" marB="0">
                    <a:solidFill>
                      <a:schemeClr val="accent4">
                        <a:lumMod val="20000"/>
                        <a:lumOff val="80000"/>
                      </a:schemeClr>
                    </a:solidFill>
                  </a:tcPr>
                </a:tc>
                <a:extLst>
                  <a:ext uri="{0D108BD9-81ED-4DB2-BD59-A6C34878D82A}">
                    <a16:rowId xmlns:a16="http://schemas.microsoft.com/office/drawing/2014/main" val="1541025171"/>
                  </a:ext>
                </a:extLst>
              </a:tr>
              <a:tr h="254000">
                <a:tc>
                  <a:txBody>
                    <a:bodyPr/>
                    <a:lstStyle/>
                    <a:p>
                      <a:pPr algn="l" fontAlgn="t"/>
                      <a:r>
                        <a:rPr lang="es-CL" sz="1300" u="none" strike="noStrike" dirty="0">
                          <a:effectLst/>
                        </a:rPr>
                        <a:t>Solicitudes</a:t>
                      </a:r>
                      <a:endParaRPr lang="es-CL" sz="1300" b="0" i="0" u="none" strike="noStrike" dirty="0">
                        <a:solidFill>
                          <a:srgbClr val="000000"/>
                        </a:solidFill>
                        <a:effectLst/>
                        <a:latin typeface="Calibri" panose="020F0502020204030204" pitchFamily="34" charset="0"/>
                      </a:endParaRPr>
                    </a:p>
                  </a:txBody>
                  <a:tcPr marL="12700" marR="12700" marT="12700" marB="0">
                    <a:solidFill>
                      <a:schemeClr val="accent4">
                        <a:lumMod val="20000"/>
                        <a:lumOff val="80000"/>
                      </a:schemeClr>
                    </a:solidFill>
                  </a:tcPr>
                </a:tc>
                <a:tc>
                  <a:txBody>
                    <a:bodyPr/>
                    <a:lstStyle/>
                    <a:p>
                      <a:pPr algn="ctr" fontAlgn="t"/>
                      <a:r>
                        <a:rPr lang="es-CL" sz="1300" b="0" i="0" u="none" strike="noStrike" dirty="0">
                          <a:solidFill>
                            <a:srgbClr val="000000"/>
                          </a:solidFill>
                          <a:effectLst/>
                          <a:latin typeface="Calibri" panose="020F0502020204030204" pitchFamily="34" charset="0"/>
                        </a:rPr>
                        <a:t>67</a:t>
                      </a:r>
                    </a:p>
                  </a:txBody>
                  <a:tcPr marL="12700" marR="12700" marT="12700" marB="0">
                    <a:solidFill>
                      <a:schemeClr val="accent4">
                        <a:lumMod val="20000"/>
                        <a:lumOff val="80000"/>
                      </a:schemeClr>
                    </a:solidFill>
                  </a:tcPr>
                </a:tc>
                <a:tc>
                  <a:txBody>
                    <a:bodyPr/>
                    <a:lstStyle/>
                    <a:p>
                      <a:pPr algn="ctr" fontAlgn="t"/>
                      <a:r>
                        <a:rPr lang="es-ES" sz="1300" b="0" i="0" u="none" strike="noStrike" dirty="0">
                          <a:solidFill>
                            <a:srgbClr val="000000"/>
                          </a:solidFill>
                          <a:effectLst/>
                          <a:latin typeface="Calibri" panose="020F0502020204030204" pitchFamily="34" charset="0"/>
                        </a:rPr>
                        <a:t>62</a:t>
                      </a:r>
                      <a:endParaRPr lang="es-CL" sz="1300" b="0" i="0" u="none" strike="noStrike" dirty="0">
                        <a:solidFill>
                          <a:srgbClr val="000000"/>
                        </a:solidFill>
                        <a:effectLst/>
                        <a:latin typeface="Calibri" panose="020F0502020204030204" pitchFamily="34" charset="0"/>
                      </a:endParaRPr>
                    </a:p>
                  </a:txBody>
                  <a:tcPr marL="12700" marR="12700" marT="12700" marB="0">
                    <a:solidFill>
                      <a:schemeClr val="accent4">
                        <a:lumMod val="20000"/>
                        <a:lumOff val="80000"/>
                      </a:schemeClr>
                    </a:solidFill>
                  </a:tcPr>
                </a:tc>
                <a:tc>
                  <a:txBody>
                    <a:bodyPr/>
                    <a:lstStyle/>
                    <a:p>
                      <a:pPr algn="ctr" fontAlgn="t"/>
                      <a:r>
                        <a:rPr lang="es-ES" sz="1300" b="0" i="0" u="none" strike="noStrike" dirty="0">
                          <a:solidFill>
                            <a:srgbClr val="000000"/>
                          </a:solidFill>
                          <a:effectLst/>
                          <a:latin typeface="Calibri" panose="020F0502020204030204" pitchFamily="34" charset="0"/>
                        </a:rPr>
                        <a:t>143</a:t>
                      </a:r>
                      <a:endParaRPr lang="es-CL" sz="1300" b="0" i="0" u="none" strike="noStrike" dirty="0">
                        <a:solidFill>
                          <a:srgbClr val="000000"/>
                        </a:solidFill>
                        <a:effectLst/>
                        <a:latin typeface="Calibri" panose="020F0502020204030204" pitchFamily="34" charset="0"/>
                      </a:endParaRPr>
                    </a:p>
                  </a:txBody>
                  <a:tcPr marL="12700" marR="12700" marT="12700" marB="0">
                    <a:solidFill>
                      <a:schemeClr val="accent4">
                        <a:lumMod val="20000"/>
                        <a:lumOff val="80000"/>
                      </a:schemeClr>
                    </a:solidFill>
                  </a:tcPr>
                </a:tc>
                <a:tc>
                  <a:txBody>
                    <a:bodyPr/>
                    <a:lstStyle/>
                    <a:p>
                      <a:pPr algn="ctr" fontAlgn="t"/>
                      <a:r>
                        <a:rPr lang="es-MX" sz="1300" b="0" i="0" u="none" strike="noStrike" dirty="0">
                          <a:solidFill>
                            <a:srgbClr val="000000"/>
                          </a:solidFill>
                          <a:effectLst/>
                          <a:latin typeface="Calibri" panose="020F0502020204030204" pitchFamily="34" charset="0"/>
                        </a:rPr>
                        <a:t>193</a:t>
                      </a:r>
                      <a:endParaRPr lang="es-CL" sz="1300" b="0" i="0" u="none" strike="noStrike" dirty="0">
                        <a:solidFill>
                          <a:srgbClr val="000000"/>
                        </a:solidFill>
                        <a:effectLst/>
                        <a:latin typeface="Calibri" panose="020F0502020204030204" pitchFamily="34" charset="0"/>
                      </a:endParaRPr>
                    </a:p>
                  </a:txBody>
                  <a:tcPr marL="12700" marR="12700" marT="12700" marB="0">
                    <a:solidFill>
                      <a:schemeClr val="accent4">
                        <a:lumMod val="20000"/>
                        <a:lumOff val="80000"/>
                      </a:schemeClr>
                    </a:solidFill>
                  </a:tcPr>
                </a:tc>
                <a:extLst>
                  <a:ext uri="{0D108BD9-81ED-4DB2-BD59-A6C34878D82A}">
                    <a16:rowId xmlns:a16="http://schemas.microsoft.com/office/drawing/2014/main" val="3251955813"/>
                  </a:ext>
                </a:extLst>
              </a:tr>
              <a:tr h="254000">
                <a:tc>
                  <a:txBody>
                    <a:bodyPr/>
                    <a:lstStyle/>
                    <a:p>
                      <a:pPr algn="l" fontAlgn="t"/>
                      <a:r>
                        <a:rPr lang="es-MX" sz="1300" b="0" i="0" u="none" strike="noStrike" dirty="0">
                          <a:solidFill>
                            <a:srgbClr val="000000"/>
                          </a:solidFill>
                          <a:effectLst/>
                          <a:latin typeface="Calibri" panose="020F0502020204030204" pitchFamily="34" charset="0"/>
                        </a:rPr>
                        <a:t>Consultas SE (*)</a:t>
                      </a:r>
                      <a:endParaRPr lang="es-CL" sz="1300" b="0" i="0" u="none" strike="noStrike" dirty="0">
                        <a:solidFill>
                          <a:srgbClr val="000000"/>
                        </a:solidFill>
                        <a:effectLst/>
                        <a:latin typeface="Calibri" panose="020F0502020204030204" pitchFamily="34" charset="0"/>
                      </a:endParaRPr>
                    </a:p>
                  </a:txBody>
                  <a:tcPr marL="12700" marR="12700" marT="12700" marB="0">
                    <a:solidFill>
                      <a:schemeClr val="accent4">
                        <a:lumMod val="20000"/>
                        <a:lumOff val="80000"/>
                      </a:schemeClr>
                    </a:solidFill>
                  </a:tcPr>
                </a:tc>
                <a:tc>
                  <a:txBody>
                    <a:bodyPr/>
                    <a:lstStyle/>
                    <a:p>
                      <a:pPr algn="ctr" fontAlgn="ctr"/>
                      <a:r>
                        <a:rPr lang="es-MX" sz="1300" b="0" i="0" u="none" strike="noStrike" dirty="0">
                          <a:solidFill>
                            <a:srgbClr val="333333"/>
                          </a:solidFill>
                          <a:effectLst/>
                          <a:latin typeface="Calibri" panose="020F0502020204030204" pitchFamily="34" charset="0"/>
                        </a:rPr>
                        <a:t>N/A</a:t>
                      </a:r>
                      <a:endParaRPr lang="es-CL" sz="1300" b="0" i="0" u="none" strike="noStrike" dirty="0">
                        <a:solidFill>
                          <a:srgbClr val="333333"/>
                        </a:solidFill>
                        <a:effectLst/>
                        <a:latin typeface="Calibri" panose="020F0502020204030204" pitchFamily="34" charset="0"/>
                      </a:endParaRPr>
                    </a:p>
                  </a:txBody>
                  <a:tcPr marL="12700" marR="12700" marT="12700" marB="0" anchor="ctr">
                    <a:solidFill>
                      <a:schemeClr val="accent4">
                        <a:lumMod val="20000"/>
                        <a:lumOff val="80000"/>
                      </a:schemeClr>
                    </a:solidFill>
                  </a:tcPr>
                </a:tc>
                <a:tc>
                  <a:txBody>
                    <a:bodyPr/>
                    <a:lstStyle/>
                    <a:p>
                      <a:pPr algn="ctr" fontAlgn="ctr"/>
                      <a:r>
                        <a:rPr lang="es-MX" sz="1300" b="0" i="0" u="none" strike="noStrike" dirty="0">
                          <a:solidFill>
                            <a:srgbClr val="333333"/>
                          </a:solidFill>
                          <a:effectLst/>
                          <a:latin typeface="Calibri" panose="020F0502020204030204" pitchFamily="34" charset="0"/>
                        </a:rPr>
                        <a:t>N/A</a:t>
                      </a:r>
                      <a:endParaRPr lang="es-CL" sz="1300" b="0" i="0" u="none" strike="noStrike" dirty="0">
                        <a:solidFill>
                          <a:srgbClr val="333333"/>
                        </a:solidFill>
                        <a:effectLst/>
                        <a:latin typeface="Calibri" panose="020F0502020204030204" pitchFamily="34" charset="0"/>
                      </a:endParaRPr>
                    </a:p>
                  </a:txBody>
                  <a:tcPr marL="12700" marR="12700" marT="12700" marB="0" anchor="ctr">
                    <a:solidFill>
                      <a:schemeClr val="accent4">
                        <a:lumMod val="20000"/>
                        <a:lumOff val="80000"/>
                      </a:schemeClr>
                    </a:solidFill>
                  </a:tcPr>
                </a:tc>
                <a:tc>
                  <a:txBody>
                    <a:bodyPr/>
                    <a:lstStyle/>
                    <a:p>
                      <a:pPr algn="ctr" fontAlgn="ctr"/>
                      <a:r>
                        <a:rPr lang="es-MX" sz="1300" b="0" i="0" u="none" strike="noStrike" dirty="0">
                          <a:solidFill>
                            <a:srgbClr val="333333"/>
                          </a:solidFill>
                          <a:effectLst/>
                          <a:latin typeface="Calibri" panose="020F0502020204030204" pitchFamily="34" charset="0"/>
                        </a:rPr>
                        <a:t>1311</a:t>
                      </a:r>
                      <a:endParaRPr lang="es-CL" sz="1300" b="0" i="0" u="none" strike="noStrike" dirty="0">
                        <a:solidFill>
                          <a:srgbClr val="333333"/>
                        </a:solidFill>
                        <a:effectLst/>
                        <a:latin typeface="Calibri" panose="020F0502020204030204" pitchFamily="34" charset="0"/>
                      </a:endParaRPr>
                    </a:p>
                  </a:txBody>
                  <a:tcPr marL="12700" marR="12700" marT="12700" marB="0" anchor="ctr">
                    <a:solidFill>
                      <a:schemeClr val="accent4">
                        <a:lumMod val="20000"/>
                        <a:lumOff val="80000"/>
                      </a:schemeClr>
                    </a:solidFill>
                  </a:tcPr>
                </a:tc>
                <a:tc>
                  <a:txBody>
                    <a:bodyPr/>
                    <a:lstStyle/>
                    <a:p>
                      <a:pPr algn="ctr" fontAlgn="ctr"/>
                      <a:r>
                        <a:rPr lang="es-MX" sz="1300" b="0" i="0" u="none" strike="noStrike" dirty="0">
                          <a:solidFill>
                            <a:srgbClr val="333333"/>
                          </a:solidFill>
                          <a:effectLst/>
                          <a:latin typeface="Calibri" panose="020F0502020204030204" pitchFamily="34" charset="0"/>
                        </a:rPr>
                        <a:t>673</a:t>
                      </a:r>
                      <a:endParaRPr lang="es-CL" sz="1300" b="0" i="0" u="none" strike="noStrike" dirty="0">
                        <a:solidFill>
                          <a:srgbClr val="333333"/>
                        </a:solidFill>
                        <a:effectLst/>
                        <a:latin typeface="Calibri" panose="020F0502020204030204" pitchFamily="34" charset="0"/>
                      </a:endParaRPr>
                    </a:p>
                  </a:txBody>
                  <a:tcPr marL="12700" marR="12700" marT="12700" marB="0" anchor="ctr">
                    <a:solidFill>
                      <a:schemeClr val="accent4">
                        <a:lumMod val="20000"/>
                        <a:lumOff val="80000"/>
                      </a:schemeClr>
                    </a:solidFill>
                  </a:tcPr>
                </a:tc>
                <a:extLst>
                  <a:ext uri="{0D108BD9-81ED-4DB2-BD59-A6C34878D82A}">
                    <a16:rowId xmlns:a16="http://schemas.microsoft.com/office/drawing/2014/main" val="848636714"/>
                  </a:ext>
                </a:extLst>
              </a:tr>
              <a:tr h="254000">
                <a:tc>
                  <a:txBody>
                    <a:bodyPr/>
                    <a:lstStyle/>
                    <a:p>
                      <a:pPr algn="l" fontAlgn="t"/>
                      <a:r>
                        <a:rPr lang="es-CL" sz="1300" b="1" u="none" strike="noStrike" dirty="0">
                          <a:effectLst/>
                        </a:rPr>
                        <a:t>Suma Total</a:t>
                      </a:r>
                      <a:endParaRPr lang="es-CL" sz="1300" b="1" i="0" u="none" strike="noStrike" dirty="0">
                        <a:solidFill>
                          <a:srgbClr val="000000"/>
                        </a:solidFill>
                        <a:effectLst/>
                        <a:latin typeface="Calibri" panose="020F0502020204030204" pitchFamily="34" charset="0"/>
                      </a:endParaRPr>
                    </a:p>
                  </a:txBody>
                  <a:tcPr marL="12700" marR="12700" marT="12700" marB="0">
                    <a:solidFill>
                      <a:schemeClr val="accent4">
                        <a:lumMod val="20000"/>
                        <a:lumOff val="80000"/>
                      </a:schemeClr>
                    </a:solidFill>
                  </a:tcPr>
                </a:tc>
                <a:tc>
                  <a:txBody>
                    <a:bodyPr/>
                    <a:lstStyle/>
                    <a:p>
                      <a:pPr algn="ctr" fontAlgn="ctr"/>
                      <a:r>
                        <a:rPr lang="es-CL" sz="1300" b="1" i="0" u="none" strike="noStrike" dirty="0">
                          <a:solidFill>
                            <a:srgbClr val="333333"/>
                          </a:solidFill>
                          <a:effectLst/>
                          <a:latin typeface="Calibri" panose="020F0502020204030204" pitchFamily="34" charset="0"/>
                        </a:rPr>
                        <a:t>1.827</a:t>
                      </a:r>
                    </a:p>
                  </a:txBody>
                  <a:tcPr marL="12700" marR="12700" marT="12700" marB="0" anchor="ctr">
                    <a:solidFill>
                      <a:schemeClr val="accent4">
                        <a:lumMod val="20000"/>
                        <a:lumOff val="80000"/>
                      </a:schemeClr>
                    </a:solidFill>
                  </a:tcPr>
                </a:tc>
                <a:tc>
                  <a:txBody>
                    <a:bodyPr/>
                    <a:lstStyle/>
                    <a:p>
                      <a:pPr algn="ctr" fontAlgn="ctr"/>
                      <a:r>
                        <a:rPr lang="es-ES" sz="1300" b="1" i="0" u="none" strike="noStrike" dirty="0">
                          <a:solidFill>
                            <a:srgbClr val="333333"/>
                          </a:solidFill>
                          <a:effectLst/>
                          <a:latin typeface="Calibri" panose="020F0502020204030204" pitchFamily="34" charset="0"/>
                        </a:rPr>
                        <a:t>1.527</a:t>
                      </a:r>
                      <a:endParaRPr lang="es-CL" sz="1300" b="1" i="0" u="none" strike="noStrike" dirty="0">
                        <a:solidFill>
                          <a:srgbClr val="333333"/>
                        </a:solidFill>
                        <a:effectLst/>
                        <a:latin typeface="Calibri" panose="020F0502020204030204" pitchFamily="34" charset="0"/>
                      </a:endParaRPr>
                    </a:p>
                  </a:txBody>
                  <a:tcPr marL="12700" marR="12700" marT="12700" marB="0" anchor="ctr">
                    <a:solidFill>
                      <a:schemeClr val="accent4">
                        <a:lumMod val="20000"/>
                        <a:lumOff val="80000"/>
                      </a:schemeClr>
                    </a:solidFill>
                  </a:tcPr>
                </a:tc>
                <a:tc>
                  <a:txBody>
                    <a:bodyPr/>
                    <a:lstStyle/>
                    <a:p>
                      <a:pPr algn="ctr" fontAlgn="ctr"/>
                      <a:r>
                        <a:rPr lang="es-MX" sz="1300" b="1" i="0" u="none" strike="noStrike" dirty="0">
                          <a:solidFill>
                            <a:srgbClr val="333333"/>
                          </a:solidFill>
                          <a:effectLst/>
                          <a:latin typeface="Calibri" panose="020F0502020204030204" pitchFamily="34" charset="0"/>
                        </a:rPr>
                        <a:t>2.730</a:t>
                      </a:r>
                      <a:endParaRPr lang="es-CL" sz="1300" b="1" i="0" u="none" strike="noStrike" dirty="0">
                        <a:solidFill>
                          <a:srgbClr val="333333"/>
                        </a:solidFill>
                        <a:effectLst/>
                        <a:latin typeface="Calibri" panose="020F0502020204030204" pitchFamily="34" charset="0"/>
                      </a:endParaRPr>
                    </a:p>
                  </a:txBody>
                  <a:tcPr marL="12700" marR="12700" marT="12700" marB="0" anchor="ctr">
                    <a:solidFill>
                      <a:schemeClr val="accent4">
                        <a:lumMod val="20000"/>
                        <a:lumOff val="80000"/>
                      </a:schemeClr>
                    </a:solidFill>
                  </a:tcPr>
                </a:tc>
                <a:tc>
                  <a:txBody>
                    <a:bodyPr/>
                    <a:lstStyle/>
                    <a:p>
                      <a:pPr algn="ctr" fontAlgn="ctr"/>
                      <a:r>
                        <a:rPr lang="es-MX" sz="1300" b="1" i="0" u="none" strike="noStrike" dirty="0">
                          <a:solidFill>
                            <a:srgbClr val="333333"/>
                          </a:solidFill>
                          <a:effectLst/>
                          <a:latin typeface="Calibri" panose="020F0502020204030204" pitchFamily="34" charset="0"/>
                        </a:rPr>
                        <a:t>3.062</a:t>
                      </a:r>
                      <a:endParaRPr lang="es-CL" sz="1300" b="1" i="0" u="none" strike="noStrike" dirty="0">
                        <a:solidFill>
                          <a:srgbClr val="333333"/>
                        </a:solidFill>
                        <a:effectLst/>
                        <a:latin typeface="Calibri" panose="020F0502020204030204" pitchFamily="34" charset="0"/>
                      </a:endParaRPr>
                    </a:p>
                  </a:txBody>
                  <a:tcPr marL="12700" marR="12700" marT="12700" marB="0" anchor="ctr">
                    <a:solidFill>
                      <a:schemeClr val="accent4">
                        <a:lumMod val="20000"/>
                        <a:lumOff val="80000"/>
                      </a:schemeClr>
                    </a:solidFill>
                  </a:tcPr>
                </a:tc>
                <a:extLst>
                  <a:ext uri="{0D108BD9-81ED-4DB2-BD59-A6C34878D82A}">
                    <a16:rowId xmlns:a16="http://schemas.microsoft.com/office/drawing/2014/main" val="3964516276"/>
                  </a:ext>
                </a:extLst>
              </a:tr>
            </a:tbl>
          </a:graphicData>
        </a:graphic>
      </p:graphicFrame>
      <p:graphicFrame>
        <p:nvGraphicFramePr>
          <p:cNvPr id="10" name="Gráfico 13">
            <a:extLst>
              <a:ext uri="{FF2B5EF4-FFF2-40B4-BE49-F238E27FC236}">
                <a16:creationId xmlns:a16="http://schemas.microsoft.com/office/drawing/2014/main" id="{B9CE5262-A1C7-ED68-A8CA-A437EDD77FC9}"/>
              </a:ext>
            </a:extLst>
          </p:cNvPr>
          <p:cNvGraphicFramePr>
            <a:graphicFrameLocks/>
          </p:cNvGraphicFramePr>
          <p:nvPr>
            <p:extLst>
              <p:ext uri="{D42A27DB-BD31-4B8C-83A1-F6EECF244321}">
                <p14:modId xmlns:p14="http://schemas.microsoft.com/office/powerpoint/2010/main" val="4014772499"/>
              </p:ext>
            </p:extLst>
          </p:nvPr>
        </p:nvGraphicFramePr>
        <p:xfrm>
          <a:off x="688165" y="2878864"/>
          <a:ext cx="6119036" cy="3899712"/>
        </p:xfrm>
        <a:graphic>
          <a:graphicData uri="http://schemas.openxmlformats.org/drawingml/2006/chart">
            <c:chart xmlns:c="http://schemas.openxmlformats.org/drawingml/2006/chart" xmlns:r="http://schemas.openxmlformats.org/officeDocument/2006/relationships" r:id="rId7"/>
          </a:graphicData>
        </a:graphic>
      </p:graphicFrame>
      <p:sp>
        <p:nvSpPr>
          <p:cNvPr id="9" name="CuadroTexto 8">
            <a:extLst>
              <a:ext uri="{FF2B5EF4-FFF2-40B4-BE49-F238E27FC236}">
                <a16:creationId xmlns:a16="http://schemas.microsoft.com/office/drawing/2014/main" id="{C5066F70-E309-05BF-1629-D84DF365766B}"/>
              </a:ext>
            </a:extLst>
          </p:cNvPr>
          <p:cNvSpPr txBox="1"/>
          <p:nvPr/>
        </p:nvSpPr>
        <p:spPr>
          <a:xfrm>
            <a:off x="7076253" y="5752214"/>
            <a:ext cx="4521197" cy="461665"/>
          </a:xfrm>
          <a:prstGeom prst="rect">
            <a:avLst/>
          </a:prstGeom>
          <a:noFill/>
        </p:spPr>
        <p:txBody>
          <a:bodyPr wrap="square" rtlCol="0">
            <a:spAutoFit/>
          </a:bodyPr>
          <a:lstStyle/>
          <a:p>
            <a:pPr algn="just"/>
            <a:r>
              <a:rPr lang="es-MX" sz="1200" dirty="0"/>
              <a:t>(*)Consultas SE corresponde a consultas relacionadas con el proceso de postulación al subsidio eléctrico.</a:t>
            </a:r>
            <a:endParaRPr lang="es-CL" sz="1200" dirty="0"/>
          </a:p>
        </p:txBody>
      </p:sp>
    </p:spTree>
    <p:extLst>
      <p:ext uri="{BB962C8B-B14F-4D97-AF65-F5344CB8AC3E}">
        <p14:creationId xmlns:p14="http://schemas.microsoft.com/office/powerpoint/2010/main" val="13330827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63">
          <a:extLst>
            <a:ext uri="{FF2B5EF4-FFF2-40B4-BE49-F238E27FC236}">
              <a16:creationId xmlns:a16="http://schemas.microsoft.com/office/drawing/2014/main" id="{02E10E4F-B5E8-1D72-0F89-7B5F1686EFA2}"/>
            </a:ext>
          </a:extLst>
        </p:cNvPr>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3">
            <p14:nvContentPartPr>
              <p14:cNvPr id="2" name="Entrada de lápiz 1">
                <a:extLst>
                  <a:ext uri="{FF2B5EF4-FFF2-40B4-BE49-F238E27FC236}">
                    <a16:creationId xmlns:a16="http://schemas.microsoft.com/office/drawing/2014/main" id="{5530871E-85C9-9BAD-C58E-56226E3BB5C7}"/>
                  </a:ext>
                </a:extLst>
              </p14:cNvPr>
              <p14:cNvContentPartPr/>
              <p14:nvPr/>
            </p14:nvContentPartPr>
            <p14:xfrm>
              <a:off x="975381" y="639120"/>
              <a:ext cx="480" cy="480"/>
            </p14:xfrm>
          </p:contentPart>
        </mc:Choice>
        <mc:Fallback xmlns="">
          <p:pic>
            <p:nvPicPr>
              <p:cNvPr id="2" name="Entrada de lápiz 1">
                <a:extLst>
                  <a:ext uri="{FF2B5EF4-FFF2-40B4-BE49-F238E27FC236}">
                    <a16:creationId xmlns:a16="http://schemas.microsoft.com/office/drawing/2014/main" id="{5530871E-85C9-9BAD-C58E-56226E3BB5C7}"/>
                  </a:ext>
                </a:extLst>
              </p:cNvPr>
              <p:cNvPicPr/>
              <p:nvPr/>
            </p:nvPicPr>
            <p:blipFill>
              <a:blip r:embed="rId4"/>
              <a:stretch>
                <a:fillRect/>
              </a:stretch>
            </p:blipFill>
            <p:spPr>
              <a:xfrm>
                <a:off x="963381" y="627120"/>
                <a:ext cx="24000" cy="24000"/>
              </a:xfrm>
              <a:prstGeom prst="rect">
                <a:avLst/>
              </a:prstGeom>
            </p:spPr>
          </p:pic>
        </mc:Fallback>
      </mc:AlternateContent>
      <p:grpSp>
        <p:nvGrpSpPr>
          <p:cNvPr id="3" name="Grupo 2">
            <a:extLst>
              <a:ext uri="{FF2B5EF4-FFF2-40B4-BE49-F238E27FC236}">
                <a16:creationId xmlns:a16="http://schemas.microsoft.com/office/drawing/2014/main" id="{3DF818D9-55D8-773C-E486-CA7E619A1541}"/>
              </a:ext>
            </a:extLst>
          </p:cNvPr>
          <p:cNvGrpSpPr/>
          <p:nvPr/>
        </p:nvGrpSpPr>
        <p:grpSpPr>
          <a:xfrm>
            <a:off x="298167" y="252880"/>
            <a:ext cx="2148020" cy="385281"/>
            <a:chOff x="5872261" y="1125027"/>
            <a:chExt cx="2275755" cy="408193"/>
          </a:xfrm>
        </p:grpSpPr>
        <p:pic>
          <p:nvPicPr>
            <p:cNvPr id="4" name="Google Shape;58;p14" title="logo-1.png">
              <a:extLst>
                <a:ext uri="{FF2B5EF4-FFF2-40B4-BE49-F238E27FC236}">
                  <a16:creationId xmlns:a16="http://schemas.microsoft.com/office/drawing/2014/main" id="{F0E86EBE-BC70-2B6E-E451-17A599A7E981}"/>
                </a:ext>
              </a:extLst>
            </p:cNvPr>
            <p:cNvPicPr preferRelativeResize="0"/>
            <p:nvPr/>
          </p:nvPicPr>
          <p:blipFill>
            <a:blip r:embed="rId5">
              <a:alphaModFix/>
            </a:blip>
            <a:stretch>
              <a:fillRect/>
            </a:stretch>
          </p:blipFill>
          <p:spPr>
            <a:xfrm>
              <a:off x="6777569" y="1125027"/>
              <a:ext cx="1370447" cy="408193"/>
            </a:xfrm>
            <a:prstGeom prst="rect">
              <a:avLst/>
            </a:prstGeom>
            <a:noFill/>
            <a:ln>
              <a:noFill/>
            </a:ln>
          </p:spPr>
        </p:pic>
        <p:pic>
          <p:nvPicPr>
            <p:cNvPr id="5" name="Imagen 4" descr="Logotipo&#10;&#10;El contenido generado por IA puede ser incorrecto.">
              <a:extLst>
                <a:ext uri="{FF2B5EF4-FFF2-40B4-BE49-F238E27FC236}">
                  <a16:creationId xmlns:a16="http://schemas.microsoft.com/office/drawing/2014/main" id="{06F7D2CC-4032-6F7F-8C78-3344B6A89E0D}"/>
                </a:ext>
              </a:extLst>
            </p:cNvPr>
            <p:cNvPicPr>
              <a:picLocks noChangeAspect="1"/>
            </p:cNvPicPr>
            <p:nvPr/>
          </p:nvPicPr>
          <p:blipFill>
            <a:blip r:embed="rId6"/>
            <a:stretch>
              <a:fillRect/>
            </a:stretch>
          </p:blipFill>
          <p:spPr>
            <a:xfrm>
              <a:off x="5872261" y="1191164"/>
              <a:ext cx="826379" cy="269980"/>
            </a:xfrm>
            <a:prstGeom prst="rect">
              <a:avLst/>
            </a:prstGeom>
          </p:spPr>
        </p:pic>
      </p:grpSp>
      <p:sp>
        <p:nvSpPr>
          <p:cNvPr id="6" name="Marcador de texto 1">
            <a:extLst>
              <a:ext uri="{FF2B5EF4-FFF2-40B4-BE49-F238E27FC236}">
                <a16:creationId xmlns:a16="http://schemas.microsoft.com/office/drawing/2014/main" id="{6207031B-D577-A90C-D21F-8FEF033BD7BE}"/>
              </a:ext>
            </a:extLst>
          </p:cNvPr>
          <p:cNvSpPr txBox="1">
            <a:spLocks noChangeArrowheads="1"/>
          </p:cNvSpPr>
          <p:nvPr/>
        </p:nvSpPr>
        <p:spPr>
          <a:xfrm>
            <a:off x="248371" y="743212"/>
            <a:ext cx="8350251" cy="690033"/>
          </a:xfrm>
          <a:prstGeom prst="rect">
            <a:avLst/>
          </a:prstGeom>
          <a:noFill/>
          <a:ln>
            <a:noFill/>
          </a:ln>
        </p:spPr>
        <p:txBody>
          <a:bodyPr spcFirstLastPara="1" wrap="square" lIns="121900" tIns="121900" rIns="121900" bIns="121900" anchor="t" anchorCtr="0">
            <a:normAutofit fontScale="85000" lnSpcReduction="20000"/>
          </a:bodyPr>
          <a:lstStyle>
            <a:defPPr marR="0" lvl="0" algn="l" rtl="0">
              <a:lnSpc>
                <a:spcPct val="100000"/>
              </a:lnSpc>
              <a:spcBef>
                <a:spcPts val="0"/>
              </a:spcBef>
              <a:spcAft>
                <a:spcPts val="0"/>
              </a:spcAft>
            </a:defPPr>
            <a:lvl1pPr marL="457200" marR="0" lvl="0" indent="-3429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1pPr>
            <a:lvl2pPr marL="914400" marR="0" lvl="1"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2pPr>
            <a:lvl3pPr marL="1371600" marR="0" lvl="2"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3pPr>
            <a:lvl4pPr marL="1828800" marR="0" lvl="3"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4pPr>
            <a:lvl5pPr marL="2286000" marR="0" lvl="4"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5pPr>
            <a:lvl6pPr marL="2743200" marR="0" lvl="5"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6pPr>
            <a:lvl7pPr marL="3200400" marR="0" lvl="6"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7pPr>
            <a:lvl8pPr marL="3657600" marR="0" lvl="7"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8pPr>
            <a:lvl9pPr marL="4114800" marR="0" lvl="8"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9pPr>
          </a:lstStyle>
          <a:p>
            <a:pPr algn="l">
              <a:defRPr/>
            </a:pPr>
            <a:r>
              <a:rPr lang="es-ES" sz="4267" b="1" dirty="0">
                <a:solidFill>
                  <a:srgbClr val="3547C7"/>
                </a:solidFill>
                <a:latin typeface="Montserrat"/>
              </a:rPr>
              <a:t>2. Gestión 2025</a:t>
            </a:r>
          </a:p>
        </p:txBody>
      </p:sp>
      <p:sp>
        <p:nvSpPr>
          <p:cNvPr id="12" name="Marcador de texto 2">
            <a:extLst>
              <a:ext uri="{FF2B5EF4-FFF2-40B4-BE49-F238E27FC236}">
                <a16:creationId xmlns:a16="http://schemas.microsoft.com/office/drawing/2014/main" id="{4F016FC3-A38A-8547-BBEC-928106468F3A}"/>
              </a:ext>
            </a:extLst>
          </p:cNvPr>
          <p:cNvSpPr txBox="1">
            <a:spLocks noChangeArrowheads="1"/>
          </p:cNvSpPr>
          <p:nvPr/>
        </p:nvSpPr>
        <p:spPr>
          <a:xfrm>
            <a:off x="435672" y="1267281"/>
            <a:ext cx="13832417" cy="121284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80000"/>
              </a:lnSpc>
              <a:defRPr/>
            </a:pPr>
            <a:r>
              <a:rPr lang="es-ES" sz="3200" dirty="0">
                <a:solidFill>
                  <a:srgbClr val="3547C7"/>
                </a:solidFill>
                <a:latin typeface="Montserrat"/>
              </a:rPr>
              <a:t>Electrodependientes</a:t>
            </a:r>
          </a:p>
          <a:p>
            <a:pPr marL="457189" indent="-457189">
              <a:buFont typeface="Arial" panose="020B0604020202020204" pitchFamily="34" charset="0"/>
              <a:buChar char="•"/>
              <a:defRPr/>
            </a:pPr>
            <a:endParaRPr lang="es-CL" altLang="es-CL" sz="1867" dirty="0"/>
          </a:p>
        </p:txBody>
      </p:sp>
      <p:sp>
        <p:nvSpPr>
          <p:cNvPr id="8" name="CuadroTexto 7">
            <a:extLst>
              <a:ext uri="{FF2B5EF4-FFF2-40B4-BE49-F238E27FC236}">
                <a16:creationId xmlns:a16="http://schemas.microsoft.com/office/drawing/2014/main" id="{A9D8E978-452D-BD6A-A3A5-BB104AB73BFE}"/>
              </a:ext>
            </a:extLst>
          </p:cNvPr>
          <p:cNvSpPr txBox="1"/>
          <p:nvPr/>
        </p:nvSpPr>
        <p:spPr>
          <a:xfrm>
            <a:off x="435670" y="1855419"/>
            <a:ext cx="10981631" cy="2197589"/>
          </a:xfrm>
          <a:prstGeom prst="rect">
            <a:avLst/>
          </a:prstGeom>
          <a:noFill/>
        </p:spPr>
        <p:txBody>
          <a:bodyPr wrap="square">
            <a:spAutoFit/>
          </a:bodyPr>
          <a:lstStyle/>
          <a:p>
            <a:pPr algn="just" eaLnBrk="1" hangingPunct="1">
              <a:lnSpc>
                <a:spcPct val="100000"/>
              </a:lnSpc>
              <a:spcBef>
                <a:spcPct val="20000"/>
              </a:spcBef>
              <a:buFont typeface="Arial" panose="020B0604020202020204" pitchFamily="34" charset="0"/>
              <a:buNone/>
            </a:pPr>
            <a:r>
              <a:rPr lang="es-ES" altLang="es-CL" sz="2000" dirty="0">
                <a:solidFill>
                  <a:srgbClr val="3547C7"/>
                </a:solidFill>
                <a:latin typeface="Montserrat"/>
              </a:rPr>
              <a:t>El 09 de mayo de 2022, se publicó en el Diario Oficial el reglamento de operación de la Ley N° 21.304, conocida también como “Ley Lucas Riquelme”, texto que consagra  una serie de beneficios y derechos para las familias del país donde existe una o un paciente electrodependiente, con hospitalización domiciliaria.</a:t>
            </a:r>
          </a:p>
          <a:p>
            <a:pPr algn="just" eaLnBrk="1" hangingPunct="1">
              <a:lnSpc>
                <a:spcPct val="100000"/>
              </a:lnSpc>
              <a:spcBef>
                <a:spcPct val="20000"/>
              </a:spcBef>
              <a:buFont typeface="Arial" panose="020B0604020202020204" pitchFamily="34" charset="0"/>
              <a:buNone/>
            </a:pPr>
            <a:endParaRPr lang="es-ES" altLang="es-CL" sz="1067" dirty="0">
              <a:solidFill>
                <a:srgbClr val="3547C7"/>
              </a:solidFill>
              <a:latin typeface="Montserrat"/>
            </a:endParaRPr>
          </a:p>
          <a:p>
            <a:pPr algn="just" eaLnBrk="1" hangingPunct="1">
              <a:lnSpc>
                <a:spcPct val="100000"/>
              </a:lnSpc>
              <a:spcBef>
                <a:spcPct val="20000"/>
              </a:spcBef>
              <a:buFont typeface="Arial" panose="020B0604020202020204" pitchFamily="34" charset="0"/>
              <a:buNone/>
            </a:pPr>
            <a:r>
              <a:rPr lang="es-CL" altLang="es-CL" sz="2000" dirty="0">
                <a:solidFill>
                  <a:srgbClr val="3547C7"/>
                </a:solidFill>
                <a:latin typeface="Montserrat"/>
              </a:rPr>
              <a:t>En la Región de Tarapacá, el registro a Diciembre de 2025, contaba con 214 hogares con pacientes electrodependientes</a:t>
            </a:r>
            <a:r>
              <a:rPr lang="es-CL" sz="2000" dirty="0">
                <a:solidFill>
                  <a:srgbClr val="3547C7"/>
                </a:solidFill>
                <a:latin typeface="Montserrat"/>
              </a:rPr>
              <a:t>.</a:t>
            </a:r>
            <a:endParaRPr lang="es-ES" sz="2000" dirty="0">
              <a:solidFill>
                <a:srgbClr val="3547C7"/>
              </a:solidFill>
              <a:latin typeface="Montserrat"/>
            </a:endParaRPr>
          </a:p>
        </p:txBody>
      </p:sp>
      <p:pic>
        <p:nvPicPr>
          <p:cNvPr id="9" name="Imagen 4">
            <a:extLst>
              <a:ext uri="{FF2B5EF4-FFF2-40B4-BE49-F238E27FC236}">
                <a16:creationId xmlns:a16="http://schemas.microsoft.com/office/drawing/2014/main" id="{DA8CD04A-F461-E6AA-3C95-08EEDC7662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35669" y="4474883"/>
            <a:ext cx="10981632" cy="1640003"/>
          </a:xfrm>
          <a:prstGeom prst="rect">
            <a:avLst/>
          </a:prstGeom>
          <a:noFill/>
          <a:ln>
            <a:noFill/>
          </a:ln>
          <a:effectLst>
            <a:outerShdw blurRad="50800" dist="38100" dir="2700000" algn="tl" rotWithShape="0">
              <a:prstClr val="black">
                <a:alpha val="40000"/>
              </a:prstClr>
            </a:outerShdw>
            <a:reflection blurRad="6350" stA="52000" endA="300" endPos="35000" dir="5400000" sy="-100000" algn="bl" rotWithShape="0"/>
            <a:softEdge rad="127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773620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63">
          <a:extLst>
            <a:ext uri="{FF2B5EF4-FFF2-40B4-BE49-F238E27FC236}">
              <a16:creationId xmlns:a16="http://schemas.microsoft.com/office/drawing/2014/main" id="{5502C0CF-E0FF-5226-C109-7500E84626E7}"/>
            </a:ext>
          </a:extLst>
        </p:cNvPr>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3">
            <p14:nvContentPartPr>
              <p14:cNvPr id="2" name="Entrada de lápiz 1">
                <a:extLst>
                  <a:ext uri="{FF2B5EF4-FFF2-40B4-BE49-F238E27FC236}">
                    <a16:creationId xmlns:a16="http://schemas.microsoft.com/office/drawing/2014/main" id="{FA7C06A2-5146-5BE3-BF0F-FCE500540BC5}"/>
                  </a:ext>
                </a:extLst>
              </p14:cNvPr>
              <p14:cNvContentPartPr/>
              <p14:nvPr/>
            </p14:nvContentPartPr>
            <p14:xfrm>
              <a:off x="975381" y="639120"/>
              <a:ext cx="480" cy="480"/>
            </p14:xfrm>
          </p:contentPart>
        </mc:Choice>
        <mc:Fallback xmlns="">
          <p:pic>
            <p:nvPicPr>
              <p:cNvPr id="2" name="Entrada de lápiz 1">
                <a:extLst>
                  <a:ext uri="{FF2B5EF4-FFF2-40B4-BE49-F238E27FC236}">
                    <a16:creationId xmlns:a16="http://schemas.microsoft.com/office/drawing/2014/main" id="{FA7C06A2-5146-5BE3-BF0F-FCE500540BC5}"/>
                  </a:ext>
                </a:extLst>
              </p:cNvPr>
              <p:cNvPicPr/>
              <p:nvPr/>
            </p:nvPicPr>
            <p:blipFill>
              <a:blip r:embed="rId4"/>
              <a:stretch>
                <a:fillRect/>
              </a:stretch>
            </p:blipFill>
            <p:spPr>
              <a:xfrm>
                <a:off x="963381" y="627120"/>
                <a:ext cx="24000" cy="24000"/>
              </a:xfrm>
              <a:prstGeom prst="rect">
                <a:avLst/>
              </a:prstGeom>
            </p:spPr>
          </p:pic>
        </mc:Fallback>
      </mc:AlternateContent>
      <p:grpSp>
        <p:nvGrpSpPr>
          <p:cNvPr id="3" name="Grupo 2">
            <a:extLst>
              <a:ext uri="{FF2B5EF4-FFF2-40B4-BE49-F238E27FC236}">
                <a16:creationId xmlns:a16="http://schemas.microsoft.com/office/drawing/2014/main" id="{45F89FBA-9689-9357-0FA3-52FC4C03BDAF}"/>
              </a:ext>
            </a:extLst>
          </p:cNvPr>
          <p:cNvGrpSpPr/>
          <p:nvPr/>
        </p:nvGrpSpPr>
        <p:grpSpPr>
          <a:xfrm>
            <a:off x="298167" y="252880"/>
            <a:ext cx="2148020" cy="385281"/>
            <a:chOff x="5872261" y="1125027"/>
            <a:chExt cx="2275755" cy="408193"/>
          </a:xfrm>
        </p:grpSpPr>
        <p:pic>
          <p:nvPicPr>
            <p:cNvPr id="4" name="Google Shape;58;p14" title="logo-1.png">
              <a:extLst>
                <a:ext uri="{FF2B5EF4-FFF2-40B4-BE49-F238E27FC236}">
                  <a16:creationId xmlns:a16="http://schemas.microsoft.com/office/drawing/2014/main" id="{1156EF05-920D-37C0-0DFF-A51DAFE55B42}"/>
                </a:ext>
              </a:extLst>
            </p:cNvPr>
            <p:cNvPicPr preferRelativeResize="0"/>
            <p:nvPr/>
          </p:nvPicPr>
          <p:blipFill>
            <a:blip r:embed="rId5">
              <a:alphaModFix/>
            </a:blip>
            <a:stretch>
              <a:fillRect/>
            </a:stretch>
          </p:blipFill>
          <p:spPr>
            <a:xfrm>
              <a:off x="6777569" y="1125027"/>
              <a:ext cx="1370447" cy="408193"/>
            </a:xfrm>
            <a:prstGeom prst="rect">
              <a:avLst/>
            </a:prstGeom>
            <a:noFill/>
            <a:ln>
              <a:noFill/>
            </a:ln>
          </p:spPr>
        </p:pic>
        <p:pic>
          <p:nvPicPr>
            <p:cNvPr id="5" name="Imagen 4" descr="Logotipo&#10;&#10;El contenido generado por IA puede ser incorrecto.">
              <a:extLst>
                <a:ext uri="{FF2B5EF4-FFF2-40B4-BE49-F238E27FC236}">
                  <a16:creationId xmlns:a16="http://schemas.microsoft.com/office/drawing/2014/main" id="{3046B5EC-164F-F848-3138-F1F7406C9B84}"/>
                </a:ext>
              </a:extLst>
            </p:cNvPr>
            <p:cNvPicPr>
              <a:picLocks noChangeAspect="1"/>
            </p:cNvPicPr>
            <p:nvPr/>
          </p:nvPicPr>
          <p:blipFill>
            <a:blip r:embed="rId6"/>
            <a:stretch>
              <a:fillRect/>
            </a:stretch>
          </p:blipFill>
          <p:spPr>
            <a:xfrm>
              <a:off x="5872261" y="1191164"/>
              <a:ext cx="826379" cy="269980"/>
            </a:xfrm>
            <a:prstGeom prst="rect">
              <a:avLst/>
            </a:prstGeom>
          </p:spPr>
        </p:pic>
      </p:grpSp>
      <p:sp>
        <p:nvSpPr>
          <p:cNvPr id="6" name="Marcador de texto 1">
            <a:extLst>
              <a:ext uri="{FF2B5EF4-FFF2-40B4-BE49-F238E27FC236}">
                <a16:creationId xmlns:a16="http://schemas.microsoft.com/office/drawing/2014/main" id="{389DAA08-1AE5-A0E3-5D05-FAFC88526B19}"/>
              </a:ext>
            </a:extLst>
          </p:cNvPr>
          <p:cNvSpPr txBox="1">
            <a:spLocks noChangeArrowheads="1"/>
          </p:cNvSpPr>
          <p:nvPr/>
        </p:nvSpPr>
        <p:spPr>
          <a:xfrm>
            <a:off x="248371" y="743212"/>
            <a:ext cx="8350251" cy="690033"/>
          </a:xfrm>
          <a:prstGeom prst="rect">
            <a:avLst/>
          </a:prstGeom>
          <a:noFill/>
          <a:ln>
            <a:noFill/>
          </a:ln>
        </p:spPr>
        <p:txBody>
          <a:bodyPr spcFirstLastPara="1" wrap="square" lIns="121900" tIns="121900" rIns="121900" bIns="121900" anchor="t" anchorCtr="0">
            <a:normAutofit fontScale="85000" lnSpcReduction="20000"/>
          </a:bodyPr>
          <a:lstStyle>
            <a:defPPr marR="0" lvl="0" algn="l" rtl="0">
              <a:lnSpc>
                <a:spcPct val="100000"/>
              </a:lnSpc>
              <a:spcBef>
                <a:spcPts val="0"/>
              </a:spcBef>
              <a:spcAft>
                <a:spcPts val="0"/>
              </a:spcAft>
            </a:defPPr>
            <a:lvl1pPr marL="457200" marR="0" lvl="0" indent="-3429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1pPr>
            <a:lvl2pPr marL="914400" marR="0" lvl="1"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2pPr>
            <a:lvl3pPr marL="1371600" marR="0" lvl="2"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3pPr>
            <a:lvl4pPr marL="1828800" marR="0" lvl="3"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4pPr>
            <a:lvl5pPr marL="2286000" marR="0" lvl="4"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5pPr>
            <a:lvl6pPr marL="2743200" marR="0" lvl="5"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6pPr>
            <a:lvl7pPr marL="3200400" marR="0" lvl="6"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7pPr>
            <a:lvl8pPr marL="3657600" marR="0" lvl="7"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8pPr>
            <a:lvl9pPr marL="4114800" marR="0" lvl="8"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9pPr>
          </a:lstStyle>
          <a:p>
            <a:pPr algn="l">
              <a:defRPr/>
            </a:pPr>
            <a:r>
              <a:rPr lang="es-ES" sz="4267" b="1" dirty="0">
                <a:solidFill>
                  <a:srgbClr val="3547C7"/>
                </a:solidFill>
                <a:latin typeface="Montserrat"/>
              </a:rPr>
              <a:t>2. Gestión 2025</a:t>
            </a:r>
          </a:p>
        </p:txBody>
      </p:sp>
      <p:sp>
        <p:nvSpPr>
          <p:cNvPr id="12" name="Marcador de texto 2">
            <a:extLst>
              <a:ext uri="{FF2B5EF4-FFF2-40B4-BE49-F238E27FC236}">
                <a16:creationId xmlns:a16="http://schemas.microsoft.com/office/drawing/2014/main" id="{9DA43F25-FEF2-AFF7-C9BF-2EF77E4D0769}"/>
              </a:ext>
            </a:extLst>
          </p:cNvPr>
          <p:cNvSpPr txBox="1">
            <a:spLocks noChangeArrowheads="1"/>
          </p:cNvSpPr>
          <p:nvPr/>
        </p:nvSpPr>
        <p:spPr>
          <a:xfrm>
            <a:off x="435672" y="1267281"/>
            <a:ext cx="13832417" cy="121284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80000"/>
              </a:lnSpc>
              <a:defRPr/>
            </a:pPr>
            <a:r>
              <a:rPr lang="es-ES" sz="3200" dirty="0">
                <a:solidFill>
                  <a:srgbClr val="3547C7"/>
                </a:solidFill>
                <a:latin typeface="Montserrat"/>
              </a:rPr>
              <a:t>Cuenta Pública Participativa</a:t>
            </a:r>
          </a:p>
          <a:p>
            <a:pPr marL="457189" indent="-457189">
              <a:buFont typeface="Arial" panose="020B0604020202020204" pitchFamily="34" charset="0"/>
              <a:buChar char="•"/>
              <a:defRPr/>
            </a:pPr>
            <a:endParaRPr lang="es-CL" altLang="es-CL" sz="1867" dirty="0">
              <a:highlight>
                <a:srgbClr val="00FF00"/>
              </a:highlight>
            </a:endParaRPr>
          </a:p>
        </p:txBody>
      </p:sp>
      <p:sp>
        <p:nvSpPr>
          <p:cNvPr id="10" name="CuadroTexto 9">
            <a:extLst>
              <a:ext uri="{FF2B5EF4-FFF2-40B4-BE49-F238E27FC236}">
                <a16:creationId xmlns:a16="http://schemas.microsoft.com/office/drawing/2014/main" id="{DEE2323E-D8D6-36A7-6488-F73243295E93}"/>
              </a:ext>
            </a:extLst>
          </p:cNvPr>
          <p:cNvSpPr txBox="1"/>
          <p:nvPr/>
        </p:nvSpPr>
        <p:spPr>
          <a:xfrm>
            <a:off x="435671" y="1957314"/>
            <a:ext cx="8814347" cy="3785652"/>
          </a:xfrm>
          <a:prstGeom prst="rect">
            <a:avLst/>
          </a:prstGeom>
          <a:noFill/>
        </p:spPr>
        <p:txBody>
          <a:bodyPr wrap="square">
            <a:spAutoFit/>
          </a:bodyPr>
          <a:lstStyle/>
          <a:p>
            <a:pPr algn="just"/>
            <a:r>
              <a:rPr lang="es-CL" sz="2000" dirty="0">
                <a:solidFill>
                  <a:srgbClr val="3547C7"/>
                </a:solidFill>
                <a:latin typeface="Montserrat"/>
              </a:rPr>
              <a:t>La Cuenta Pública  del 2025, correspondiente al año 2024, se publicó en el Portal de Participación Ciudadana del sitio web de la Superintendencia, en que también se publicaron las Cuentas Públicas de cada uno de los Directores Regionales, en el link: </a:t>
            </a:r>
          </a:p>
          <a:p>
            <a:pPr algn="just"/>
            <a:r>
              <a:rPr lang="es-CL" sz="2000" dirty="0">
                <a:solidFill>
                  <a:schemeClr val="accent1">
                    <a:lumMod val="75000"/>
                  </a:schemeClr>
                </a:solidFill>
                <a:latin typeface="Montserrat"/>
                <a:hlinkClick r:id="rId7">
                  <a:extLst>
                    <a:ext uri="{A12FA001-AC4F-418D-AE19-62706E023703}">
                      <ahyp:hlinkClr xmlns:ahyp="http://schemas.microsoft.com/office/drawing/2018/hyperlinkcolor" val="tx"/>
                    </a:ext>
                  </a:extLst>
                </a:hlinkClick>
              </a:rPr>
              <a:t>https://www.sec.cl/cuenta-publica-participativa-2025/</a:t>
            </a:r>
            <a:endParaRPr lang="es-CL" sz="2000" dirty="0">
              <a:solidFill>
                <a:schemeClr val="accent1">
                  <a:lumMod val="75000"/>
                </a:schemeClr>
              </a:solidFill>
              <a:latin typeface="Montserrat"/>
            </a:endParaRPr>
          </a:p>
          <a:p>
            <a:pPr algn="just"/>
            <a:endParaRPr lang="es-CL" sz="2000" dirty="0">
              <a:solidFill>
                <a:srgbClr val="3547C7"/>
              </a:solidFill>
              <a:latin typeface="Montserrat"/>
            </a:endParaRPr>
          </a:p>
          <a:p>
            <a:pPr algn="just"/>
            <a:r>
              <a:rPr lang="es-ES" sz="2000" dirty="0">
                <a:solidFill>
                  <a:srgbClr val="3547C7"/>
                </a:solidFill>
                <a:latin typeface="Montserrat"/>
              </a:rPr>
              <a:t>Nuestra Cuenta Pública 2025 se efectuó de manera virtual, poniendo a disposición de la ciudadanía toda la información, tanto en nuestro sitio WEB, como también en nuestras redes sociales, de manera que todos y todas puedan ser partícipes de nuestra Cuenta Pública, desde cualquier lugar del país y en el momento que mejor les acomode.</a:t>
            </a:r>
            <a:endParaRPr lang="es-CL" sz="2000" dirty="0">
              <a:solidFill>
                <a:srgbClr val="3547C7"/>
              </a:solidFill>
              <a:latin typeface="Montserrat"/>
            </a:endParaRPr>
          </a:p>
        </p:txBody>
      </p:sp>
      <p:pic>
        <p:nvPicPr>
          <p:cNvPr id="11" name="Imagen 10">
            <a:extLst>
              <a:ext uri="{FF2B5EF4-FFF2-40B4-BE49-F238E27FC236}">
                <a16:creationId xmlns:a16="http://schemas.microsoft.com/office/drawing/2014/main" id="{DD74E7AD-37AA-E605-CBE9-098589D87B22}"/>
              </a:ext>
            </a:extLst>
          </p:cNvPr>
          <p:cNvPicPr>
            <a:picLocks noChangeAspect="1"/>
          </p:cNvPicPr>
          <p:nvPr/>
        </p:nvPicPr>
        <p:blipFill>
          <a:blip r:embed="rId8"/>
          <a:stretch>
            <a:fillRect/>
          </a:stretch>
        </p:blipFill>
        <p:spPr>
          <a:xfrm>
            <a:off x="9319690" y="2878855"/>
            <a:ext cx="2717074" cy="506950"/>
          </a:xfrm>
          <a:prstGeom prst="rect">
            <a:avLst/>
          </a:prstGeom>
        </p:spPr>
      </p:pic>
      <p:pic>
        <p:nvPicPr>
          <p:cNvPr id="14" name="Imagen 13">
            <a:extLst>
              <a:ext uri="{FF2B5EF4-FFF2-40B4-BE49-F238E27FC236}">
                <a16:creationId xmlns:a16="http://schemas.microsoft.com/office/drawing/2014/main" id="{5A29F751-298B-8D5B-E5DC-E302235980FF}"/>
              </a:ext>
            </a:extLst>
          </p:cNvPr>
          <p:cNvPicPr>
            <a:picLocks noChangeAspect="1"/>
          </p:cNvPicPr>
          <p:nvPr/>
        </p:nvPicPr>
        <p:blipFill>
          <a:blip r:embed="rId9"/>
          <a:stretch>
            <a:fillRect/>
          </a:stretch>
        </p:blipFill>
        <p:spPr>
          <a:xfrm>
            <a:off x="9250018" y="3385805"/>
            <a:ext cx="2863605" cy="1445614"/>
          </a:xfrm>
          <a:prstGeom prst="rect">
            <a:avLst/>
          </a:prstGeom>
        </p:spPr>
      </p:pic>
    </p:spTree>
    <p:extLst>
      <p:ext uri="{BB962C8B-B14F-4D97-AF65-F5344CB8AC3E}">
        <p14:creationId xmlns:p14="http://schemas.microsoft.com/office/powerpoint/2010/main" val="6148699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63">
          <a:extLst>
            <a:ext uri="{FF2B5EF4-FFF2-40B4-BE49-F238E27FC236}">
              <a16:creationId xmlns:a16="http://schemas.microsoft.com/office/drawing/2014/main" id="{27CB309B-F90C-3EC5-3FB2-9E3145E8EEE5}"/>
            </a:ext>
          </a:extLst>
        </p:cNvPr>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3">
            <p14:nvContentPartPr>
              <p14:cNvPr id="2" name="Entrada de lápiz 1">
                <a:extLst>
                  <a:ext uri="{FF2B5EF4-FFF2-40B4-BE49-F238E27FC236}">
                    <a16:creationId xmlns:a16="http://schemas.microsoft.com/office/drawing/2014/main" id="{A7D06936-0A7D-C65A-DA7E-7CB303EC73C1}"/>
                  </a:ext>
                </a:extLst>
              </p14:cNvPr>
              <p14:cNvContentPartPr/>
              <p14:nvPr/>
            </p14:nvContentPartPr>
            <p14:xfrm>
              <a:off x="975381" y="639120"/>
              <a:ext cx="480" cy="480"/>
            </p14:xfrm>
          </p:contentPart>
        </mc:Choice>
        <mc:Fallback xmlns="">
          <p:pic>
            <p:nvPicPr>
              <p:cNvPr id="2" name="Entrada de lápiz 1">
                <a:extLst>
                  <a:ext uri="{FF2B5EF4-FFF2-40B4-BE49-F238E27FC236}">
                    <a16:creationId xmlns:a16="http://schemas.microsoft.com/office/drawing/2014/main" id="{A7D06936-0A7D-C65A-DA7E-7CB303EC73C1}"/>
                  </a:ext>
                </a:extLst>
              </p:cNvPr>
              <p:cNvPicPr/>
              <p:nvPr/>
            </p:nvPicPr>
            <p:blipFill>
              <a:blip r:embed="rId4"/>
              <a:stretch>
                <a:fillRect/>
              </a:stretch>
            </p:blipFill>
            <p:spPr>
              <a:xfrm>
                <a:off x="963381" y="627120"/>
                <a:ext cx="24000" cy="24000"/>
              </a:xfrm>
              <a:prstGeom prst="rect">
                <a:avLst/>
              </a:prstGeom>
            </p:spPr>
          </p:pic>
        </mc:Fallback>
      </mc:AlternateContent>
      <p:grpSp>
        <p:nvGrpSpPr>
          <p:cNvPr id="3" name="Grupo 2">
            <a:extLst>
              <a:ext uri="{FF2B5EF4-FFF2-40B4-BE49-F238E27FC236}">
                <a16:creationId xmlns:a16="http://schemas.microsoft.com/office/drawing/2014/main" id="{C9186B90-2AB6-2C12-7B93-FE2407FC28E0}"/>
              </a:ext>
            </a:extLst>
          </p:cNvPr>
          <p:cNvGrpSpPr/>
          <p:nvPr/>
        </p:nvGrpSpPr>
        <p:grpSpPr>
          <a:xfrm>
            <a:off x="298167" y="252880"/>
            <a:ext cx="2148020" cy="385281"/>
            <a:chOff x="5872261" y="1125027"/>
            <a:chExt cx="2275755" cy="408193"/>
          </a:xfrm>
        </p:grpSpPr>
        <p:pic>
          <p:nvPicPr>
            <p:cNvPr id="4" name="Google Shape;58;p14" title="logo-1.png">
              <a:extLst>
                <a:ext uri="{FF2B5EF4-FFF2-40B4-BE49-F238E27FC236}">
                  <a16:creationId xmlns:a16="http://schemas.microsoft.com/office/drawing/2014/main" id="{E66E1268-8A3E-C059-DB97-178F8AF77AD1}"/>
                </a:ext>
              </a:extLst>
            </p:cNvPr>
            <p:cNvPicPr preferRelativeResize="0"/>
            <p:nvPr/>
          </p:nvPicPr>
          <p:blipFill>
            <a:blip r:embed="rId5">
              <a:alphaModFix/>
            </a:blip>
            <a:stretch>
              <a:fillRect/>
            </a:stretch>
          </p:blipFill>
          <p:spPr>
            <a:xfrm>
              <a:off x="6777569" y="1125027"/>
              <a:ext cx="1370447" cy="408193"/>
            </a:xfrm>
            <a:prstGeom prst="rect">
              <a:avLst/>
            </a:prstGeom>
            <a:noFill/>
            <a:ln>
              <a:noFill/>
            </a:ln>
          </p:spPr>
        </p:pic>
        <p:pic>
          <p:nvPicPr>
            <p:cNvPr id="5" name="Imagen 4" descr="Logotipo&#10;&#10;El contenido generado por IA puede ser incorrecto.">
              <a:extLst>
                <a:ext uri="{FF2B5EF4-FFF2-40B4-BE49-F238E27FC236}">
                  <a16:creationId xmlns:a16="http://schemas.microsoft.com/office/drawing/2014/main" id="{A6C0A3C6-404D-4839-25D3-E97EF57A69E4}"/>
                </a:ext>
              </a:extLst>
            </p:cNvPr>
            <p:cNvPicPr>
              <a:picLocks noChangeAspect="1"/>
            </p:cNvPicPr>
            <p:nvPr/>
          </p:nvPicPr>
          <p:blipFill>
            <a:blip r:embed="rId6"/>
            <a:stretch>
              <a:fillRect/>
            </a:stretch>
          </p:blipFill>
          <p:spPr>
            <a:xfrm>
              <a:off x="5872261" y="1191164"/>
              <a:ext cx="826379" cy="269980"/>
            </a:xfrm>
            <a:prstGeom prst="rect">
              <a:avLst/>
            </a:prstGeom>
          </p:spPr>
        </p:pic>
      </p:grpSp>
      <p:sp>
        <p:nvSpPr>
          <p:cNvPr id="6" name="Marcador de texto 1">
            <a:extLst>
              <a:ext uri="{FF2B5EF4-FFF2-40B4-BE49-F238E27FC236}">
                <a16:creationId xmlns:a16="http://schemas.microsoft.com/office/drawing/2014/main" id="{2B28F790-CAE2-BEB1-E740-CD6858FE48FF}"/>
              </a:ext>
            </a:extLst>
          </p:cNvPr>
          <p:cNvSpPr txBox="1">
            <a:spLocks noChangeArrowheads="1"/>
          </p:cNvSpPr>
          <p:nvPr/>
        </p:nvSpPr>
        <p:spPr>
          <a:xfrm>
            <a:off x="248371" y="743212"/>
            <a:ext cx="8350251" cy="690033"/>
          </a:xfrm>
          <a:prstGeom prst="rect">
            <a:avLst/>
          </a:prstGeom>
          <a:noFill/>
          <a:ln>
            <a:noFill/>
          </a:ln>
        </p:spPr>
        <p:txBody>
          <a:bodyPr spcFirstLastPara="1" wrap="square" lIns="121900" tIns="121900" rIns="121900" bIns="121900" anchor="t" anchorCtr="0">
            <a:normAutofit fontScale="85000" lnSpcReduction="20000"/>
          </a:bodyPr>
          <a:lstStyle>
            <a:defPPr marR="0" lvl="0" algn="l" rtl="0">
              <a:lnSpc>
                <a:spcPct val="100000"/>
              </a:lnSpc>
              <a:spcBef>
                <a:spcPts val="0"/>
              </a:spcBef>
              <a:spcAft>
                <a:spcPts val="0"/>
              </a:spcAft>
            </a:defPPr>
            <a:lvl1pPr marL="457200" marR="0" lvl="0" indent="-3429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1pPr>
            <a:lvl2pPr marL="914400" marR="0" lvl="1"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2pPr>
            <a:lvl3pPr marL="1371600" marR="0" lvl="2"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3pPr>
            <a:lvl4pPr marL="1828800" marR="0" lvl="3"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4pPr>
            <a:lvl5pPr marL="2286000" marR="0" lvl="4"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5pPr>
            <a:lvl6pPr marL="2743200" marR="0" lvl="5"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6pPr>
            <a:lvl7pPr marL="3200400" marR="0" lvl="6"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7pPr>
            <a:lvl8pPr marL="3657600" marR="0" lvl="7"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8pPr>
            <a:lvl9pPr marL="4114800" marR="0" lvl="8"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9pPr>
          </a:lstStyle>
          <a:p>
            <a:pPr algn="l">
              <a:defRPr/>
            </a:pPr>
            <a:r>
              <a:rPr lang="es-ES" sz="4267" b="1" dirty="0">
                <a:solidFill>
                  <a:srgbClr val="3547C7"/>
                </a:solidFill>
                <a:latin typeface="Montserrat"/>
              </a:rPr>
              <a:t>2. Gestión 2025</a:t>
            </a:r>
          </a:p>
        </p:txBody>
      </p:sp>
      <p:sp>
        <p:nvSpPr>
          <p:cNvPr id="12" name="Marcador de texto 2">
            <a:extLst>
              <a:ext uri="{FF2B5EF4-FFF2-40B4-BE49-F238E27FC236}">
                <a16:creationId xmlns:a16="http://schemas.microsoft.com/office/drawing/2014/main" id="{F7A2E20C-D7F3-3BD1-2573-94850C3B30A0}"/>
              </a:ext>
            </a:extLst>
          </p:cNvPr>
          <p:cNvSpPr txBox="1">
            <a:spLocks noChangeArrowheads="1"/>
          </p:cNvSpPr>
          <p:nvPr/>
        </p:nvSpPr>
        <p:spPr>
          <a:xfrm>
            <a:off x="435672" y="1267281"/>
            <a:ext cx="13832417" cy="121284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80000"/>
              </a:lnSpc>
              <a:defRPr/>
            </a:pPr>
            <a:r>
              <a:rPr lang="es-ES" sz="3200" dirty="0">
                <a:solidFill>
                  <a:srgbClr val="3547C7"/>
                </a:solidFill>
                <a:latin typeface="Montserrat"/>
              </a:rPr>
              <a:t>Participación en Cogrid Regional</a:t>
            </a:r>
            <a:endParaRPr lang="es-CL" altLang="es-CL" sz="1867" dirty="0"/>
          </a:p>
        </p:txBody>
      </p:sp>
      <p:sp>
        <p:nvSpPr>
          <p:cNvPr id="10" name="CuadroTexto 9">
            <a:extLst>
              <a:ext uri="{FF2B5EF4-FFF2-40B4-BE49-F238E27FC236}">
                <a16:creationId xmlns:a16="http://schemas.microsoft.com/office/drawing/2014/main" id="{AFB2E1C8-448F-3A5E-7208-55CE1AC4394D}"/>
              </a:ext>
            </a:extLst>
          </p:cNvPr>
          <p:cNvSpPr txBox="1"/>
          <p:nvPr/>
        </p:nvSpPr>
        <p:spPr>
          <a:xfrm>
            <a:off x="435671" y="1957313"/>
            <a:ext cx="11134288" cy="1631216"/>
          </a:xfrm>
          <a:prstGeom prst="rect">
            <a:avLst/>
          </a:prstGeom>
          <a:noFill/>
        </p:spPr>
        <p:txBody>
          <a:bodyPr wrap="square">
            <a:spAutoFit/>
          </a:bodyPr>
          <a:lstStyle/>
          <a:p>
            <a:pPr algn="just"/>
            <a:r>
              <a:rPr lang="es-ES" sz="2000" dirty="0">
                <a:solidFill>
                  <a:srgbClr val="3547C7"/>
                </a:solidFill>
                <a:latin typeface="Montserrat"/>
              </a:rPr>
              <a:t>Durante el año 2025, esta Dirección Regional de la SEC continúo participando activamente como miembro del Comité para la Gestión del Riesgo de Desastres (COGRID), liderado por la Delegación Presidencial Regional y la Dirección Regional de SENAPRED, proporcionando antecedentes del ámbito de fiscalización de esta Superintendencia.</a:t>
            </a:r>
            <a:endParaRPr lang="es-CL" sz="2000" dirty="0">
              <a:solidFill>
                <a:srgbClr val="3547C7"/>
              </a:solidFill>
              <a:latin typeface="Montserrat"/>
            </a:endParaRPr>
          </a:p>
        </p:txBody>
      </p:sp>
      <p:pic>
        <p:nvPicPr>
          <p:cNvPr id="9" name="Imagen 8">
            <a:extLst>
              <a:ext uri="{FF2B5EF4-FFF2-40B4-BE49-F238E27FC236}">
                <a16:creationId xmlns:a16="http://schemas.microsoft.com/office/drawing/2014/main" id="{C6416B71-82CF-C534-73D1-7E2969091706}"/>
              </a:ext>
            </a:extLst>
          </p:cNvPr>
          <p:cNvPicPr>
            <a:picLocks noChangeAspect="1"/>
          </p:cNvPicPr>
          <p:nvPr/>
        </p:nvPicPr>
        <p:blipFill>
          <a:blip r:embed="rId7"/>
          <a:stretch>
            <a:fillRect/>
          </a:stretch>
        </p:blipFill>
        <p:spPr>
          <a:xfrm>
            <a:off x="7767782" y="3500576"/>
            <a:ext cx="2342339" cy="3172691"/>
          </a:xfrm>
          <a:prstGeom prst="rect">
            <a:avLst/>
          </a:prstGeom>
          <a:ln>
            <a:solidFill>
              <a:schemeClr val="accent1"/>
            </a:solidFill>
          </a:ln>
        </p:spPr>
      </p:pic>
      <p:pic>
        <p:nvPicPr>
          <p:cNvPr id="14" name="Imagen 13">
            <a:extLst>
              <a:ext uri="{FF2B5EF4-FFF2-40B4-BE49-F238E27FC236}">
                <a16:creationId xmlns:a16="http://schemas.microsoft.com/office/drawing/2014/main" id="{CE173A8C-DA26-21BA-89C0-3319C58E8984}"/>
              </a:ext>
            </a:extLst>
          </p:cNvPr>
          <p:cNvPicPr>
            <a:picLocks noChangeAspect="1"/>
          </p:cNvPicPr>
          <p:nvPr/>
        </p:nvPicPr>
        <p:blipFill>
          <a:blip r:embed="rId8"/>
          <a:stretch>
            <a:fillRect/>
          </a:stretch>
        </p:blipFill>
        <p:spPr>
          <a:xfrm>
            <a:off x="1438988" y="3768366"/>
            <a:ext cx="5717309" cy="2637109"/>
          </a:xfrm>
          <a:prstGeom prst="rect">
            <a:avLst/>
          </a:prstGeom>
        </p:spPr>
      </p:pic>
    </p:spTree>
    <p:extLst>
      <p:ext uri="{BB962C8B-B14F-4D97-AF65-F5344CB8AC3E}">
        <p14:creationId xmlns:p14="http://schemas.microsoft.com/office/powerpoint/2010/main" val="13021312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63">
          <a:extLst>
            <a:ext uri="{FF2B5EF4-FFF2-40B4-BE49-F238E27FC236}">
              <a16:creationId xmlns:a16="http://schemas.microsoft.com/office/drawing/2014/main" id="{B2E9E753-F3DF-437A-7B74-EA9550173129}"/>
            </a:ext>
          </a:extLst>
        </p:cNvPr>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3">
            <p14:nvContentPartPr>
              <p14:cNvPr id="2" name="Entrada de lápiz 1">
                <a:extLst>
                  <a:ext uri="{FF2B5EF4-FFF2-40B4-BE49-F238E27FC236}">
                    <a16:creationId xmlns:a16="http://schemas.microsoft.com/office/drawing/2014/main" id="{3822771B-12F0-BEF5-50A4-A581D330C036}"/>
                  </a:ext>
                </a:extLst>
              </p14:cNvPr>
              <p14:cNvContentPartPr/>
              <p14:nvPr/>
            </p14:nvContentPartPr>
            <p14:xfrm>
              <a:off x="975381" y="639120"/>
              <a:ext cx="480" cy="480"/>
            </p14:xfrm>
          </p:contentPart>
        </mc:Choice>
        <mc:Fallback xmlns="">
          <p:pic>
            <p:nvPicPr>
              <p:cNvPr id="2" name="Entrada de lápiz 1">
                <a:extLst>
                  <a:ext uri="{FF2B5EF4-FFF2-40B4-BE49-F238E27FC236}">
                    <a16:creationId xmlns:a16="http://schemas.microsoft.com/office/drawing/2014/main" id="{3822771B-12F0-BEF5-50A4-A581D330C036}"/>
                  </a:ext>
                </a:extLst>
              </p:cNvPr>
              <p:cNvPicPr/>
              <p:nvPr/>
            </p:nvPicPr>
            <p:blipFill>
              <a:blip r:embed="rId4"/>
              <a:stretch>
                <a:fillRect/>
              </a:stretch>
            </p:blipFill>
            <p:spPr>
              <a:xfrm>
                <a:off x="963381" y="627120"/>
                <a:ext cx="24000" cy="24000"/>
              </a:xfrm>
              <a:prstGeom prst="rect">
                <a:avLst/>
              </a:prstGeom>
            </p:spPr>
          </p:pic>
        </mc:Fallback>
      </mc:AlternateContent>
      <p:grpSp>
        <p:nvGrpSpPr>
          <p:cNvPr id="3" name="Grupo 2">
            <a:extLst>
              <a:ext uri="{FF2B5EF4-FFF2-40B4-BE49-F238E27FC236}">
                <a16:creationId xmlns:a16="http://schemas.microsoft.com/office/drawing/2014/main" id="{E083639E-DD18-376C-7CF4-0E7690BF64E3}"/>
              </a:ext>
            </a:extLst>
          </p:cNvPr>
          <p:cNvGrpSpPr/>
          <p:nvPr/>
        </p:nvGrpSpPr>
        <p:grpSpPr>
          <a:xfrm>
            <a:off x="298167" y="252880"/>
            <a:ext cx="2148020" cy="385281"/>
            <a:chOff x="5872261" y="1125027"/>
            <a:chExt cx="2275755" cy="408193"/>
          </a:xfrm>
        </p:grpSpPr>
        <p:pic>
          <p:nvPicPr>
            <p:cNvPr id="4" name="Google Shape;58;p14" title="logo-1.png">
              <a:extLst>
                <a:ext uri="{FF2B5EF4-FFF2-40B4-BE49-F238E27FC236}">
                  <a16:creationId xmlns:a16="http://schemas.microsoft.com/office/drawing/2014/main" id="{3A13F1D6-7E05-8E40-E44C-A00C72FCFBD2}"/>
                </a:ext>
              </a:extLst>
            </p:cNvPr>
            <p:cNvPicPr preferRelativeResize="0"/>
            <p:nvPr/>
          </p:nvPicPr>
          <p:blipFill>
            <a:blip r:embed="rId5">
              <a:alphaModFix/>
            </a:blip>
            <a:stretch>
              <a:fillRect/>
            </a:stretch>
          </p:blipFill>
          <p:spPr>
            <a:xfrm>
              <a:off x="6777569" y="1125027"/>
              <a:ext cx="1370447" cy="408193"/>
            </a:xfrm>
            <a:prstGeom prst="rect">
              <a:avLst/>
            </a:prstGeom>
            <a:noFill/>
            <a:ln>
              <a:noFill/>
            </a:ln>
          </p:spPr>
        </p:pic>
        <p:pic>
          <p:nvPicPr>
            <p:cNvPr id="5" name="Imagen 4" descr="Logotipo&#10;&#10;El contenido generado por IA puede ser incorrecto.">
              <a:extLst>
                <a:ext uri="{FF2B5EF4-FFF2-40B4-BE49-F238E27FC236}">
                  <a16:creationId xmlns:a16="http://schemas.microsoft.com/office/drawing/2014/main" id="{0FB1EA27-4929-55E2-A468-132F07A9A319}"/>
                </a:ext>
              </a:extLst>
            </p:cNvPr>
            <p:cNvPicPr>
              <a:picLocks noChangeAspect="1"/>
            </p:cNvPicPr>
            <p:nvPr/>
          </p:nvPicPr>
          <p:blipFill>
            <a:blip r:embed="rId6"/>
            <a:stretch>
              <a:fillRect/>
            </a:stretch>
          </p:blipFill>
          <p:spPr>
            <a:xfrm>
              <a:off x="5872261" y="1191164"/>
              <a:ext cx="826379" cy="269980"/>
            </a:xfrm>
            <a:prstGeom prst="rect">
              <a:avLst/>
            </a:prstGeom>
          </p:spPr>
        </p:pic>
      </p:grpSp>
      <p:sp>
        <p:nvSpPr>
          <p:cNvPr id="6" name="Marcador de texto 1">
            <a:extLst>
              <a:ext uri="{FF2B5EF4-FFF2-40B4-BE49-F238E27FC236}">
                <a16:creationId xmlns:a16="http://schemas.microsoft.com/office/drawing/2014/main" id="{0A0A73AC-D17C-BA28-F138-32068D76D5ED}"/>
              </a:ext>
            </a:extLst>
          </p:cNvPr>
          <p:cNvSpPr txBox="1">
            <a:spLocks noChangeArrowheads="1"/>
          </p:cNvSpPr>
          <p:nvPr/>
        </p:nvSpPr>
        <p:spPr>
          <a:xfrm>
            <a:off x="248371" y="743212"/>
            <a:ext cx="8350251" cy="690033"/>
          </a:xfrm>
          <a:prstGeom prst="rect">
            <a:avLst/>
          </a:prstGeom>
          <a:noFill/>
          <a:ln>
            <a:noFill/>
          </a:ln>
        </p:spPr>
        <p:txBody>
          <a:bodyPr spcFirstLastPara="1" wrap="square" lIns="121900" tIns="121900" rIns="121900" bIns="121900" anchor="t" anchorCtr="0">
            <a:normAutofit fontScale="85000" lnSpcReduction="20000"/>
          </a:bodyPr>
          <a:lstStyle>
            <a:defPPr marR="0" lvl="0" algn="l" rtl="0">
              <a:lnSpc>
                <a:spcPct val="100000"/>
              </a:lnSpc>
              <a:spcBef>
                <a:spcPts val="0"/>
              </a:spcBef>
              <a:spcAft>
                <a:spcPts val="0"/>
              </a:spcAft>
            </a:defPPr>
            <a:lvl1pPr marL="457200" marR="0" lvl="0" indent="-3429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1pPr>
            <a:lvl2pPr marL="914400" marR="0" lvl="1"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2pPr>
            <a:lvl3pPr marL="1371600" marR="0" lvl="2"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3pPr>
            <a:lvl4pPr marL="1828800" marR="0" lvl="3"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4pPr>
            <a:lvl5pPr marL="2286000" marR="0" lvl="4"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5pPr>
            <a:lvl6pPr marL="2743200" marR="0" lvl="5"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6pPr>
            <a:lvl7pPr marL="3200400" marR="0" lvl="6"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7pPr>
            <a:lvl8pPr marL="3657600" marR="0" lvl="7"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8pPr>
            <a:lvl9pPr marL="4114800" marR="0" lvl="8"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9pPr>
          </a:lstStyle>
          <a:p>
            <a:pPr algn="l">
              <a:defRPr/>
            </a:pPr>
            <a:r>
              <a:rPr lang="es-ES" sz="4267" b="1" dirty="0">
                <a:solidFill>
                  <a:srgbClr val="3547C7"/>
                </a:solidFill>
                <a:latin typeface="Montserrat"/>
              </a:rPr>
              <a:t>2. Gestión 2025</a:t>
            </a:r>
          </a:p>
        </p:txBody>
      </p:sp>
      <p:sp>
        <p:nvSpPr>
          <p:cNvPr id="12" name="Marcador de texto 2">
            <a:extLst>
              <a:ext uri="{FF2B5EF4-FFF2-40B4-BE49-F238E27FC236}">
                <a16:creationId xmlns:a16="http://schemas.microsoft.com/office/drawing/2014/main" id="{3DECD549-12F8-66B3-5809-D9CA355F4DDE}"/>
              </a:ext>
            </a:extLst>
          </p:cNvPr>
          <p:cNvSpPr txBox="1">
            <a:spLocks noChangeArrowheads="1"/>
          </p:cNvSpPr>
          <p:nvPr/>
        </p:nvSpPr>
        <p:spPr>
          <a:xfrm>
            <a:off x="435672" y="1267281"/>
            <a:ext cx="13832417" cy="121284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80000"/>
              </a:lnSpc>
              <a:defRPr/>
            </a:pPr>
            <a:r>
              <a:rPr lang="es-ES" sz="3200" dirty="0">
                <a:solidFill>
                  <a:srgbClr val="3547C7"/>
                </a:solidFill>
                <a:latin typeface="Montserrat"/>
              </a:rPr>
              <a:t>Equidad de Género</a:t>
            </a:r>
            <a:endParaRPr lang="es-CL" altLang="es-CL" sz="1867" dirty="0"/>
          </a:p>
        </p:txBody>
      </p:sp>
      <p:sp>
        <p:nvSpPr>
          <p:cNvPr id="10" name="CuadroTexto 9">
            <a:extLst>
              <a:ext uri="{FF2B5EF4-FFF2-40B4-BE49-F238E27FC236}">
                <a16:creationId xmlns:a16="http://schemas.microsoft.com/office/drawing/2014/main" id="{4080A443-8613-46D8-7278-D5CAF38C5F1B}"/>
              </a:ext>
            </a:extLst>
          </p:cNvPr>
          <p:cNvSpPr txBox="1"/>
          <p:nvPr/>
        </p:nvSpPr>
        <p:spPr>
          <a:xfrm>
            <a:off x="435671" y="1957313"/>
            <a:ext cx="11134288" cy="1631216"/>
          </a:xfrm>
          <a:prstGeom prst="rect">
            <a:avLst/>
          </a:prstGeom>
          <a:noFill/>
        </p:spPr>
        <p:txBody>
          <a:bodyPr wrap="square">
            <a:spAutoFit/>
          </a:bodyPr>
          <a:lstStyle/>
          <a:p>
            <a:pPr algn="just"/>
            <a:r>
              <a:rPr lang="es-ES" sz="2000" dirty="0">
                <a:solidFill>
                  <a:srgbClr val="3547C7"/>
                </a:solidFill>
                <a:latin typeface="Montserrat"/>
              </a:rPr>
              <a:t>La dotación de funcionarias y funcionarios de la Superintendencia de Electricidad y Combustibles en el año 2025, considerando dotación de planta, contrata y contratos honorarios fue de 388 funcionarias y funcionarios a nivel nacional. En la Dirección Regional de Tarapacá, a diciembre de 2025, la dotación la conformaban 2 mujeres y 4 hombres </a:t>
            </a:r>
            <a:endParaRPr lang="es-CL" sz="2000" dirty="0">
              <a:solidFill>
                <a:srgbClr val="3547C7"/>
              </a:solidFill>
              <a:latin typeface="Montserrat"/>
            </a:endParaRPr>
          </a:p>
        </p:txBody>
      </p:sp>
      <p:pic>
        <p:nvPicPr>
          <p:cNvPr id="9" name="Imagen 8">
            <a:extLst>
              <a:ext uri="{FF2B5EF4-FFF2-40B4-BE49-F238E27FC236}">
                <a16:creationId xmlns:a16="http://schemas.microsoft.com/office/drawing/2014/main" id="{2082FA81-3183-A254-76AD-0C9628F87FC9}"/>
              </a:ext>
            </a:extLst>
          </p:cNvPr>
          <p:cNvPicPr>
            <a:picLocks noChangeAspect="1"/>
          </p:cNvPicPr>
          <p:nvPr/>
        </p:nvPicPr>
        <p:blipFill>
          <a:blip r:embed="rId7"/>
          <a:stretch>
            <a:fillRect/>
          </a:stretch>
        </p:blipFill>
        <p:spPr>
          <a:xfrm>
            <a:off x="3800790" y="3975317"/>
            <a:ext cx="4404049" cy="1043711"/>
          </a:xfrm>
          <a:prstGeom prst="rect">
            <a:avLst/>
          </a:prstGeom>
        </p:spPr>
      </p:pic>
      <p:sp>
        <p:nvSpPr>
          <p:cNvPr id="13" name="Rectángulo: esquinas redondeadas 12">
            <a:extLst>
              <a:ext uri="{FF2B5EF4-FFF2-40B4-BE49-F238E27FC236}">
                <a16:creationId xmlns:a16="http://schemas.microsoft.com/office/drawing/2014/main" id="{151BA094-ADF5-AAF1-4BAD-1B5D4D8DB3F0}"/>
              </a:ext>
            </a:extLst>
          </p:cNvPr>
          <p:cNvSpPr/>
          <p:nvPr/>
        </p:nvSpPr>
        <p:spPr>
          <a:xfrm>
            <a:off x="1891005" y="5375038"/>
            <a:ext cx="2450841" cy="1043711"/>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 sz="2400" b="1" dirty="0"/>
              <a:t>Hombres</a:t>
            </a:r>
          </a:p>
          <a:p>
            <a:pPr algn="ctr"/>
            <a:r>
              <a:rPr lang="es-ES" sz="2400" b="1" dirty="0"/>
              <a:t>222</a:t>
            </a:r>
            <a:endParaRPr lang="es-CL" sz="2400" b="1" dirty="0"/>
          </a:p>
        </p:txBody>
      </p:sp>
      <p:sp>
        <p:nvSpPr>
          <p:cNvPr id="14" name="Rectángulo: esquinas redondeadas 13">
            <a:extLst>
              <a:ext uri="{FF2B5EF4-FFF2-40B4-BE49-F238E27FC236}">
                <a16:creationId xmlns:a16="http://schemas.microsoft.com/office/drawing/2014/main" id="{0E40A0C0-6400-B0BE-1C7C-93A5C6121834}"/>
              </a:ext>
            </a:extLst>
          </p:cNvPr>
          <p:cNvSpPr/>
          <p:nvPr/>
        </p:nvSpPr>
        <p:spPr>
          <a:xfrm>
            <a:off x="4968033" y="5375038"/>
            <a:ext cx="2450841" cy="1043711"/>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 sz="2400" b="1" dirty="0"/>
              <a:t>Mujeres</a:t>
            </a:r>
          </a:p>
          <a:p>
            <a:pPr algn="ctr"/>
            <a:r>
              <a:rPr lang="es-ES" sz="2400" b="1" dirty="0"/>
              <a:t>166</a:t>
            </a:r>
            <a:endParaRPr lang="es-CL" sz="2400" b="1" dirty="0"/>
          </a:p>
        </p:txBody>
      </p:sp>
      <p:sp>
        <p:nvSpPr>
          <p:cNvPr id="15" name="Rectángulo: esquinas redondeadas 14">
            <a:extLst>
              <a:ext uri="{FF2B5EF4-FFF2-40B4-BE49-F238E27FC236}">
                <a16:creationId xmlns:a16="http://schemas.microsoft.com/office/drawing/2014/main" id="{99DD986B-FBE7-9DBE-A064-1B79EFCE46C5}"/>
              </a:ext>
            </a:extLst>
          </p:cNvPr>
          <p:cNvSpPr/>
          <p:nvPr/>
        </p:nvSpPr>
        <p:spPr>
          <a:xfrm>
            <a:off x="8043109" y="5375037"/>
            <a:ext cx="2450841" cy="1043711"/>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 sz="2400" b="1" dirty="0"/>
              <a:t>Total Dotación</a:t>
            </a:r>
          </a:p>
          <a:p>
            <a:pPr algn="ctr"/>
            <a:r>
              <a:rPr lang="es-ES" sz="2400" b="1" dirty="0"/>
              <a:t>388</a:t>
            </a:r>
            <a:endParaRPr lang="es-CL" sz="2400" b="1" dirty="0"/>
          </a:p>
        </p:txBody>
      </p:sp>
    </p:spTree>
    <p:extLst>
      <p:ext uri="{BB962C8B-B14F-4D97-AF65-F5344CB8AC3E}">
        <p14:creationId xmlns:p14="http://schemas.microsoft.com/office/powerpoint/2010/main" val="40242926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63">
          <a:extLst>
            <a:ext uri="{FF2B5EF4-FFF2-40B4-BE49-F238E27FC236}">
              <a16:creationId xmlns:a16="http://schemas.microsoft.com/office/drawing/2014/main" id="{C5981060-6A8F-BDC2-283D-5A387CEE8CC1}"/>
            </a:ext>
          </a:extLst>
        </p:cNvPr>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3">
            <p14:nvContentPartPr>
              <p14:cNvPr id="2" name="Entrada de lápiz 1">
                <a:extLst>
                  <a:ext uri="{FF2B5EF4-FFF2-40B4-BE49-F238E27FC236}">
                    <a16:creationId xmlns:a16="http://schemas.microsoft.com/office/drawing/2014/main" id="{05156D9C-5622-5D64-C407-7BE888C9D35A}"/>
                  </a:ext>
                </a:extLst>
              </p14:cNvPr>
              <p14:cNvContentPartPr/>
              <p14:nvPr/>
            </p14:nvContentPartPr>
            <p14:xfrm>
              <a:off x="975381" y="639120"/>
              <a:ext cx="480" cy="480"/>
            </p14:xfrm>
          </p:contentPart>
        </mc:Choice>
        <mc:Fallback xmlns="">
          <p:pic>
            <p:nvPicPr>
              <p:cNvPr id="2" name="Entrada de lápiz 1">
                <a:extLst>
                  <a:ext uri="{FF2B5EF4-FFF2-40B4-BE49-F238E27FC236}">
                    <a16:creationId xmlns:a16="http://schemas.microsoft.com/office/drawing/2014/main" id="{05156D9C-5622-5D64-C407-7BE888C9D35A}"/>
                  </a:ext>
                </a:extLst>
              </p:cNvPr>
              <p:cNvPicPr/>
              <p:nvPr/>
            </p:nvPicPr>
            <p:blipFill>
              <a:blip r:embed="rId4"/>
              <a:stretch>
                <a:fillRect/>
              </a:stretch>
            </p:blipFill>
            <p:spPr>
              <a:xfrm>
                <a:off x="963381" y="627120"/>
                <a:ext cx="24000" cy="24000"/>
              </a:xfrm>
              <a:prstGeom prst="rect">
                <a:avLst/>
              </a:prstGeom>
            </p:spPr>
          </p:pic>
        </mc:Fallback>
      </mc:AlternateContent>
      <p:grpSp>
        <p:nvGrpSpPr>
          <p:cNvPr id="3" name="Grupo 2">
            <a:extLst>
              <a:ext uri="{FF2B5EF4-FFF2-40B4-BE49-F238E27FC236}">
                <a16:creationId xmlns:a16="http://schemas.microsoft.com/office/drawing/2014/main" id="{A0504FC0-33CA-0B70-A755-6D9F843229E3}"/>
              </a:ext>
            </a:extLst>
          </p:cNvPr>
          <p:cNvGrpSpPr/>
          <p:nvPr/>
        </p:nvGrpSpPr>
        <p:grpSpPr>
          <a:xfrm>
            <a:off x="298167" y="252880"/>
            <a:ext cx="2148020" cy="385281"/>
            <a:chOff x="5872261" y="1125027"/>
            <a:chExt cx="2275755" cy="408193"/>
          </a:xfrm>
        </p:grpSpPr>
        <p:pic>
          <p:nvPicPr>
            <p:cNvPr id="4" name="Google Shape;58;p14" title="logo-1.png">
              <a:extLst>
                <a:ext uri="{FF2B5EF4-FFF2-40B4-BE49-F238E27FC236}">
                  <a16:creationId xmlns:a16="http://schemas.microsoft.com/office/drawing/2014/main" id="{4BC401B9-9771-2021-1C8E-61A0373BFB94}"/>
                </a:ext>
              </a:extLst>
            </p:cNvPr>
            <p:cNvPicPr preferRelativeResize="0"/>
            <p:nvPr/>
          </p:nvPicPr>
          <p:blipFill>
            <a:blip r:embed="rId5">
              <a:alphaModFix/>
            </a:blip>
            <a:stretch>
              <a:fillRect/>
            </a:stretch>
          </p:blipFill>
          <p:spPr>
            <a:xfrm>
              <a:off x="6777569" y="1125027"/>
              <a:ext cx="1370447" cy="408193"/>
            </a:xfrm>
            <a:prstGeom prst="rect">
              <a:avLst/>
            </a:prstGeom>
            <a:noFill/>
            <a:ln>
              <a:noFill/>
            </a:ln>
          </p:spPr>
        </p:pic>
        <p:pic>
          <p:nvPicPr>
            <p:cNvPr id="5" name="Imagen 4" descr="Logotipo&#10;&#10;El contenido generado por IA puede ser incorrecto.">
              <a:extLst>
                <a:ext uri="{FF2B5EF4-FFF2-40B4-BE49-F238E27FC236}">
                  <a16:creationId xmlns:a16="http://schemas.microsoft.com/office/drawing/2014/main" id="{7A0AF91B-A9DB-2832-E5D4-D24D6CE78297}"/>
                </a:ext>
              </a:extLst>
            </p:cNvPr>
            <p:cNvPicPr>
              <a:picLocks noChangeAspect="1"/>
            </p:cNvPicPr>
            <p:nvPr/>
          </p:nvPicPr>
          <p:blipFill>
            <a:blip r:embed="rId6"/>
            <a:stretch>
              <a:fillRect/>
            </a:stretch>
          </p:blipFill>
          <p:spPr>
            <a:xfrm>
              <a:off x="5872261" y="1191164"/>
              <a:ext cx="826379" cy="269980"/>
            </a:xfrm>
            <a:prstGeom prst="rect">
              <a:avLst/>
            </a:prstGeom>
          </p:spPr>
        </p:pic>
      </p:grpSp>
      <p:sp>
        <p:nvSpPr>
          <p:cNvPr id="6" name="Marcador de texto 1">
            <a:extLst>
              <a:ext uri="{FF2B5EF4-FFF2-40B4-BE49-F238E27FC236}">
                <a16:creationId xmlns:a16="http://schemas.microsoft.com/office/drawing/2014/main" id="{BE7E5F7D-C674-9915-B1EC-2563928E0FEA}"/>
              </a:ext>
            </a:extLst>
          </p:cNvPr>
          <p:cNvSpPr txBox="1">
            <a:spLocks noChangeArrowheads="1"/>
          </p:cNvSpPr>
          <p:nvPr/>
        </p:nvSpPr>
        <p:spPr>
          <a:xfrm>
            <a:off x="248371" y="743212"/>
            <a:ext cx="8350251" cy="690033"/>
          </a:xfrm>
          <a:prstGeom prst="rect">
            <a:avLst/>
          </a:prstGeom>
          <a:noFill/>
          <a:ln>
            <a:noFill/>
          </a:ln>
        </p:spPr>
        <p:txBody>
          <a:bodyPr spcFirstLastPara="1" wrap="square" lIns="121900" tIns="121900" rIns="121900" bIns="121900" anchor="t" anchorCtr="0">
            <a:normAutofit fontScale="85000" lnSpcReduction="20000"/>
          </a:bodyPr>
          <a:lstStyle>
            <a:defPPr marR="0" lvl="0" algn="l" rtl="0">
              <a:lnSpc>
                <a:spcPct val="100000"/>
              </a:lnSpc>
              <a:spcBef>
                <a:spcPts val="0"/>
              </a:spcBef>
              <a:spcAft>
                <a:spcPts val="0"/>
              </a:spcAft>
            </a:defPPr>
            <a:lvl1pPr marL="457200" marR="0" lvl="0" indent="-3429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1pPr>
            <a:lvl2pPr marL="914400" marR="0" lvl="1"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2pPr>
            <a:lvl3pPr marL="1371600" marR="0" lvl="2"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3pPr>
            <a:lvl4pPr marL="1828800" marR="0" lvl="3"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4pPr>
            <a:lvl5pPr marL="2286000" marR="0" lvl="4"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5pPr>
            <a:lvl6pPr marL="2743200" marR="0" lvl="5"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6pPr>
            <a:lvl7pPr marL="3200400" marR="0" lvl="6"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7pPr>
            <a:lvl8pPr marL="3657600" marR="0" lvl="7"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8pPr>
            <a:lvl9pPr marL="4114800" marR="0" lvl="8"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9pPr>
          </a:lstStyle>
          <a:p>
            <a:pPr algn="l">
              <a:defRPr/>
            </a:pPr>
            <a:r>
              <a:rPr lang="es-ES" sz="4267" b="1" dirty="0">
                <a:solidFill>
                  <a:srgbClr val="3547C7"/>
                </a:solidFill>
                <a:latin typeface="Montserrat"/>
              </a:rPr>
              <a:t>3. Ámbito Eléctrico</a:t>
            </a:r>
          </a:p>
        </p:txBody>
      </p:sp>
      <p:sp>
        <p:nvSpPr>
          <p:cNvPr id="12" name="Marcador de texto 2">
            <a:extLst>
              <a:ext uri="{FF2B5EF4-FFF2-40B4-BE49-F238E27FC236}">
                <a16:creationId xmlns:a16="http://schemas.microsoft.com/office/drawing/2014/main" id="{DC5F6943-79A8-DA4F-65C7-6442791AF75B}"/>
              </a:ext>
            </a:extLst>
          </p:cNvPr>
          <p:cNvSpPr txBox="1">
            <a:spLocks noChangeArrowheads="1"/>
          </p:cNvSpPr>
          <p:nvPr/>
        </p:nvSpPr>
        <p:spPr>
          <a:xfrm>
            <a:off x="435672" y="1304605"/>
            <a:ext cx="13832417" cy="121284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80000"/>
              </a:lnSpc>
              <a:defRPr/>
            </a:pPr>
            <a:r>
              <a:rPr lang="es-ES" sz="2400" dirty="0">
                <a:solidFill>
                  <a:srgbClr val="3547C7"/>
                </a:solidFill>
                <a:latin typeface="Montserrat"/>
              </a:rPr>
              <a:t>SAIDI: Índice de Duración Promedio de Interrupciones de Sistema</a:t>
            </a:r>
            <a:endParaRPr lang="es-CL" altLang="es-CL" sz="2400" dirty="0"/>
          </a:p>
        </p:txBody>
      </p:sp>
      <p:sp>
        <p:nvSpPr>
          <p:cNvPr id="10" name="CuadroTexto 9">
            <a:extLst>
              <a:ext uri="{FF2B5EF4-FFF2-40B4-BE49-F238E27FC236}">
                <a16:creationId xmlns:a16="http://schemas.microsoft.com/office/drawing/2014/main" id="{A23C7528-528D-6178-2E17-E551DBDB67F6}"/>
              </a:ext>
            </a:extLst>
          </p:cNvPr>
          <p:cNvSpPr txBox="1"/>
          <p:nvPr/>
        </p:nvSpPr>
        <p:spPr>
          <a:xfrm>
            <a:off x="462867" y="1714403"/>
            <a:ext cx="11134288" cy="2841868"/>
          </a:xfrm>
          <a:prstGeom prst="rect">
            <a:avLst/>
          </a:prstGeom>
          <a:noFill/>
        </p:spPr>
        <p:txBody>
          <a:bodyPr wrap="square">
            <a:spAutoFit/>
          </a:bodyPr>
          <a:lstStyle/>
          <a:p>
            <a:pPr algn="just"/>
            <a:r>
              <a:rPr lang="es-ES" sz="2400" dirty="0">
                <a:solidFill>
                  <a:srgbClr val="3547C7"/>
                </a:solidFill>
                <a:latin typeface="Montserrat"/>
              </a:rPr>
              <a:t>El indicador SAIDI representa la duración promedio de interrupciones que experimenta un cliente durante un periodo de tiempo. Para una cantidad fija de clientes, el indicador SAIDI puede ser mejorado reduciendo la cantidad de interrupciones o la duración de las mismas.</a:t>
            </a:r>
          </a:p>
          <a:p>
            <a:pPr algn="just"/>
            <a:endParaRPr lang="es-ES" sz="1067" dirty="0">
              <a:solidFill>
                <a:srgbClr val="3547C7"/>
              </a:solidFill>
              <a:latin typeface="Montserrat"/>
            </a:endParaRPr>
          </a:p>
          <a:p>
            <a:pPr algn="just"/>
            <a:r>
              <a:rPr lang="es-ES" sz="2400" dirty="0">
                <a:solidFill>
                  <a:srgbClr val="3547C7"/>
                </a:solidFill>
                <a:latin typeface="Montserrat"/>
              </a:rPr>
              <a:t>En la Región de Tarapacá el SAIDI durante el año 2025 acumuló 38,04 horas de interrupción promedio por usuario y, a Nivel Nacional, 20,91 horas promedio.</a:t>
            </a:r>
            <a:endParaRPr lang="es-CL" sz="2400" dirty="0">
              <a:solidFill>
                <a:srgbClr val="3547C7"/>
              </a:solidFill>
              <a:latin typeface="Montserrat"/>
            </a:endParaRPr>
          </a:p>
        </p:txBody>
      </p:sp>
      <p:graphicFrame>
        <p:nvGraphicFramePr>
          <p:cNvPr id="17" name="Gráfico 16">
            <a:extLst>
              <a:ext uri="{FF2B5EF4-FFF2-40B4-BE49-F238E27FC236}">
                <a16:creationId xmlns:a16="http://schemas.microsoft.com/office/drawing/2014/main" id="{90CCBADF-5D0E-9A7A-AFF2-7ADC91400CB9}"/>
              </a:ext>
            </a:extLst>
          </p:cNvPr>
          <p:cNvGraphicFramePr/>
          <p:nvPr>
            <p:extLst>
              <p:ext uri="{D42A27DB-BD31-4B8C-83A1-F6EECF244321}">
                <p14:modId xmlns:p14="http://schemas.microsoft.com/office/powerpoint/2010/main" val="909921733"/>
              </p:ext>
            </p:extLst>
          </p:nvPr>
        </p:nvGraphicFramePr>
        <p:xfrm>
          <a:off x="1234656" y="4497366"/>
          <a:ext cx="5389878" cy="2420321"/>
        </p:xfrm>
        <a:graphic>
          <a:graphicData uri="http://schemas.openxmlformats.org/drawingml/2006/chart">
            <c:chart xmlns:c="http://schemas.openxmlformats.org/drawingml/2006/chart" xmlns:r="http://schemas.openxmlformats.org/officeDocument/2006/relationships" r:id="rId7"/>
          </a:graphicData>
        </a:graphic>
      </p:graphicFrame>
      <p:grpSp>
        <p:nvGrpSpPr>
          <p:cNvPr id="18" name="Grupo 17">
            <a:extLst>
              <a:ext uri="{FF2B5EF4-FFF2-40B4-BE49-F238E27FC236}">
                <a16:creationId xmlns:a16="http://schemas.microsoft.com/office/drawing/2014/main" id="{59BA0DDE-ED9D-96AB-01F9-0921E480D1BF}"/>
              </a:ext>
            </a:extLst>
          </p:cNvPr>
          <p:cNvGrpSpPr/>
          <p:nvPr/>
        </p:nvGrpSpPr>
        <p:grpSpPr>
          <a:xfrm>
            <a:off x="7351880" y="4549221"/>
            <a:ext cx="4246032" cy="2008347"/>
            <a:chOff x="5275910" y="4765408"/>
            <a:chExt cx="3697461" cy="1687239"/>
          </a:xfrm>
        </p:grpSpPr>
        <p:pic>
          <p:nvPicPr>
            <p:cNvPr id="19" name="Imagen 18">
              <a:extLst>
                <a:ext uri="{FF2B5EF4-FFF2-40B4-BE49-F238E27FC236}">
                  <a16:creationId xmlns:a16="http://schemas.microsoft.com/office/drawing/2014/main" id="{23C61B0A-711F-AFE4-664F-E39F02255ECD}"/>
                </a:ext>
              </a:extLst>
            </p:cNvPr>
            <p:cNvPicPr>
              <a:picLocks noChangeAspect="1"/>
            </p:cNvPicPr>
            <p:nvPr/>
          </p:nvPicPr>
          <p:blipFill rotWithShape="1">
            <a:blip r:embed="rId8"/>
            <a:srcRect b="65001"/>
            <a:stretch/>
          </p:blipFill>
          <p:spPr>
            <a:xfrm>
              <a:off x="5308846" y="5905941"/>
              <a:ext cx="3664525" cy="546706"/>
            </a:xfrm>
            <a:prstGeom prst="rect">
              <a:avLst/>
            </a:prstGeom>
          </p:spPr>
        </p:pic>
        <p:pic>
          <p:nvPicPr>
            <p:cNvPr id="20" name="Imagen 19">
              <a:extLst>
                <a:ext uri="{FF2B5EF4-FFF2-40B4-BE49-F238E27FC236}">
                  <a16:creationId xmlns:a16="http://schemas.microsoft.com/office/drawing/2014/main" id="{66139046-F0B7-659D-4BDD-21CA5F5BCE34}"/>
                </a:ext>
              </a:extLst>
            </p:cNvPr>
            <p:cNvPicPr>
              <a:picLocks noChangeAspect="1"/>
            </p:cNvPicPr>
            <p:nvPr/>
          </p:nvPicPr>
          <p:blipFill rotWithShape="1">
            <a:blip r:embed="rId8"/>
            <a:srcRect t="34314" b="30686"/>
            <a:stretch/>
          </p:blipFill>
          <p:spPr>
            <a:xfrm>
              <a:off x="5299967" y="4765408"/>
              <a:ext cx="3664525" cy="546706"/>
            </a:xfrm>
            <a:prstGeom prst="rect">
              <a:avLst/>
            </a:prstGeom>
          </p:spPr>
        </p:pic>
        <p:pic>
          <p:nvPicPr>
            <p:cNvPr id="21" name="Imagen 20">
              <a:extLst>
                <a:ext uri="{FF2B5EF4-FFF2-40B4-BE49-F238E27FC236}">
                  <a16:creationId xmlns:a16="http://schemas.microsoft.com/office/drawing/2014/main" id="{39D9018C-9931-FA8A-C7AF-97CFD48FD33E}"/>
                </a:ext>
              </a:extLst>
            </p:cNvPr>
            <p:cNvPicPr>
              <a:picLocks noChangeAspect="1"/>
            </p:cNvPicPr>
            <p:nvPr/>
          </p:nvPicPr>
          <p:blipFill rotWithShape="1">
            <a:blip r:embed="rId8"/>
            <a:srcRect t="65700"/>
            <a:stretch/>
          </p:blipFill>
          <p:spPr>
            <a:xfrm>
              <a:off x="5275910" y="5316251"/>
              <a:ext cx="3664525" cy="535788"/>
            </a:xfrm>
            <a:prstGeom prst="rect">
              <a:avLst/>
            </a:prstGeom>
          </p:spPr>
        </p:pic>
      </p:grpSp>
    </p:spTree>
    <p:extLst>
      <p:ext uri="{BB962C8B-B14F-4D97-AF65-F5344CB8AC3E}">
        <p14:creationId xmlns:p14="http://schemas.microsoft.com/office/powerpoint/2010/main" val="32455830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63">
          <a:extLst>
            <a:ext uri="{FF2B5EF4-FFF2-40B4-BE49-F238E27FC236}">
              <a16:creationId xmlns:a16="http://schemas.microsoft.com/office/drawing/2014/main" id="{31D71F8B-0930-8111-B51B-9F8470B3B2F7}"/>
            </a:ext>
          </a:extLst>
        </p:cNvPr>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3">
            <p14:nvContentPartPr>
              <p14:cNvPr id="2" name="Entrada de lápiz 1">
                <a:extLst>
                  <a:ext uri="{FF2B5EF4-FFF2-40B4-BE49-F238E27FC236}">
                    <a16:creationId xmlns:a16="http://schemas.microsoft.com/office/drawing/2014/main" id="{B9CB0936-DE28-240B-3A58-16DD809BE655}"/>
                  </a:ext>
                </a:extLst>
              </p14:cNvPr>
              <p14:cNvContentPartPr/>
              <p14:nvPr/>
            </p14:nvContentPartPr>
            <p14:xfrm>
              <a:off x="975381" y="639120"/>
              <a:ext cx="480" cy="480"/>
            </p14:xfrm>
          </p:contentPart>
        </mc:Choice>
        <mc:Fallback xmlns="">
          <p:pic>
            <p:nvPicPr>
              <p:cNvPr id="2" name="Entrada de lápiz 1">
                <a:extLst>
                  <a:ext uri="{FF2B5EF4-FFF2-40B4-BE49-F238E27FC236}">
                    <a16:creationId xmlns:a16="http://schemas.microsoft.com/office/drawing/2014/main" id="{B9CB0936-DE28-240B-3A58-16DD809BE655}"/>
                  </a:ext>
                </a:extLst>
              </p:cNvPr>
              <p:cNvPicPr/>
              <p:nvPr/>
            </p:nvPicPr>
            <p:blipFill>
              <a:blip r:embed="rId4"/>
              <a:stretch>
                <a:fillRect/>
              </a:stretch>
            </p:blipFill>
            <p:spPr>
              <a:xfrm>
                <a:off x="963381" y="627120"/>
                <a:ext cx="24000" cy="24000"/>
              </a:xfrm>
              <a:prstGeom prst="rect">
                <a:avLst/>
              </a:prstGeom>
            </p:spPr>
          </p:pic>
        </mc:Fallback>
      </mc:AlternateContent>
      <p:grpSp>
        <p:nvGrpSpPr>
          <p:cNvPr id="3" name="Grupo 2">
            <a:extLst>
              <a:ext uri="{FF2B5EF4-FFF2-40B4-BE49-F238E27FC236}">
                <a16:creationId xmlns:a16="http://schemas.microsoft.com/office/drawing/2014/main" id="{32A3922C-1C24-74A2-8A70-B7C74DB841C0}"/>
              </a:ext>
            </a:extLst>
          </p:cNvPr>
          <p:cNvGrpSpPr/>
          <p:nvPr/>
        </p:nvGrpSpPr>
        <p:grpSpPr>
          <a:xfrm>
            <a:off x="298167" y="252880"/>
            <a:ext cx="2148020" cy="385281"/>
            <a:chOff x="5872261" y="1125027"/>
            <a:chExt cx="2275755" cy="408193"/>
          </a:xfrm>
        </p:grpSpPr>
        <p:pic>
          <p:nvPicPr>
            <p:cNvPr id="4" name="Google Shape;58;p14" title="logo-1.png">
              <a:extLst>
                <a:ext uri="{FF2B5EF4-FFF2-40B4-BE49-F238E27FC236}">
                  <a16:creationId xmlns:a16="http://schemas.microsoft.com/office/drawing/2014/main" id="{7AAC265B-7E17-2828-18B7-196F38E53EB6}"/>
                </a:ext>
              </a:extLst>
            </p:cNvPr>
            <p:cNvPicPr preferRelativeResize="0"/>
            <p:nvPr/>
          </p:nvPicPr>
          <p:blipFill>
            <a:blip r:embed="rId5">
              <a:alphaModFix/>
            </a:blip>
            <a:stretch>
              <a:fillRect/>
            </a:stretch>
          </p:blipFill>
          <p:spPr>
            <a:xfrm>
              <a:off x="6777569" y="1125027"/>
              <a:ext cx="1370447" cy="408193"/>
            </a:xfrm>
            <a:prstGeom prst="rect">
              <a:avLst/>
            </a:prstGeom>
            <a:noFill/>
            <a:ln>
              <a:noFill/>
            </a:ln>
          </p:spPr>
        </p:pic>
        <p:pic>
          <p:nvPicPr>
            <p:cNvPr id="5" name="Imagen 4" descr="Logotipo&#10;&#10;El contenido generado por IA puede ser incorrecto.">
              <a:extLst>
                <a:ext uri="{FF2B5EF4-FFF2-40B4-BE49-F238E27FC236}">
                  <a16:creationId xmlns:a16="http://schemas.microsoft.com/office/drawing/2014/main" id="{5B5AFFE7-7266-8020-37E6-F9DA00F0EE68}"/>
                </a:ext>
              </a:extLst>
            </p:cNvPr>
            <p:cNvPicPr>
              <a:picLocks noChangeAspect="1"/>
            </p:cNvPicPr>
            <p:nvPr/>
          </p:nvPicPr>
          <p:blipFill>
            <a:blip r:embed="rId6"/>
            <a:stretch>
              <a:fillRect/>
            </a:stretch>
          </p:blipFill>
          <p:spPr>
            <a:xfrm>
              <a:off x="5872261" y="1191164"/>
              <a:ext cx="826379" cy="269980"/>
            </a:xfrm>
            <a:prstGeom prst="rect">
              <a:avLst/>
            </a:prstGeom>
          </p:spPr>
        </p:pic>
      </p:grpSp>
      <p:sp>
        <p:nvSpPr>
          <p:cNvPr id="6" name="Marcador de texto 1">
            <a:extLst>
              <a:ext uri="{FF2B5EF4-FFF2-40B4-BE49-F238E27FC236}">
                <a16:creationId xmlns:a16="http://schemas.microsoft.com/office/drawing/2014/main" id="{C7814A7F-A1A1-9286-A789-B68D22FE249B}"/>
              </a:ext>
            </a:extLst>
          </p:cNvPr>
          <p:cNvSpPr txBox="1">
            <a:spLocks noChangeArrowheads="1"/>
          </p:cNvSpPr>
          <p:nvPr/>
        </p:nvSpPr>
        <p:spPr>
          <a:xfrm>
            <a:off x="248371" y="743212"/>
            <a:ext cx="8350251" cy="690033"/>
          </a:xfrm>
          <a:prstGeom prst="rect">
            <a:avLst/>
          </a:prstGeom>
          <a:noFill/>
          <a:ln>
            <a:noFill/>
          </a:ln>
        </p:spPr>
        <p:txBody>
          <a:bodyPr spcFirstLastPara="1" wrap="square" lIns="121900" tIns="121900" rIns="121900" bIns="121900" anchor="t" anchorCtr="0">
            <a:normAutofit fontScale="85000" lnSpcReduction="20000"/>
          </a:bodyPr>
          <a:lstStyle>
            <a:defPPr marR="0" lvl="0" algn="l" rtl="0">
              <a:lnSpc>
                <a:spcPct val="100000"/>
              </a:lnSpc>
              <a:spcBef>
                <a:spcPts val="0"/>
              </a:spcBef>
              <a:spcAft>
                <a:spcPts val="0"/>
              </a:spcAft>
            </a:defPPr>
            <a:lvl1pPr marL="457200" marR="0" lvl="0" indent="-3429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1pPr>
            <a:lvl2pPr marL="914400" marR="0" lvl="1"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2pPr>
            <a:lvl3pPr marL="1371600" marR="0" lvl="2"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3pPr>
            <a:lvl4pPr marL="1828800" marR="0" lvl="3"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4pPr>
            <a:lvl5pPr marL="2286000" marR="0" lvl="4"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5pPr>
            <a:lvl6pPr marL="2743200" marR="0" lvl="5"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6pPr>
            <a:lvl7pPr marL="3200400" marR="0" lvl="6"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7pPr>
            <a:lvl8pPr marL="3657600" marR="0" lvl="7"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8pPr>
            <a:lvl9pPr marL="4114800" marR="0" lvl="8"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9pPr>
          </a:lstStyle>
          <a:p>
            <a:pPr algn="l">
              <a:defRPr/>
            </a:pPr>
            <a:r>
              <a:rPr lang="es-ES" sz="4267" b="1" dirty="0">
                <a:solidFill>
                  <a:srgbClr val="3547C7"/>
                </a:solidFill>
                <a:latin typeface="Montserrat"/>
              </a:rPr>
              <a:t>3. Ámbito Eléctrico</a:t>
            </a:r>
          </a:p>
        </p:txBody>
      </p:sp>
      <p:sp>
        <p:nvSpPr>
          <p:cNvPr id="12" name="Marcador de texto 2">
            <a:extLst>
              <a:ext uri="{FF2B5EF4-FFF2-40B4-BE49-F238E27FC236}">
                <a16:creationId xmlns:a16="http://schemas.microsoft.com/office/drawing/2014/main" id="{D2577C82-A664-C035-763F-7D5B8FA71CB3}"/>
              </a:ext>
            </a:extLst>
          </p:cNvPr>
          <p:cNvSpPr txBox="1">
            <a:spLocks noChangeArrowheads="1"/>
          </p:cNvSpPr>
          <p:nvPr/>
        </p:nvSpPr>
        <p:spPr>
          <a:xfrm>
            <a:off x="435672" y="1267281"/>
            <a:ext cx="13832417" cy="121284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80000"/>
              </a:lnSpc>
              <a:defRPr/>
            </a:pPr>
            <a:r>
              <a:rPr lang="es-ES" sz="2400" dirty="0">
                <a:solidFill>
                  <a:srgbClr val="3547C7"/>
                </a:solidFill>
                <a:latin typeface="Montserrat"/>
              </a:rPr>
              <a:t>SAIDI: Índice de Duración Promedio de Interrupciones de Sistema</a:t>
            </a:r>
            <a:endParaRPr lang="es-CL" altLang="es-CL" sz="2400" dirty="0"/>
          </a:p>
        </p:txBody>
      </p:sp>
      <p:sp>
        <p:nvSpPr>
          <p:cNvPr id="10" name="CuadroTexto 9">
            <a:extLst>
              <a:ext uri="{FF2B5EF4-FFF2-40B4-BE49-F238E27FC236}">
                <a16:creationId xmlns:a16="http://schemas.microsoft.com/office/drawing/2014/main" id="{7CC5ADC2-8457-0299-1E15-DB24158389C9}"/>
              </a:ext>
            </a:extLst>
          </p:cNvPr>
          <p:cNvSpPr txBox="1"/>
          <p:nvPr/>
        </p:nvSpPr>
        <p:spPr>
          <a:xfrm>
            <a:off x="435671" y="1768732"/>
            <a:ext cx="11134288" cy="1754326"/>
          </a:xfrm>
          <a:prstGeom prst="rect">
            <a:avLst/>
          </a:prstGeom>
          <a:noFill/>
        </p:spPr>
        <p:txBody>
          <a:bodyPr wrap="square">
            <a:spAutoFit/>
          </a:bodyPr>
          <a:lstStyle/>
          <a:p>
            <a:pPr algn="just"/>
            <a:r>
              <a:rPr lang="es-ES" sz="2400" dirty="0">
                <a:solidFill>
                  <a:srgbClr val="3547C7"/>
                </a:solidFill>
                <a:latin typeface="Montserrat"/>
              </a:rPr>
              <a:t>Evolución Mensual SAIDI Región de Tarapacá.</a:t>
            </a:r>
          </a:p>
          <a:p>
            <a:pPr algn="just"/>
            <a:endParaRPr lang="es-ES" sz="2000" dirty="0">
              <a:solidFill>
                <a:srgbClr val="3547C7"/>
              </a:solidFill>
              <a:latin typeface="Montserrat"/>
            </a:endParaRPr>
          </a:p>
          <a:p>
            <a:pPr algn="just"/>
            <a:r>
              <a:rPr lang="es-ES" sz="2000" dirty="0">
                <a:solidFill>
                  <a:srgbClr val="3547C7"/>
                </a:solidFill>
                <a:latin typeface="Montserrat"/>
              </a:rPr>
              <a:t>Se observa la alta incidencia del black out del 25 febrero 2025 en la región, lo que incrementó el indicador en 15,32 horas.</a:t>
            </a:r>
            <a:endParaRPr lang="es-CL" sz="2000" dirty="0">
              <a:solidFill>
                <a:srgbClr val="3547C7"/>
              </a:solidFill>
              <a:latin typeface="Montserrat"/>
            </a:endParaRPr>
          </a:p>
          <a:p>
            <a:pPr algn="just"/>
            <a:endParaRPr lang="es-CL" sz="2400" dirty="0">
              <a:solidFill>
                <a:srgbClr val="3547C7"/>
              </a:solidFill>
              <a:latin typeface="Montserrat"/>
            </a:endParaRPr>
          </a:p>
        </p:txBody>
      </p:sp>
      <p:graphicFrame>
        <p:nvGraphicFramePr>
          <p:cNvPr id="22" name="Gráfico 21">
            <a:extLst>
              <a:ext uri="{FF2B5EF4-FFF2-40B4-BE49-F238E27FC236}">
                <a16:creationId xmlns:a16="http://schemas.microsoft.com/office/drawing/2014/main" id="{02001E46-2678-8835-C86D-D38DFF682678}"/>
              </a:ext>
            </a:extLst>
          </p:cNvPr>
          <p:cNvGraphicFramePr/>
          <p:nvPr>
            <p:extLst>
              <p:ext uri="{D42A27DB-BD31-4B8C-83A1-F6EECF244321}">
                <p14:modId xmlns:p14="http://schemas.microsoft.com/office/powerpoint/2010/main" val="2558254770"/>
              </p:ext>
            </p:extLst>
          </p:nvPr>
        </p:nvGraphicFramePr>
        <p:xfrm>
          <a:off x="1756840" y="3288539"/>
          <a:ext cx="8678320" cy="3569461"/>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39867131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63">
          <a:extLst>
            <a:ext uri="{FF2B5EF4-FFF2-40B4-BE49-F238E27FC236}">
              <a16:creationId xmlns:a16="http://schemas.microsoft.com/office/drawing/2014/main" id="{6AF0B66C-F6B3-C94E-73F3-010B7B5B726D}"/>
            </a:ext>
          </a:extLst>
        </p:cNvPr>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3">
            <p14:nvContentPartPr>
              <p14:cNvPr id="2" name="Entrada de lápiz 1">
                <a:extLst>
                  <a:ext uri="{FF2B5EF4-FFF2-40B4-BE49-F238E27FC236}">
                    <a16:creationId xmlns:a16="http://schemas.microsoft.com/office/drawing/2014/main" id="{02C9D1C8-2A06-E068-F993-541015AC4B8E}"/>
                  </a:ext>
                </a:extLst>
              </p14:cNvPr>
              <p14:cNvContentPartPr/>
              <p14:nvPr/>
            </p14:nvContentPartPr>
            <p14:xfrm>
              <a:off x="975381" y="639120"/>
              <a:ext cx="480" cy="480"/>
            </p14:xfrm>
          </p:contentPart>
        </mc:Choice>
        <mc:Fallback xmlns="">
          <p:pic>
            <p:nvPicPr>
              <p:cNvPr id="2" name="Entrada de lápiz 1">
                <a:extLst>
                  <a:ext uri="{FF2B5EF4-FFF2-40B4-BE49-F238E27FC236}">
                    <a16:creationId xmlns:a16="http://schemas.microsoft.com/office/drawing/2014/main" id="{02C9D1C8-2A06-E068-F993-541015AC4B8E}"/>
                  </a:ext>
                </a:extLst>
              </p:cNvPr>
              <p:cNvPicPr/>
              <p:nvPr/>
            </p:nvPicPr>
            <p:blipFill>
              <a:blip r:embed="rId4"/>
              <a:stretch>
                <a:fillRect/>
              </a:stretch>
            </p:blipFill>
            <p:spPr>
              <a:xfrm>
                <a:off x="963381" y="627120"/>
                <a:ext cx="24000" cy="24000"/>
              </a:xfrm>
              <a:prstGeom prst="rect">
                <a:avLst/>
              </a:prstGeom>
            </p:spPr>
          </p:pic>
        </mc:Fallback>
      </mc:AlternateContent>
      <p:grpSp>
        <p:nvGrpSpPr>
          <p:cNvPr id="3" name="Grupo 2">
            <a:extLst>
              <a:ext uri="{FF2B5EF4-FFF2-40B4-BE49-F238E27FC236}">
                <a16:creationId xmlns:a16="http://schemas.microsoft.com/office/drawing/2014/main" id="{69A0FBB6-31BF-D8A5-5D4B-70D0CE68ABDA}"/>
              </a:ext>
            </a:extLst>
          </p:cNvPr>
          <p:cNvGrpSpPr/>
          <p:nvPr/>
        </p:nvGrpSpPr>
        <p:grpSpPr>
          <a:xfrm>
            <a:off x="298167" y="252880"/>
            <a:ext cx="2148020" cy="385281"/>
            <a:chOff x="5872261" y="1125027"/>
            <a:chExt cx="2275755" cy="408193"/>
          </a:xfrm>
        </p:grpSpPr>
        <p:pic>
          <p:nvPicPr>
            <p:cNvPr id="4" name="Google Shape;58;p14" title="logo-1.png">
              <a:extLst>
                <a:ext uri="{FF2B5EF4-FFF2-40B4-BE49-F238E27FC236}">
                  <a16:creationId xmlns:a16="http://schemas.microsoft.com/office/drawing/2014/main" id="{EB393D48-F0DA-500D-170D-2E3119B43254}"/>
                </a:ext>
              </a:extLst>
            </p:cNvPr>
            <p:cNvPicPr preferRelativeResize="0"/>
            <p:nvPr/>
          </p:nvPicPr>
          <p:blipFill>
            <a:blip r:embed="rId5">
              <a:alphaModFix/>
            </a:blip>
            <a:stretch>
              <a:fillRect/>
            </a:stretch>
          </p:blipFill>
          <p:spPr>
            <a:xfrm>
              <a:off x="6777569" y="1125027"/>
              <a:ext cx="1370447" cy="408193"/>
            </a:xfrm>
            <a:prstGeom prst="rect">
              <a:avLst/>
            </a:prstGeom>
            <a:noFill/>
            <a:ln>
              <a:noFill/>
            </a:ln>
          </p:spPr>
        </p:pic>
        <p:pic>
          <p:nvPicPr>
            <p:cNvPr id="5" name="Imagen 4" descr="Logotipo&#10;&#10;El contenido generado por IA puede ser incorrecto.">
              <a:extLst>
                <a:ext uri="{FF2B5EF4-FFF2-40B4-BE49-F238E27FC236}">
                  <a16:creationId xmlns:a16="http://schemas.microsoft.com/office/drawing/2014/main" id="{A5E7724A-7CD7-41A3-8840-BA266599ADED}"/>
                </a:ext>
              </a:extLst>
            </p:cNvPr>
            <p:cNvPicPr>
              <a:picLocks noChangeAspect="1"/>
            </p:cNvPicPr>
            <p:nvPr/>
          </p:nvPicPr>
          <p:blipFill>
            <a:blip r:embed="rId6"/>
            <a:stretch>
              <a:fillRect/>
            </a:stretch>
          </p:blipFill>
          <p:spPr>
            <a:xfrm>
              <a:off x="5872261" y="1191164"/>
              <a:ext cx="826379" cy="269980"/>
            </a:xfrm>
            <a:prstGeom prst="rect">
              <a:avLst/>
            </a:prstGeom>
          </p:spPr>
        </p:pic>
      </p:grpSp>
      <p:sp>
        <p:nvSpPr>
          <p:cNvPr id="6" name="Marcador de texto 1">
            <a:extLst>
              <a:ext uri="{FF2B5EF4-FFF2-40B4-BE49-F238E27FC236}">
                <a16:creationId xmlns:a16="http://schemas.microsoft.com/office/drawing/2014/main" id="{9E150270-1609-F993-987C-14CFB7FFBEDF}"/>
              </a:ext>
            </a:extLst>
          </p:cNvPr>
          <p:cNvSpPr txBox="1">
            <a:spLocks noChangeArrowheads="1"/>
          </p:cNvSpPr>
          <p:nvPr/>
        </p:nvSpPr>
        <p:spPr>
          <a:xfrm>
            <a:off x="248371" y="743212"/>
            <a:ext cx="8350251" cy="690033"/>
          </a:xfrm>
          <a:prstGeom prst="rect">
            <a:avLst/>
          </a:prstGeom>
          <a:noFill/>
          <a:ln>
            <a:noFill/>
          </a:ln>
        </p:spPr>
        <p:txBody>
          <a:bodyPr spcFirstLastPara="1" wrap="square" lIns="121900" tIns="121900" rIns="121900" bIns="121900" anchor="t" anchorCtr="0">
            <a:normAutofit fontScale="85000" lnSpcReduction="20000"/>
          </a:bodyPr>
          <a:lstStyle>
            <a:defPPr marR="0" lvl="0" algn="l" rtl="0">
              <a:lnSpc>
                <a:spcPct val="100000"/>
              </a:lnSpc>
              <a:spcBef>
                <a:spcPts val="0"/>
              </a:spcBef>
              <a:spcAft>
                <a:spcPts val="0"/>
              </a:spcAft>
            </a:defPPr>
            <a:lvl1pPr marL="457200" marR="0" lvl="0" indent="-3429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1pPr>
            <a:lvl2pPr marL="914400" marR="0" lvl="1"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2pPr>
            <a:lvl3pPr marL="1371600" marR="0" lvl="2"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3pPr>
            <a:lvl4pPr marL="1828800" marR="0" lvl="3"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4pPr>
            <a:lvl5pPr marL="2286000" marR="0" lvl="4"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5pPr>
            <a:lvl6pPr marL="2743200" marR="0" lvl="5"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6pPr>
            <a:lvl7pPr marL="3200400" marR="0" lvl="6"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7pPr>
            <a:lvl8pPr marL="3657600" marR="0" lvl="7"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8pPr>
            <a:lvl9pPr marL="4114800" marR="0" lvl="8"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9pPr>
          </a:lstStyle>
          <a:p>
            <a:pPr algn="l">
              <a:defRPr/>
            </a:pPr>
            <a:r>
              <a:rPr lang="es-ES" sz="4267" b="1" dirty="0">
                <a:solidFill>
                  <a:srgbClr val="3547C7"/>
                </a:solidFill>
                <a:latin typeface="Montserrat"/>
              </a:rPr>
              <a:t>3. Ámbito Eléctrico</a:t>
            </a:r>
          </a:p>
        </p:txBody>
      </p:sp>
      <p:sp>
        <p:nvSpPr>
          <p:cNvPr id="12" name="Marcador de texto 2">
            <a:extLst>
              <a:ext uri="{FF2B5EF4-FFF2-40B4-BE49-F238E27FC236}">
                <a16:creationId xmlns:a16="http://schemas.microsoft.com/office/drawing/2014/main" id="{CBEAE676-DFF0-DC97-9A0D-00188B42607A}"/>
              </a:ext>
            </a:extLst>
          </p:cNvPr>
          <p:cNvSpPr txBox="1">
            <a:spLocks noChangeArrowheads="1"/>
          </p:cNvSpPr>
          <p:nvPr/>
        </p:nvSpPr>
        <p:spPr>
          <a:xfrm>
            <a:off x="435672" y="1267281"/>
            <a:ext cx="13832417" cy="121284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80000"/>
              </a:lnSpc>
              <a:defRPr/>
            </a:pPr>
            <a:r>
              <a:rPr lang="es-ES" sz="2400" dirty="0">
                <a:solidFill>
                  <a:srgbClr val="3547C7"/>
                </a:solidFill>
                <a:latin typeface="Montserrat"/>
              </a:rPr>
              <a:t>Planes de Acción por Lluvias Estivales</a:t>
            </a:r>
            <a:endParaRPr lang="es-CL" altLang="es-CL" sz="2400" dirty="0"/>
          </a:p>
        </p:txBody>
      </p:sp>
      <p:sp>
        <p:nvSpPr>
          <p:cNvPr id="10" name="CuadroTexto 9">
            <a:extLst>
              <a:ext uri="{FF2B5EF4-FFF2-40B4-BE49-F238E27FC236}">
                <a16:creationId xmlns:a16="http://schemas.microsoft.com/office/drawing/2014/main" id="{4F4E3232-799D-8B9A-0EB0-6C5995DABA09}"/>
              </a:ext>
            </a:extLst>
          </p:cNvPr>
          <p:cNvSpPr txBox="1"/>
          <p:nvPr/>
        </p:nvSpPr>
        <p:spPr>
          <a:xfrm>
            <a:off x="435672" y="1713880"/>
            <a:ext cx="7961880" cy="4729436"/>
          </a:xfrm>
          <a:prstGeom prst="rect">
            <a:avLst/>
          </a:prstGeom>
          <a:noFill/>
        </p:spPr>
        <p:txBody>
          <a:bodyPr wrap="square">
            <a:spAutoFit/>
          </a:bodyPr>
          <a:lstStyle/>
          <a:p>
            <a:pPr algn="just"/>
            <a:r>
              <a:rPr lang="es-ES" sz="2400" dirty="0">
                <a:solidFill>
                  <a:srgbClr val="3547C7"/>
                </a:solidFill>
                <a:latin typeface="Montserrat"/>
              </a:rPr>
              <a:t>Debido al inicio del periodo de precipitaciones estivales, las que pueden provocar la activación de cauces en quebradas en la región, entre otros efectos, la Dirección Regional SEC de Tarapacá durante el año 2025 instruyó a las empresas eléctricas, con infraestructura en la región, a realizar planes de acción preventivos enfocados en minimizar las posibilidades de interrupciones de suministro eléctrico por las condiciones climáticas en dicha época del año.</a:t>
            </a:r>
          </a:p>
          <a:p>
            <a:pPr algn="just"/>
            <a:endParaRPr lang="es-ES" sz="1333" dirty="0">
              <a:solidFill>
                <a:srgbClr val="3547C7"/>
              </a:solidFill>
              <a:latin typeface="Montserrat"/>
            </a:endParaRPr>
          </a:p>
          <a:p>
            <a:pPr algn="just"/>
            <a:r>
              <a:rPr lang="es-ES" sz="2400" dirty="0">
                <a:solidFill>
                  <a:srgbClr val="3547C7"/>
                </a:solidFill>
                <a:latin typeface="Montserrat"/>
              </a:rPr>
              <a:t>Al respecto, todas las empresas presentaron planes de acción definidos.</a:t>
            </a:r>
            <a:endParaRPr lang="es-CL" sz="2400" dirty="0">
              <a:solidFill>
                <a:srgbClr val="3547C7"/>
              </a:solidFill>
              <a:latin typeface="Montserrat"/>
            </a:endParaRPr>
          </a:p>
        </p:txBody>
      </p:sp>
      <p:pic>
        <p:nvPicPr>
          <p:cNvPr id="11" name="Imagen 10">
            <a:extLst>
              <a:ext uri="{FF2B5EF4-FFF2-40B4-BE49-F238E27FC236}">
                <a16:creationId xmlns:a16="http://schemas.microsoft.com/office/drawing/2014/main" id="{CB9F4033-94A6-6725-80BB-09F592C0EFDC}"/>
              </a:ext>
            </a:extLst>
          </p:cNvPr>
          <p:cNvPicPr>
            <a:picLocks noChangeAspect="1"/>
          </p:cNvPicPr>
          <p:nvPr/>
        </p:nvPicPr>
        <p:blipFill>
          <a:blip r:embed="rId7"/>
          <a:stretch>
            <a:fillRect/>
          </a:stretch>
        </p:blipFill>
        <p:spPr>
          <a:xfrm>
            <a:off x="9070008" y="1267281"/>
            <a:ext cx="2686320" cy="4729436"/>
          </a:xfrm>
          <a:prstGeom prst="rect">
            <a:avLst/>
          </a:prstGeom>
          <a:ln>
            <a:solidFill>
              <a:schemeClr val="accent4">
                <a:shade val="15000"/>
              </a:schemeClr>
            </a:solidFill>
          </a:ln>
        </p:spPr>
      </p:pic>
    </p:spTree>
    <p:extLst>
      <p:ext uri="{BB962C8B-B14F-4D97-AF65-F5344CB8AC3E}">
        <p14:creationId xmlns:p14="http://schemas.microsoft.com/office/powerpoint/2010/main" val="20245369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63">
          <a:extLst>
            <a:ext uri="{FF2B5EF4-FFF2-40B4-BE49-F238E27FC236}">
              <a16:creationId xmlns:a16="http://schemas.microsoft.com/office/drawing/2014/main" id="{18A71518-6C39-F764-BD3D-8665EECA22FC}"/>
            </a:ext>
          </a:extLst>
        </p:cNvPr>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3">
            <p14:nvContentPartPr>
              <p14:cNvPr id="2" name="Entrada de lápiz 1">
                <a:extLst>
                  <a:ext uri="{FF2B5EF4-FFF2-40B4-BE49-F238E27FC236}">
                    <a16:creationId xmlns:a16="http://schemas.microsoft.com/office/drawing/2014/main" id="{5B643BE5-8FA9-7C90-1335-0FE44A07C801}"/>
                  </a:ext>
                </a:extLst>
              </p14:cNvPr>
              <p14:cNvContentPartPr/>
              <p14:nvPr/>
            </p14:nvContentPartPr>
            <p14:xfrm>
              <a:off x="975381" y="639120"/>
              <a:ext cx="480" cy="480"/>
            </p14:xfrm>
          </p:contentPart>
        </mc:Choice>
        <mc:Fallback xmlns="">
          <p:pic>
            <p:nvPicPr>
              <p:cNvPr id="2" name="Entrada de lápiz 1">
                <a:extLst>
                  <a:ext uri="{FF2B5EF4-FFF2-40B4-BE49-F238E27FC236}">
                    <a16:creationId xmlns:a16="http://schemas.microsoft.com/office/drawing/2014/main" id="{5B643BE5-8FA9-7C90-1335-0FE44A07C801}"/>
                  </a:ext>
                </a:extLst>
              </p:cNvPr>
              <p:cNvPicPr/>
              <p:nvPr/>
            </p:nvPicPr>
            <p:blipFill>
              <a:blip r:embed="rId4"/>
              <a:stretch>
                <a:fillRect/>
              </a:stretch>
            </p:blipFill>
            <p:spPr>
              <a:xfrm>
                <a:off x="963381" y="627120"/>
                <a:ext cx="24000" cy="24000"/>
              </a:xfrm>
              <a:prstGeom prst="rect">
                <a:avLst/>
              </a:prstGeom>
            </p:spPr>
          </p:pic>
        </mc:Fallback>
      </mc:AlternateContent>
      <p:grpSp>
        <p:nvGrpSpPr>
          <p:cNvPr id="3" name="Grupo 2">
            <a:extLst>
              <a:ext uri="{FF2B5EF4-FFF2-40B4-BE49-F238E27FC236}">
                <a16:creationId xmlns:a16="http://schemas.microsoft.com/office/drawing/2014/main" id="{805F979B-3341-BC02-85DC-05E8071B68A9}"/>
              </a:ext>
            </a:extLst>
          </p:cNvPr>
          <p:cNvGrpSpPr/>
          <p:nvPr/>
        </p:nvGrpSpPr>
        <p:grpSpPr>
          <a:xfrm>
            <a:off x="298167" y="252880"/>
            <a:ext cx="2148020" cy="385281"/>
            <a:chOff x="5872261" y="1125027"/>
            <a:chExt cx="2275755" cy="408193"/>
          </a:xfrm>
        </p:grpSpPr>
        <p:pic>
          <p:nvPicPr>
            <p:cNvPr id="4" name="Google Shape;58;p14" title="logo-1.png">
              <a:extLst>
                <a:ext uri="{FF2B5EF4-FFF2-40B4-BE49-F238E27FC236}">
                  <a16:creationId xmlns:a16="http://schemas.microsoft.com/office/drawing/2014/main" id="{A9A3717B-72DB-2934-1D79-DFADD0FF08AE}"/>
                </a:ext>
              </a:extLst>
            </p:cNvPr>
            <p:cNvPicPr preferRelativeResize="0"/>
            <p:nvPr/>
          </p:nvPicPr>
          <p:blipFill>
            <a:blip r:embed="rId5">
              <a:alphaModFix/>
            </a:blip>
            <a:stretch>
              <a:fillRect/>
            </a:stretch>
          </p:blipFill>
          <p:spPr>
            <a:xfrm>
              <a:off x="6777569" y="1125027"/>
              <a:ext cx="1370447" cy="408193"/>
            </a:xfrm>
            <a:prstGeom prst="rect">
              <a:avLst/>
            </a:prstGeom>
            <a:noFill/>
            <a:ln>
              <a:noFill/>
            </a:ln>
          </p:spPr>
        </p:pic>
        <p:pic>
          <p:nvPicPr>
            <p:cNvPr id="5" name="Imagen 4" descr="Logotipo&#10;&#10;El contenido generado por IA puede ser incorrecto.">
              <a:extLst>
                <a:ext uri="{FF2B5EF4-FFF2-40B4-BE49-F238E27FC236}">
                  <a16:creationId xmlns:a16="http://schemas.microsoft.com/office/drawing/2014/main" id="{504287E8-B674-D6BB-154E-C98FBA042D81}"/>
                </a:ext>
              </a:extLst>
            </p:cNvPr>
            <p:cNvPicPr>
              <a:picLocks noChangeAspect="1"/>
            </p:cNvPicPr>
            <p:nvPr/>
          </p:nvPicPr>
          <p:blipFill>
            <a:blip r:embed="rId6"/>
            <a:stretch>
              <a:fillRect/>
            </a:stretch>
          </p:blipFill>
          <p:spPr>
            <a:xfrm>
              <a:off x="5872261" y="1191164"/>
              <a:ext cx="826379" cy="269980"/>
            </a:xfrm>
            <a:prstGeom prst="rect">
              <a:avLst/>
            </a:prstGeom>
          </p:spPr>
        </p:pic>
      </p:grpSp>
      <p:sp>
        <p:nvSpPr>
          <p:cNvPr id="6" name="Marcador de texto 1">
            <a:extLst>
              <a:ext uri="{FF2B5EF4-FFF2-40B4-BE49-F238E27FC236}">
                <a16:creationId xmlns:a16="http://schemas.microsoft.com/office/drawing/2014/main" id="{BCADCD8E-56A8-C79D-54E9-08A9CF9AD1D3}"/>
              </a:ext>
            </a:extLst>
          </p:cNvPr>
          <p:cNvSpPr txBox="1">
            <a:spLocks noChangeArrowheads="1"/>
          </p:cNvSpPr>
          <p:nvPr/>
        </p:nvSpPr>
        <p:spPr>
          <a:xfrm>
            <a:off x="248371" y="743212"/>
            <a:ext cx="8350251" cy="690033"/>
          </a:xfrm>
          <a:prstGeom prst="rect">
            <a:avLst/>
          </a:prstGeom>
          <a:noFill/>
          <a:ln>
            <a:noFill/>
          </a:ln>
        </p:spPr>
        <p:txBody>
          <a:bodyPr spcFirstLastPara="1" wrap="square" lIns="121900" tIns="121900" rIns="121900" bIns="121900" anchor="t" anchorCtr="0">
            <a:normAutofit fontScale="85000" lnSpcReduction="20000"/>
          </a:bodyPr>
          <a:lstStyle>
            <a:defPPr marR="0" lvl="0" algn="l" rtl="0">
              <a:lnSpc>
                <a:spcPct val="100000"/>
              </a:lnSpc>
              <a:spcBef>
                <a:spcPts val="0"/>
              </a:spcBef>
              <a:spcAft>
                <a:spcPts val="0"/>
              </a:spcAft>
            </a:defPPr>
            <a:lvl1pPr marL="457200" marR="0" lvl="0" indent="-3429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1pPr>
            <a:lvl2pPr marL="914400" marR="0" lvl="1"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2pPr>
            <a:lvl3pPr marL="1371600" marR="0" lvl="2"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3pPr>
            <a:lvl4pPr marL="1828800" marR="0" lvl="3"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4pPr>
            <a:lvl5pPr marL="2286000" marR="0" lvl="4"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5pPr>
            <a:lvl6pPr marL="2743200" marR="0" lvl="5"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6pPr>
            <a:lvl7pPr marL="3200400" marR="0" lvl="6"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7pPr>
            <a:lvl8pPr marL="3657600" marR="0" lvl="7"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8pPr>
            <a:lvl9pPr marL="4114800" marR="0" lvl="8"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9pPr>
          </a:lstStyle>
          <a:p>
            <a:pPr algn="l">
              <a:defRPr/>
            </a:pPr>
            <a:r>
              <a:rPr lang="es-ES" sz="4267" b="1" dirty="0">
                <a:solidFill>
                  <a:srgbClr val="3547C7"/>
                </a:solidFill>
                <a:latin typeface="Montserrat"/>
              </a:rPr>
              <a:t>3. Ámbito Eléctrico</a:t>
            </a:r>
          </a:p>
        </p:txBody>
      </p:sp>
      <p:sp>
        <p:nvSpPr>
          <p:cNvPr id="12" name="Marcador de texto 2">
            <a:extLst>
              <a:ext uri="{FF2B5EF4-FFF2-40B4-BE49-F238E27FC236}">
                <a16:creationId xmlns:a16="http://schemas.microsoft.com/office/drawing/2014/main" id="{042C7CE1-FD6E-9A50-3C89-ADA3F176F3AF}"/>
              </a:ext>
            </a:extLst>
          </p:cNvPr>
          <p:cNvSpPr txBox="1">
            <a:spLocks noChangeArrowheads="1"/>
          </p:cNvSpPr>
          <p:nvPr/>
        </p:nvSpPr>
        <p:spPr>
          <a:xfrm>
            <a:off x="435672" y="1267281"/>
            <a:ext cx="13832417" cy="121284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80000"/>
              </a:lnSpc>
              <a:defRPr/>
            </a:pPr>
            <a:r>
              <a:rPr lang="es-ES" sz="2400" dirty="0">
                <a:solidFill>
                  <a:srgbClr val="3547C7"/>
                </a:solidFill>
                <a:latin typeface="Montserrat"/>
              </a:rPr>
              <a:t>Fiscalizaciones – Gestión DR Tarapacá</a:t>
            </a:r>
            <a:endParaRPr lang="es-CL" altLang="es-CL" sz="2400" dirty="0"/>
          </a:p>
        </p:txBody>
      </p:sp>
      <p:graphicFrame>
        <p:nvGraphicFramePr>
          <p:cNvPr id="7" name="Gráfico 5">
            <a:extLst>
              <a:ext uri="{FF2B5EF4-FFF2-40B4-BE49-F238E27FC236}">
                <a16:creationId xmlns:a16="http://schemas.microsoft.com/office/drawing/2014/main" id="{F3F3026D-BD27-A2B1-7ECC-1B2D70F42C32}"/>
              </a:ext>
            </a:extLst>
          </p:cNvPr>
          <p:cNvGraphicFramePr/>
          <p:nvPr>
            <p:extLst>
              <p:ext uri="{D42A27DB-BD31-4B8C-83A1-F6EECF244321}">
                <p14:modId xmlns:p14="http://schemas.microsoft.com/office/powerpoint/2010/main" val="1994460984"/>
              </p:ext>
            </p:extLst>
          </p:nvPr>
        </p:nvGraphicFramePr>
        <p:xfrm>
          <a:off x="2196205" y="1731819"/>
          <a:ext cx="7600336" cy="372664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9" name="Tabla 13">
            <a:extLst>
              <a:ext uri="{FF2B5EF4-FFF2-40B4-BE49-F238E27FC236}">
                <a16:creationId xmlns:a16="http://schemas.microsoft.com/office/drawing/2014/main" id="{534ABB6B-E39B-A4D4-17D7-AC7077DACBBE}"/>
              </a:ext>
            </a:extLst>
          </p:cNvPr>
          <p:cNvGraphicFramePr>
            <a:graphicFrameLocks noGrp="1"/>
          </p:cNvGraphicFramePr>
          <p:nvPr>
            <p:extLst>
              <p:ext uri="{D42A27DB-BD31-4B8C-83A1-F6EECF244321}">
                <p14:modId xmlns:p14="http://schemas.microsoft.com/office/powerpoint/2010/main" val="3229204759"/>
              </p:ext>
            </p:extLst>
          </p:nvPr>
        </p:nvGraphicFramePr>
        <p:xfrm>
          <a:off x="2761075" y="5458460"/>
          <a:ext cx="6045200" cy="1006073"/>
        </p:xfrm>
        <a:graphic>
          <a:graphicData uri="http://schemas.openxmlformats.org/drawingml/2006/table">
            <a:tbl>
              <a:tblPr>
                <a:tableStyleId>{5C22544A-7EE6-4342-B048-85BDC9FD1C3A}</a:tableStyleId>
              </a:tblPr>
              <a:tblGrid>
                <a:gridCol w="2844800">
                  <a:extLst>
                    <a:ext uri="{9D8B030D-6E8A-4147-A177-3AD203B41FA5}">
                      <a16:colId xmlns:a16="http://schemas.microsoft.com/office/drawing/2014/main" val="3918293444"/>
                    </a:ext>
                  </a:extLst>
                </a:gridCol>
                <a:gridCol w="1016000">
                  <a:extLst>
                    <a:ext uri="{9D8B030D-6E8A-4147-A177-3AD203B41FA5}">
                      <a16:colId xmlns:a16="http://schemas.microsoft.com/office/drawing/2014/main" val="3243775033"/>
                    </a:ext>
                  </a:extLst>
                </a:gridCol>
                <a:gridCol w="1016000">
                  <a:extLst>
                    <a:ext uri="{9D8B030D-6E8A-4147-A177-3AD203B41FA5}">
                      <a16:colId xmlns:a16="http://schemas.microsoft.com/office/drawing/2014/main" val="2689773306"/>
                    </a:ext>
                  </a:extLst>
                </a:gridCol>
                <a:gridCol w="1168400">
                  <a:extLst>
                    <a:ext uri="{9D8B030D-6E8A-4147-A177-3AD203B41FA5}">
                      <a16:colId xmlns:a16="http://schemas.microsoft.com/office/drawing/2014/main" val="292167549"/>
                    </a:ext>
                  </a:extLst>
                </a:gridCol>
              </a:tblGrid>
              <a:tr h="254000">
                <a:tc>
                  <a:txBody>
                    <a:bodyPr/>
                    <a:lstStyle/>
                    <a:p>
                      <a:pPr algn="ctr" fontAlgn="b"/>
                      <a:r>
                        <a:rPr lang="es-CL" sz="1300" u="none" strike="noStrike" dirty="0">
                          <a:effectLst/>
                        </a:rPr>
                        <a:t> </a:t>
                      </a:r>
                      <a:endParaRPr lang="es-CL" sz="1300" b="0" i="0" u="none" strike="noStrike" dirty="0">
                        <a:solidFill>
                          <a:srgbClr val="000000"/>
                        </a:solidFill>
                        <a:effectLst/>
                        <a:latin typeface="Calibri" panose="020F0502020204030204" pitchFamily="34" charset="0"/>
                      </a:endParaRPr>
                    </a:p>
                  </a:txBody>
                  <a:tcPr marL="12700" marR="12700" marT="12700" marB="0" anchor="b"/>
                </a:tc>
                <a:tc>
                  <a:txBody>
                    <a:bodyPr/>
                    <a:lstStyle/>
                    <a:p>
                      <a:pPr algn="ctr" fontAlgn="b"/>
                      <a:r>
                        <a:rPr lang="es-CL" sz="1300" u="none" strike="noStrike" dirty="0">
                          <a:effectLst/>
                        </a:rPr>
                        <a:t>Realizadas</a:t>
                      </a:r>
                      <a:endParaRPr lang="es-CL" sz="1300" b="0" i="0" u="none" strike="noStrike" dirty="0">
                        <a:solidFill>
                          <a:srgbClr val="000000"/>
                        </a:solidFill>
                        <a:effectLst/>
                        <a:latin typeface="Calibri" panose="020F0502020204030204" pitchFamily="34" charset="0"/>
                      </a:endParaRPr>
                    </a:p>
                  </a:txBody>
                  <a:tcPr marL="12700" marR="12700" marT="12700" marB="0" anchor="b"/>
                </a:tc>
                <a:tc>
                  <a:txBody>
                    <a:bodyPr/>
                    <a:lstStyle/>
                    <a:p>
                      <a:pPr algn="ctr" fontAlgn="b"/>
                      <a:r>
                        <a:rPr lang="es-CL" sz="1300" u="none" strike="noStrike" dirty="0">
                          <a:effectLst/>
                        </a:rPr>
                        <a:t>Rechazadas</a:t>
                      </a:r>
                      <a:endParaRPr lang="es-CL" sz="1300" b="0" i="0" u="none" strike="noStrike" dirty="0">
                        <a:solidFill>
                          <a:srgbClr val="000000"/>
                        </a:solidFill>
                        <a:effectLst/>
                        <a:latin typeface="Calibri" panose="020F0502020204030204" pitchFamily="34" charset="0"/>
                      </a:endParaRPr>
                    </a:p>
                  </a:txBody>
                  <a:tcPr marL="12700" marR="12700" marT="12700" marB="0" anchor="b"/>
                </a:tc>
                <a:tc>
                  <a:txBody>
                    <a:bodyPr/>
                    <a:lstStyle/>
                    <a:p>
                      <a:pPr algn="ctr" fontAlgn="b"/>
                      <a:r>
                        <a:rPr lang="es-CL" sz="1300" u="none" strike="noStrike" dirty="0">
                          <a:effectLst/>
                        </a:rPr>
                        <a:t>% Rechazadas</a:t>
                      </a:r>
                      <a:endParaRPr lang="es-CL" sz="1300" b="0" i="0" u="none" strike="noStrike" dirty="0">
                        <a:solidFill>
                          <a:srgbClr val="000000"/>
                        </a:solidFill>
                        <a:effectLst/>
                        <a:latin typeface="Calibri" panose="020F0502020204030204" pitchFamily="34" charset="0"/>
                      </a:endParaRPr>
                    </a:p>
                  </a:txBody>
                  <a:tcPr marL="12700" marR="12700" marT="12700" marB="0" anchor="b"/>
                </a:tc>
                <a:extLst>
                  <a:ext uri="{0D108BD9-81ED-4DB2-BD59-A6C34878D82A}">
                    <a16:rowId xmlns:a16="http://schemas.microsoft.com/office/drawing/2014/main" val="2472763739"/>
                  </a:ext>
                </a:extLst>
              </a:tr>
              <a:tr h="254000">
                <a:tc>
                  <a:txBody>
                    <a:bodyPr/>
                    <a:lstStyle/>
                    <a:p>
                      <a:pPr algn="l" fontAlgn="b"/>
                      <a:r>
                        <a:rPr lang="es-CL" sz="1300" u="none" strike="noStrike" dirty="0">
                          <a:effectLst/>
                        </a:rPr>
                        <a:t>Inspección Técnico Documental</a:t>
                      </a:r>
                      <a:endParaRPr lang="es-CL" sz="1300" b="0" i="0" u="none" strike="noStrike" dirty="0">
                        <a:solidFill>
                          <a:srgbClr val="000000"/>
                        </a:solidFill>
                        <a:effectLst/>
                        <a:latin typeface="Calibri" panose="020F0502020204030204" pitchFamily="34" charset="0"/>
                      </a:endParaRPr>
                    </a:p>
                  </a:txBody>
                  <a:tcPr marL="12700" marR="12700" marT="12700" marB="0" anchor="b"/>
                </a:tc>
                <a:tc>
                  <a:txBody>
                    <a:bodyPr/>
                    <a:lstStyle/>
                    <a:p>
                      <a:pPr algn="ctr" fontAlgn="b"/>
                      <a:r>
                        <a:rPr lang="es-MX" sz="1300" b="0" i="0" u="none" strike="noStrike" dirty="0">
                          <a:solidFill>
                            <a:srgbClr val="000000"/>
                          </a:solidFill>
                          <a:effectLst/>
                          <a:latin typeface="Calibri" panose="020F0502020204030204" pitchFamily="34" charset="0"/>
                        </a:rPr>
                        <a:t>228</a:t>
                      </a:r>
                      <a:endParaRPr lang="es-CL" sz="1300" b="0" i="0" u="none" strike="noStrike" dirty="0">
                        <a:solidFill>
                          <a:srgbClr val="000000"/>
                        </a:solidFill>
                        <a:effectLst/>
                        <a:latin typeface="Calibri" panose="020F0502020204030204" pitchFamily="34" charset="0"/>
                      </a:endParaRPr>
                    </a:p>
                  </a:txBody>
                  <a:tcPr marL="12700" marR="12700" marT="12700" marB="0" anchor="b"/>
                </a:tc>
                <a:tc>
                  <a:txBody>
                    <a:bodyPr/>
                    <a:lstStyle/>
                    <a:p>
                      <a:pPr algn="ctr" fontAlgn="b"/>
                      <a:r>
                        <a:rPr lang="es-ES" sz="1300" b="0" i="0" u="none" strike="noStrike" dirty="0">
                          <a:solidFill>
                            <a:srgbClr val="000000"/>
                          </a:solidFill>
                          <a:effectLst/>
                          <a:latin typeface="Calibri" panose="020F0502020204030204" pitchFamily="34" charset="0"/>
                        </a:rPr>
                        <a:t>100</a:t>
                      </a:r>
                      <a:endParaRPr lang="es-CL" sz="1300" b="0" i="0" u="none" strike="noStrike" dirty="0">
                        <a:solidFill>
                          <a:srgbClr val="000000"/>
                        </a:solidFill>
                        <a:effectLst/>
                        <a:latin typeface="Calibri" panose="020F0502020204030204" pitchFamily="34" charset="0"/>
                      </a:endParaRPr>
                    </a:p>
                  </a:txBody>
                  <a:tcPr marL="12700" marR="12700" marT="12700" marB="0" anchor="b"/>
                </a:tc>
                <a:tc>
                  <a:txBody>
                    <a:bodyPr/>
                    <a:lstStyle/>
                    <a:p>
                      <a:pPr algn="ctr" fontAlgn="b"/>
                      <a:r>
                        <a:rPr lang="es-MX" sz="1300" b="0" i="0" u="none" strike="noStrike" dirty="0">
                          <a:solidFill>
                            <a:srgbClr val="000000"/>
                          </a:solidFill>
                          <a:effectLst/>
                          <a:latin typeface="Calibri" panose="020F0502020204030204" pitchFamily="34" charset="0"/>
                        </a:rPr>
                        <a:t>43,9%</a:t>
                      </a:r>
                      <a:endParaRPr lang="es-CL" sz="1300" b="0" i="0" u="none" strike="noStrike" dirty="0">
                        <a:solidFill>
                          <a:srgbClr val="000000"/>
                        </a:solidFill>
                        <a:effectLst/>
                        <a:latin typeface="Calibri" panose="020F0502020204030204" pitchFamily="34" charset="0"/>
                      </a:endParaRPr>
                    </a:p>
                  </a:txBody>
                  <a:tcPr marL="12700" marR="12700" marT="12700" marB="0" anchor="b"/>
                </a:tc>
                <a:extLst>
                  <a:ext uri="{0D108BD9-81ED-4DB2-BD59-A6C34878D82A}">
                    <a16:rowId xmlns:a16="http://schemas.microsoft.com/office/drawing/2014/main" val="1807441560"/>
                  </a:ext>
                </a:extLst>
              </a:tr>
              <a:tr h="254000">
                <a:tc>
                  <a:txBody>
                    <a:bodyPr/>
                    <a:lstStyle/>
                    <a:p>
                      <a:pPr algn="l" fontAlgn="b"/>
                      <a:r>
                        <a:rPr lang="es-CL" sz="1300" u="none" strike="noStrike" dirty="0">
                          <a:effectLst/>
                        </a:rPr>
                        <a:t>Inspección Técnico Terreno</a:t>
                      </a:r>
                      <a:endParaRPr lang="es-CL" sz="1300" b="0" i="0" u="none" strike="noStrike" dirty="0">
                        <a:solidFill>
                          <a:srgbClr val="000000"/>
                        </a:solidFill>
                        <a:effectLst/>
                        <a:latin typeface="Calibri" panose="020F0502020204030204" pitchFamily="34" charset="0"/>
                      </a:endParaRPr>
                    </a:p>
                  </a:txBody>
                  <a:tcPr marL="12700" marR="12700" marT="12700" marB="0" anchor="b"/>
                </a:tc>
                <a:tc>
                  <a:txBody>
                    <a:bodyPr/>
                    <a:lstStyle/>
                    <a:p>
                      <a:pPr algn="ctr" fontAlgn="b"/>
                      <a:r>
                        <a:rPr lang="es-MX" sz="1300" b="0" i="0" u="none" strike="noStrike" dirty="0">
                          <a:solidFill>
                            <a:srgbClr val="000000"/>
                          </a:solidFill>
                          <a:effectLst/>
                          <a:latin typeface="Calibri" panose="020F0502020204030204" pitchFamily="34" charset="0"/>
                        </a:rPr>
                        <a:t>157</a:t>
                      </a:r>
                      <a:endParaRPr lang="es-CL" sz="1300" b="0" i="0" u="none" strike="noStrike" dirty="0">
                        <a:solidFill>
                          <a:srgbClr val="000000"/>
                        </a:solidFill>
                        <a:effectLst/>
                        <a:latin typeface="Calibri" panose="020F0502020204030204" pitchFamily="34" charset="0"/>
                      </a:endParaRPr>
                    </a:p>
                  </a:txBody>
                  <a:tcPr marL="12700" marR="12700" marT="12700" marB="0" anchor="b"/>
                </a:tc>
                <a:tc>
                  <a:txBody>
                    <a:bodyPr/>
                    <a:lstStyle/>
                    <a:p>
                      <a:pPr algn="ctr" fontAlgn="b"/>
                      <a:r>
                        <a:rPr lang="es-MX" sz="1300" b="0" i="0" u="none" strike="noStrike" dirty="0">
                          <a:solidFill>
                            <a:srgbClr val="000000"/>
                          </a:solidFill>
                          <a:effectLst/>
                          <a:latin typeface="Calibri" panose="020F0502020204030204" pitchFamily="34" charset="0"/>
                        </a:rPr>
                        <a:t>72</a:t>
                      </a:r>
                      <a:endParaRPr lang="es-CL" sz="1300" b="0" i="0" u="none" strike="noStrike" dirty="0">
                        <a:solidFill>
                          <a:srgbClr val="000000"/>
                        </a:solidFill>
                        <a:effectLst/>
                        <a:latin typeface="Calibri" panose="020F0502020204030204" pitchFamily="34" charset="0"/>
                      </a:endParaRPr>
                    </a:p>
                  </a:txBody>
                  <a:tcPr marL="12700" marR="12700" marT="12700" marB="0" anchor="b"/>
                </a:tc>
                <a:tc>
                  <a:txBody>
                    <a:bodyPr/>
                    <a:lstStyle/>
                    <a:p>
                      <a:pPr algn="ctr" fontAlgn="b"/>
                      <a:r>
                        <a:rPr lang="es-MX" sz="1300" b="0" i="0" u="none" strike="noStrike" dirty="0">
                          <a:solidFill>
                            <a:srgbClr val="000000"/>
                          </a:solidFill>
                          <a:effectLst/>
                          <a:latin typeface="Calibri" panose="020F0502020204030204" pitchFamily="34" charset="0"/>
                        </a:rPr>
                        <a:t>45,9%</a:t>
                      </a:r>
                      <a:endParaRPr lang="es-CL" sz="1300" b="0" i="0" u="none" strike="noStrike" dirty="0">
                        <a:solidFill>
                          <a:srgbClr val="000000"/>
                        </a:solidFill>
                        <a:effectLst/>
                        <a:latin typeface="Calibri" panose="020F0502020204030204" pitchFamily="34" charset="0"/>
                      </a:endParaRPr>
                    </a:p>
                  </a:txBody>
                  <a:tcPr marL="12700" marR="12700" marT="12700" marB="0" anchor="b"/>
                </a:tc>
                <a:extLst>
                  <a:ext uri="{0D108BD9-81ED-4DB2-BD59-A6C34878D82A}">
                    <a16:rowId xmlns:a16="http://schemas.microsoft.com/office/drawing/2014/main" val="822245785"/>
                  </a:ext>
                </a:extLst>
              </a:tr>
              <a:tr h="244073">
                <a:tc>
                  <a:txBody>
                    <a:bodyPr/>
                    <a:lstStyle/>
                    <a:p>
                      <a:pPr algn="l" fontAlgn="b"/>
                      <a:r>
                        <a:rPr lang="es-CL" sz="1300" u="none" strike="noStrike" dirty="0">
                          <a:effectLst/>
                        </a:rPr>
                        <a:t>Inspecciones Totales</a:t>
                      </a:r>
                      <a:endParaRPr lang="es-CL" sz="1300" b="0" i="0" u="none" strike="noStrike" dirty="0">
                        <a:solidFill>
                          <a:srgbClr val="000000"/>
                        </a:solidFill>
                        <a:effectLst/>
                        <a:latin typeface="Calibri" panose="020F0502020204030204" pitchFamily="34" charset="0"/>
                      </a:endParaRPr>
                    </a:p>
                  </a:txBody>
                  <a:tcPr marL="12700" marR="12700" marT="12700" marB="0" anchor="b"/>
                </a:tc>
                <a:tc>
                  <a:txBody>
                    <a:bodyPr/>
                    <a:lstStyle/>
                    <a:p>
                      <a:pPr algn="ctr" fontAlgn="b"/>
                      <a:r>
                        <a:rPr lang="es-MX" sz="1300" b="0" i="0" u="none" strike="noStrike" dirty="0">
                          <a:solidFill>
                            <a:srgbClr val="000000"/>
                          </a:solidFill>
                          <a:effectLst/>
                          <a:latin typeface="Calibri" panose="020F0502020204030204" pitchFamily="34" charset="0"/>
                        </a:rPr>
                        <a:t>385</a:t>
                      </a:r>
                      <a:endParaRPr lang="es-CL" sz="1300" b="0" i="0" u="none" strike="noStrike" dirty="0">
                        <a:solidFill>
                          <a:srgbClr val="000000"/>
                        </a:solidFill>
                        <a:effectLst/>
                        <a:latin typeface="Calibri" panose="020F0502020204030204" pitchFamily="34" charset="0"/>
                      </a:endParaRPr>
                    </a:p>
                  </a:txBody>
                  <a:tcPr marL="12700" marR="12700" marT="12700" marB="0" anchor="b"/>
                </a:tc>
                <a:tc>
                  <a:txBody>
                    <a:bodyPr/>
                    <a:lstStyle/>
                    <a:p>
                      <a:pPr algn="ctr" fontAlgn="b"/>
                      <a:r>
                        <a:rPr lang="es-MX" sz="1300" b="0" i="0" u="none" strike="noStrike" dirty="0">
                          <a:solidFill>
                            <a:srgbClr val="000000"/>
                          </a:solidFill>
                          <a:effectLst/>
                          <a:latin typeface="Calibri" panose="020F0502020204030204" pitchFamily="34" charset="0"/>
                        </a:rPr>
                        <a:t>172</a:t>
                      </a:r>
                      <a:endParaRPr lang="es-CL" sz="1300" b="0" i="0" u="none" strike="noStrike" dirty="0">
                        <a:solidFill>
                          <a:srgbClr val="000000"/>
                        </a:solidFill>
                        <a:effectLst/>
                        <a:latin typeface="Calibri" panose="020F0502020204030204" pitchFamily="34" charset="0"/>
                      </a:endParaRPr>
                    </a:p>
                  </a:txBody>
                  <a:tcPr marL="12700" marR="12700" marT="12700" marB="0" anchor="b"/>
                </a:tc>
                <a:tc>
                  <a:txBody>
                    <a:bodyPr/>
                    <a:lstStyle/>
                    <a:p>
                      <a:pPr algn="ctr" fontAlgn="b"/>
                      <a:r>
                        <a:rPr lang="es-MX" sz="1300" b="0" i="0" u="none" strike="noStrike" dirty="0">
                          <a:solidFill>
                            <a:srgbClr val="000000"/>
                          </a:solidFill>
                          <a:effectLst/>
                          <a:latin typeface="Calibri" panose="020F0502020204030204" pitchFamily="34" charset="0"/>
                        </a:rPr>
                        <a:t>44,7%</a:t>
                      </a:r>
                      <a:endParaRPr lang="es-CL" sz="1300" b="0" i="0" u="none" strike="noStrike" dirty="0">
                        <a:solidFill>
                          <a:srgbClr val="000000"/>
                        </a:solidFill>
                        <a:effectLst/>
                        <a:latin typeface="Calibri" panose="020F0502020204030204" pitchFamily="34" charset="0"/>
                      </a:endParaRPr>
                    </a:p>
                  </a:txBody>
                  <a:tcPr marL="12700" marR="12700" marT="12700" marB="0" anchor="b"/>
                </a:tc>
                <a:extLst>
                  <a:ext uri="{0D108BD9-81ED-4DB2-BD59-A6C34878D82A}">
                    <a16:rowId xmlns:a16="http://schemas.microsoft.com/office/drawing/2014/main" val="2212747552"/>
                  </a:ext>
                </a:extLst>
              </a:tr>
            </a:tbl>
          </a:graphicData>
        </a:graphic>
      </p:graphicFrame>
    </p:spTree>
    <p:extLst>
      <p:ext uri="{BB962C8B-B14F-4D97-AF65-F5344CB8AC3E}">
        <p14:creationId xmlns:p14="http://schemas.microsoft.com/office/powerpoint/2010/main" val="27507357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63">
          <a:extLst>
            <a:ext uri="{FF2B5EF4-FFF2-40B4-BE49-F238E27FC236}">
              <a16:creationId xmlns:a16="http://schemas.microsoft.com/office/drawing/2014/main" id="{BDC25A5A-EEE0-84FB-6B0F-04BB63FD821A}"/>
            </a:ext>
          </a:extLst>
        </p:cNvPr>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3">
            <p14:nvContentPartPr>
              <p14:cNvPr id="2" name="Entrada de lápiz 1">
                <a:extLst>
                  <a:ext uri="{FF2B5EF4-FFF2-40B4-BE49-F238E27FC236}">
                    <a16:creationId xmlns:a16="http://schemas.microsoft.com/office/drawing/2014/main" id="{108CD601-986B-1DD9-9C09-E0A491F3051E}"/>
                  </a:ext>
                </a:extLst>
              </p14:cNvPr>
              <p14:cNvContentPartPr/>
              <p14:nvPr/>
            </p14:nvContentPartPr>
            <p14:xfrm>
              <a:off x="975381" y="639120"/>
              <a:ext cx="480" cy="480"/>
            </p14:xfrm>
          </p:contentPart>
        </mc:Choice>
        <mc:Fallback xmlns="">
          <p:pic>
            <p:nvPicPr>
              <p:cNvPr id="2" name="Entrada de lápiz 1">
                <a:extLst>
                  <a:ext uri="{FF2B5EF4-FFF2-40B4-BE49-F238E27FC236}">
                    <a16:creationId xmlns:a16="http://schemas.microsoft.com/office/drawing/2014/main" id="{108CD601-986B-1DD9-9C09-E0A491F3051E}"/>
                  </a:ext>
                </a:extLst>
              </p:cNvPr>
              <p:cNvPicPr/>
              <p:nvPr/>
            </p:nvPicPr>
            <p:blipFill>
              <a:blip r:embed="rId4"/>
              <a:stretch>
                <a:fillRect/>
              </a:stretch>
            </p:blipFill>
            <p:spPr>
              <a:xfrm>
                <a:off x="963381" y="627120"/>
                <a:ext cx="24000" cy="24000"/>
              </a:xfrm>
              <a:prstGeom prst="rect">
                <a:avLst/>
              </a:prstGeom>
            </p:spPr>
          </p:pic>
        </mc:Fallback>
      </mc:AlternateContent>
      <p:grpSp>
        <p:nvGrpSpPr>
          <p:cNvPr id="3" name="Grupo 2">
            <a:extLst>
              <a:ext uri="{FF2B5EF4-FFF2-40B4-BE49-F238E27FC236}">
                <a16:creationId xmlns:a16="http://schemas.microsoft.com/office/drawing/2014/main" id="{9BC09248-F784-7EF4-6DAC-45719A7C069F}"/>
              </a:ext>
            </a:extLst>
          </p:cNvPr>
          <p:cNvGrpSpPr/>
          <p:nvPr/>
        </p:nvGrpSpPr>
        <p:grpSpPr>
          <a:xfrm>
            <a:off x="298167" y="252880"/>
            <a:ext cx="2148020" cy="385281"/>
            <a:chOff x="5872261" y="1125027"/>
            <a:chExt cx="2275755" cy="408193"/>
          </a:xfrm>
        </p:grpSpPr>
        <p:pic>
          <p:nvPicPr>
            <p:cNvPr id="4" name="Google Shape;58;p14" title="logo-1.png">
              <a:extLst>
                <a:ext uri="{FF2B5EF4-FFF2-40B4-BE49-F238E27FC236}">
                  <a16:creationId xmlns:a16="http://schemas.microsoft.com/office/drawing/2014/main" id="{50E35DAC-48A2-7AA2-7E91-849D3C4BC930}"/>
                </a:ext>
              </a:extLst>
            </p:cNvPr>
            <p:cNvPicPr preferRelativeResize="0"/>
            <p:nvPr/>
          </p:nvPicPr>
          <p:blipFill>
            <a:blip r:embed="rId5">
              <a:alphaModFix/>
            </a:blip>
            <a:stretch>
              <a:fillRect/>
            </a:stretch>
          </p:blipFill>
          <p:spPr>
            <a:xfrm>
              <a:off x="6777569" y="1125027"/>
              <a:ext cx="1370447" cy="408193"/>
            </a:xfrm>
            <a:prstGeom prst="rect">
              <a:avLst/>
            </a:prstGeom>
            <a:noFill/>
            <a:ln>
              <a:noFill/>
            </a:ln>
          </p:spPr>
        </p:pic>
        <p:pic>
          <p:nvPicPr>
            <p:cNvPr id="5" name="Imagen 4" descr="Logotipo&#10;&#10;El contenido generado por IA puede ser incorrecto.">
              <a:extLst>
                <a:ext uri="{FF2B5EF4-FFF2-40B4-BE49-F238E27FC236}">
                  <a16:creationId xmlns:a16="http://schemas.microsoft.com/office/drawing/2014/main" id="{2936B989-F663-16BC-E6B6-08F4EFED9EFD}"/>
                </a:ext>
              </a:extLst>
            </p:cNvPr>
            <p:cNvPicPr>
              <a:picLocks noChangeAspect="1"/>
            </p:cNvPicPr>
            <p:nvPr/>
          </p:nvPicPr>
          <p:blipFill>
            <a:blip r:embed="rId6"/>
            <a:stretch>
              <a:fillRect/>
            </a:stretch>
          </p:blipFill>
          <p:spPr>
            <a:xfrm>
              <a:off x="5872261" y="1191164"/>
              <a:ext cx="826379" cy="269980"/>
            </a:xfrm>
            <a:prstGeom prst="rect">
              <a:avLst/>
            </a:prstGeom>
          </p:spPr>
        </p:pic>
      </p:grpSp>
      <p:sp>
        <p:nvSpPr>
          <p:cNvPr id="6" name="Marcador de texto 1">
            <a:extLst>
              <a:ext uri="{FF2B5EF4-FFF2-40B4-BE49-F238E27FC236}">
                <a16:creationId xmlns:a16="http://schemas.microsoft.com/office/drawing/2014/main" id="{52549AFF-1EBF-8C79-1F15-5CB8DE26192F}"/>
              </a:ext>
            </a:extLst>
          </p:cNvPr>
          <p:cNvSpPr txBox="1">
            <a:spLocks noChangeArrowheads="1"/>
          </p:cNvSpPr>
          <p:nvPr/>
        </p:nvSpPr>
        <p:spPr>
          <a:xfrm>
            <a:off x="248371" y="743212"/>
            <a:ext cx="8350251" cy="690033"/>
          </a:xfrm>
          <a:prstGeom prst="rect">
            <a:avLst/>
          </a:prstGeom>
          <a:noFill/>
          <a:ln>
            <a:noFill/>
          </a:ln>
        </p:spPr>
        <p:txBody>
          <a:bodyPr spcFirstLastPara="1" wrap="square" lIns="121900" tIns="121900" rIns="121900" bIns="121900" anchor="t" anchorCtr="0">
            <a:normAutofit fontScale="85000" lnSpcReduction="20000"/>
          </a:bodyPr>
          <a:lstStyle>
            <a:defPPr marR="0" lvl="0" algn="l" rtl="0">
              <a:lnSpc>
                <a:spcPct val="100000"/>
              </a:lnSpc>
              <a:spcBef>
                <a:spcPts val="0"/>
              </a:spcBef>
              <a:spcAft>
                <a:spcPts val="0"/>
              </a:spcAft>
            </a:defPPr>
            <a:lvl1pPr marL="457200" marR="0" lvl="0" indent="-3429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1pPr>
            <a:lvl2pPr marL="914400" marR="0" lvl="1"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2pPr>
            <a:lvl3pPr marL="1371600" marR="0" lvl="2"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3pPr>
            <a:lvl4pPr marL="1828800" marR="0" lvl="3"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4pPr>
            <a:lvl5pPr marL="2286000" marR="0" lvl="4"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5pPr>
            <a:lvl6pPr marL="2743200" marR="0" lvl="5"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6pPr>
            <a:lvl7pPr marL="3200400" marR="0" lvl="6"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7pPr>
            <a:lvl8pPr marL="3657600" marR="0" lvl="7"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8pPr>
            <a:lvl9pPr marL="4114800" marR="0" lvl="8"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9pPr>
          </a:lstStyle>
          <a:p>
            <a:pPr algn="l">
              <a:defRPr/>
            </a:pPr>
            <a:r>
              <a:rPr lang="es-ES" sz="4267" b="1" dirty="0">
                <a:solidFill>
                  <a:srgbClr val="3547C7"/>
                </a:solidFill>
                <a:latin typeface="Montserrat"/>
              </a:rPr>
              <a:t>4. Ámbito Combustibles</a:t>
            </a:r>
          </a:p>
        </p:txBody>
      </p:sp>
      <p:sp>
        <p:nvSpPr>
          <p:cNvPr id="12" name="Marcador de texto 2">
            <a:extLst>
              <a:ext uri="{FF2B5EF4-FFF2-40B4-BE49-F238E27FC236}">
                <a16:creationId xmlns:a16="http://schemas.microsoft.com/office/drawing/2014/main" id="{7C82D09B-B9DD-5602-D864-E46FD1458C8F}"/>
              </a:ext>
            </a:extLst>
          </p:cNvPr>
          <p:cNvSpPr txBox="1">
            <a:spLocks noChangeArrowheads="1"/>
          </p:cNvSpPr>
          <p:nvPr/>
        </p:nvSpPr>
        <p:spPr>
          <a:xfrm>
            <a:off x="435672" y="1267281"/>
            <a:ext cx="13832417" cy="121284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80000"/>
              </a:lnSpc>
              <a:defRPr/>
            </a:pPr>
            <a:r>
              <a:rPr lang="es-ES" sz="2400" dirty="0">
                <a:solidFill>
                  <a:srgbClr val="3547C7"/>
                </a:solidFill>
                <a:latin typeface="Montserrat"/>
              </a:rPr>
              <a:t>Emergencias Industria de Gas</a:t>
            </a:r>
            <a:endParaRPr lang="es-CL" altLang="es-CL" sz="2400" dirty="0"/>
          </a:p>
        </p:txBody>
      </p:sp>
      <p:pic>
        <p:nvPicPr>
          <p:cNvPr id="11" name="Imagen 10">
            <a:extLst>
              <a:ext uri="{FF2B5EF4-FFF2-40B4-BE49-F238E27FC236}">
                <a16:creationId xmlns:a16="http://schemas.microsoft.com/office/drawing/2014/main" id="{C79D3028-4137-A96A-0F65-27015F521FC7}"/>
              </a:ext>
            </a:extLst>
          </p:cNvPr>
          <p:cNvPicPr>
            <a:picLocks noChangeAspect="1"/>
          </p:cNvPicPr>
          <p:nvPr/>
        </p:nvPicPr>
        <p:blipFill>
          <a:blip r:embed="rId7"/>
          <a:stretch>
            <a:fillRect/>
          </a:stretch>
        </p:blipFill>
        <p:spPr>
          <a:xfrm>
            <a:off x="7317906" y="507121"/>
            <a:ext cx="4683631" cy="673619"/>
          </a:xfrm>
          <a:prstGeom prst="rect">
            <a:avLst/>
          </a:prstGeom>
        </p:spPr>
      </p:pic>
      <p:pic>
        <p:nvPicPr>
          <p:cNvPr id="13" name="Imagen 12">
            <a:extLst>
              <a:ext uri="{FF2B5EF4-FFF2-40B4-BE49-F238E27FC236}">
                <a16:creationId xmlns:a16="http://schemas.microsoft.com/office/drawing/2014/main" id="{48F6A983-EE1C-1C45-7F44-A23C94B0164A}"/>
              </a:ext>
            </a:extLst>
          </p:cNvPr>
          <p:cNvPicPr>
            <a:picLocks noChangeAspect="1"/>
          </p:cNvPicPr>
          <p:nvPr/>
        </p:nvPicPr>
        <p:blipFill>
          <a:blip r:embed="rId8"/>
          <a:stretch>
            <a:fillRect/>
          </a:stretch>
        </p:blipFill>
        <p:spPr>
          <a:xfrm>
            <a:off x="7317906" y="3788040"/>
            <a:ext cx="4672325" cy="658073"/>
          </a:xfrm>
          <a:prstGeom prst="rect">
            <a:avLst/>
          </a:prstGeom>
        </p:spPr>
      </p:pic>
      <p:pic>
        <p:nvPicPr>
          <p:cNvPr id="14" name="Imagen 13">
            <a:extLst>
              <a:ext uri="{FF2B5EF4-FFF2-40B4-BE49-F238E27FC236}">
                <a16:creationId xmlns:a16="http://schemas.microsoft.com/office/drawing/2014/main" id="{EF052992-E8C9-13D1-3E3F-D7709D65F51B}"/>
              </a:ext>
            </a:extLst>
          </p:cNvPr>
          <p:cNvPicPr>
            <a:picLocks noChangeAspect="1"/>
          </p:cNvPicPr>
          <p:nvPr/>
        </p:nvPicPr>
        <p:blipFill>
          <a:blip r:embed="rId9"/>
          <a:stretch>
            <a:fillRect/>
          </a:stretch>
        </p:blipFill>
        <p:spPr>
          <a:xfrm>
            <a:off x="688164" y="1873705"/>
            <a:ext cx="5273641" cy="4559915"/>
          </a:xfrm>
          <a:prstGeom prst="rect">
            <a:avLst/>
          </a:prstGeom>
        </p:spPr>
      </p:pic>
      <p:pic>
        <p:nvPicPr>
          <p:cNvPr id="18" name="Imagen 17">
            <a:extLst>
              <a:ext uri="{FF2B5EF4-FFF2-40B4-BE49-F238E27FC236}">
                <a16:creationId xmlns:a16="http://schemas.microsoft.com/office/drawing/2014/main" id="{B50F3422-761C-C8DE-34D1-7D3BC15994E0}"/>
              </a:ext>
            </a:extLst>
          </p:cNvPr>
          <p:cNvPicPr>
            <a:picLocks noChangeAspect="1"/>
          </p:cNvPicPr>
          <p:nvPr/>
        </p:nvPicPr>
        <p:blipFill>
          <a:blip r:embed="rId10"/>
          <a:stretch>
            <a:fillRect/>
          </a:stretch>
        </p:blipFill>
        <p:spPr>
          <a:xfrm>
            <a:off x="7566745" y="1249871"/>
            <a:ext cx="3991683" cy="2404883"/>
          </a:xfrm>
          <a:prstGeom prst="rect">
            <a:avLst/>
          </a:prstGeom>
        </p:spPr>
      </p:pic>
      <p:pic>
        <p:nvPicPr>
          <p:cNvPr id="20" name="Imagen 19">
            <a:extLst>
              <a:ext uri="{FF2B5EF4-FFF2-40B4-BE49-F238E27FC236}">
                <a16:creationId xmlns:a16="http://schemas.microsoft.com/office/drawing/2014/main" id="{7A7B2F03-8867-64B2-3D59-6185377F283F}"/>
              </a:ext>
            </a:extLst>
          </p:cNvPr>
          <p:cNvPicPr>
            <a:picLocks noChangeAspect="1"/>
          </p:cNvPicPr>
          <p:nvPr/>
        </p:nvPicPr>
        <p:blipFill>
          <a:blip r:embed="rId11"/>
          <a:stretch>
            <a:fillRect/>
          </a:stretch>
        </p:blipFill>
        <p:spPr>
          <a:xfrm>
            <a:off x="7738812" y="4549835"/>
            <a:ext cx="3819615" cy="2223357"/>
          </a:xfrm>
          <a:prstGeom prst="rect">
            <a:avLst/>
          </a:prstGeom>
        </p:spPr>
      </p:pic>
    </p:spTree>
    <p:extLst>
      <p:ext uri="{BB962C8B-B14F-4D97-AF65-F5344CB8AC3E}">
        <p14:creationId xmlns:p14="http://schemas.microsoft.com/office/powerpoint/2010/main" val="16042145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63">
          <a:extLst>
            <a:ext uri="{FF2B5EF4-FFF2-40B4-BE49-F238E27FC236}">
              <a16:creationId xmlns:a16="http://schemas.microsoft.com/office/drawing/2014/main" id="{C5E532CD-488A-3DD1-2F09-39441A77A59B}"/>
            </a:ext>
          </a:extLst>
        </p:cNvPr>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3">
            <p14:nvContentPartPr>
              <p14:cNvPr id="2" name="Entrada de lápiz 1">
                <a:extLst>
                  <a:ext uri="{FF2B5EF4-FFF2-40B4-BE49-F238E27FC236}">
                    <a16:creationId xmlns:a16="http://schemas.microsoft.com/office/drawing/2014/main" id="{61A2DD97-3662-A40D-2311-A2A1A3AA621E}"/>
                  </a:ext>
                </a:extLst>
              </p14:cNvPr>
              <p14:cNvContentPartPr/>
              <p14:nvPr/>
            </p14:nvContentPartPr>
            <p14:xfrm>
              <a:off x="975381" y="639120"/>
              <a:ext cx="480" cy="480"/>
            </p14:xfrm>
          </p:contentPart>
        </mc:Choice>
        <mc:Fallback xmlns="">
          <p:pic>
            <p:nvPicPr>
              <p:cNvPr id="2" name="Entrada de lápiz 1">
                <a:extLst>
                  <a:ext uri="{FF2B5EF4-FFF2-40B4-BE49-F238E27FC236}">
                    <a16:creationId xmlns:a16="http://schemas.microsoft.com/office/drawing/2014/main" id="{61A2DD97-3662-A40D-2311-A2A1A3AA621E}"/>
                  </a:ext>
                </a:extLst>
              </p:cNvPr>
              <p:cNvPicPr/>
              <p:nvPr/>
            </p:nvPicPr>
            <p:blipFill>
              <a:blip r:embed="rId4"/>
              <a:stretch>
                <a:fillRect/>
              </a:stretch>
            </p:blipFill>
            <p:spPr>
              <a:xfrm>
                <a:off x="963381" y="627120"/>
                <a:ext cx="24000" cy="24000"/>
              </a:xfrm>
              <a:prstGeom prst="rect">
                <a:avLst/>
              </a:prstGeom>
            </p:spPr>
          </p:pic>
        </mc:Fallback>
      </mc:AlternateContent>
      <p:grpSp>
        <p:nvGrpSpPr>
          <p:cNvPr id="3" name="Grupo 2">
            <a:extLst>
              <a:ext uri="{FF2B5EF4-FFF2-40B4-BE49-F238E27FC236}">
                <a16:creationId xmlns:a16="http://schemas.microsoft.com/office/drawing/2014/main" id="{D8B70B4D-835F-651D-8D87-483C2EDA0497}"/>
              </a:ext>
            </a:extLst>
          </p:cNvPr>
          <p:cNvGrpSpPr/>
          <p:nvPr/>
        </p:nvGrpSpPr>
        <p:grpSpPr>
          <a:xfrm>
            <a:off x="298167" y="252880"/>
            <a:ext cx="2148020" cy="385281"/>
            <a:chOff x="5872261" y="1125027"/>
            <a:chExt cx="2275755" cy="408193"/>
          </a:xfrm>
        </p:grpSpPr>
        <p:pic>
          <p:nvPicPr>
            <p:cNvPr id="4" name="Google Shape;58;p14" title="logo-1.png">
              <a:extLst>
                <a:ext uri="{FF2B5EF4-FFF2-40B4-BE49-F238E27FC236}">
                  <a16:creationId xmlns:a16="http://schemas.microsoft.com/office/drawing/2014/main" id="{F74EB63F-90AD-7A3E-8208-0866FA87200E}"/>
                </a:ext>
              </a:extLst>
            </p:cNvPr>
            <p:cNvPicPr preferRelativeResize="0"/>
            <p:nvPr/>
          </p:nvPicPr>
          <p:blipFill>
            <a:blip r:embed="rId5">
              <a:alphaModFix/>
            </a:blip>
            <a:stretch>
              <a:fillRect/>
            </a:stretch>
          </p:blipFill>
          <p:spPr>
            <a:xfrm>
              <a:off x="6777569" y="1125027"/>
              <a:ext cx="1370447" cy="408193"/>
            </a:xfrm>
            <a:prstGeom prst="rect">
              <a:avLst/>
            </a:prstGeom>
            <a:noFill/>
            <a:ln>
              <a:noFill/>
            </a:ln>
          </p:spPr>
        </p:pic>
        <p:pic>
          <p:nvPicPr>
            <p:cNvPr id="5" name="Imagen 4" descr="Logotipo&#10;&#10;El contenido generado por IA puede ser incorrecto.">
              <a:extLst>
                <a:ext uri="{FF2B5EF4-FFF2-40B4-BE49-F238E27FC236}">
                  <a16:creationId xmlns:a16="http://schemas.microsoft.com/office/drawing/2014/main" id="{95E535BB-7865-BAFE-40A5-5F1004AE6577}"/>
                </a:ext>
              </a:extLst>
            </p:cNvPr>
            <p:cNvPicPr>
              <a:picLocks noChangeAspect="1"/>
            </p:cNvPicPr>
            <p:nvPr/>
          </p:nvPicPr>
          <p:blipFill>
            <a:blip r:embed="rId6"/>
            <a:stretch>
              <a:fillRect/>
            </a:stretch>
          </p:blipFill>
          <p:spPr>
            <a:xfrm>
              <a:off x="5872261" y="1191164"/>
              <a:ext cx="826379" cy="269980"/>
            </a:xfrm>
            <a:prstGeom prst="rect">
              <a:avLst/>
            </a:prstGeom>
          </p:spPr>
        </p:pic>
      </p:grpSp>
      <p:sp>
        <p:nvSpPr>
          <p:cNvPr id="6" name="Marcador de texto 1">
            <a:extLst>
              <a:ext uri="{FF2B5EF4-FFF2-40B4-BE49-F238E27FC236}">
                <a16:creationId xmlns:a16="http://schemas.microsoft.com/office/drawing/2014/main" id="{B22643F7-5A75-A830-23BC-8AA750E7EE40}"/>
              </a:ext>
            </a:extLst>
          </p:cNvPr>
          <p:cNvSpPr txBox="1">
            <a:spLocks noChangeArrowheads="1"/>
          </p:cNvSpPr>
          <p:nvPr/>
        </p:nvSpPr>
        <p:spPr>
          <a:xfrm>
            <a:off x="248371" y="743212"/>
            <a:ext cx="8350251" cy="690033"/>
          </a:xfrm>
          <a:prstGeom prst="rect">
            <a:avLst/>
          </a:prstGeom>
          <a:noFill/>
          <a:ln>
            <a:noFill/>
          </a:ln>
        </p:spPr>
        <p:txBody>
          <a:bodyPr spcFirstLastPara="1" wrap="square" lIns="121900" tIns="121900" rIns="121900" bIns="121900" anchor="t" anchorCtr="0">
            <a:normAutofit fontScale="85000" lnSpcReduction="20000"/>
          </a:bodyPr>
          <a:lstStyle>
            <a:defPPr marR="0" lvl="0" algn="l" rtl="0">
              <a:lnSpc>
                <a:spcPct val="100000"/>
              </a:lnSpc>
              <a:spcBef>
                <a:spcPts val="0"/>
              </a:spcBef>
              <a:spcAft>
                <a:spcPts val="0"/>
              </a:spcAft>
            </a:defPPr>
            <a:lvl1pPr marL="457200" marR="0" lvl="0" indent="-3429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1pPr>
            <a:lvl2pPr marL="914400" marR="0" lvl="1"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2pPr>
            <a:lvl3pPr marL="1371600" marR="0" lvl="2"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3pPr>
            <a:lvl4pPr marL="1828800" marR="0" lvl="3"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4pPr>
            <a:lvl5pPr marL="2286000" marR="0" lvl="4"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5pPr>
            <a:lvl6pPr marL="2743200" marR="0" lvl="5"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6pPr>
            <a:lvl7pPr marL="3200400" marR="0" lvl="6"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7pPr>
            <a:lvl8pPr marL="3657600" marR="0" lvl="7"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8pPr>
            <a:lvl9pPr marL="4114800" marR="0" lvl="8"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9pPr>
          </a:lstStyle>
          <a:p>
            <a:pPr algn="l">
              <a:defRPr/>
            </a:pPr>
            <a:r>
              <a:rPr lang="es-ES" sz="4267" b="1" dirty="0">
                <a:solidFill>
                  <a:srgbClr val="3547C7"/>
                </a:solidFill>
                <a:latin typeface="Montserrat"/>
              </a:rPr>
              <a:t>4. Ámbito Combustibles</a:t>
            </a:r>
          </a:p>
        </p:txBody>
      </p:sp>
      <p:sp>
        <p:nvSpPr>
          <p:cNvPr id="12" name="Marcador de texto 2">
            <a:extLst>
              <a:ext uri="{FF2B5EF4-FFF2-40B4-BE49-F238E27FC236}">
                <a16:creationId xmlns:a16="http://schemas.microsoft.com/office/drawing/2014/main" id="{B28BE568-E672-50D3-2D9B-1E2935E8A745}"/>
              </a:ext>
            </a:extLst>
          </p:cNvPr>
          <p:cNvSpPr txBox="1">
            <a:spLocks noChangeArrowheads="1"/>
          </p:cNvSpPr>
          <p:nvPr/>
        </p:nvSpPr>
        <p:spPr>
          <a:xfrm>
            <a:off x="435672" y="1267281"/>
            <a:ext cx="13832417" cy="121284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80000"/>
              </a:lnSpc>
              <a:defRPr/>
            </a:pPr>
            <a:r>
              <a:rPr lang="es-ES" sz="2400" dirty="0">
                <a:solidFill>
                  <a:srgbClr val="3547C7"/>
                </a:solidFill>
                <a:latin typeface="Montserrat"/>
              </a:rPr>
              <a:t>Fiscalizaciones – Gestión DR Tarapacá</a:t>
            </a:r>
            <a:endParaRPr lang="es-CL" altLang="es-CL" sz="2400" dirty="0"/>
          </a:p>
        </p:txBody>
      </p:sp>
      <p:graphicFrame>
        <p:nvGraphicFramePr>
          <p:cNvPr id="7" name="Tabla 6">
            <a:extLst>
              <a:ext uri="{FF2B5EF4-FFF2-40B4-BE49-F238E27FC236}">
                <a16:creationId xmlns:a16="http://schemas.microsoft.com/office/drawing/2014/main" id="{608FE048-E2D3-2C15-5FC2-0D61DD87FA34}"/>
              </a:ext>
            </a:extLst>
          </p:cNvPr>
          <p:cNvGraphicFramePr>
            <a:graphicFrameLocks noGrp="1"/>
          </p:cNvGraphicFramePr>
          <p:nvPr>
            <p:extLst>
              <p:ext uri="{D42A27DB-BD31-4B8C-83A1-F6EECF244321}">
                <p14:modId xmlns:p14="http://schemas.microsoft.com/office/powerpoint/2010/main" val="3384718050"/>
              </p:ext>
            </p:extLst>
          </p:nvPr>
        </p:nvGraphicFramePr>
        <p:xfrm>
          <a:off x="3488012" y="5659569"/>
          <a:ext cx="6045200" cy="1016000"/>
        </p:xfrm>
        <a:graphic>
          <a:graphicData uri="http://schemas.openxmlformats.org/drawingml/2006/table">
            <a:tbl>
              <a:tblPr>
                <a:tableStyleId>{5C22544A-7EE6-4342-B048-85BDC9FD1C3A}</a:tableStyleId>
              </a:tblPr>
              <a:tblGrid>
                <a:gridCol w="2844800">
                  <a:extLst>
                    <a:ext uri="{9D8B030D-6E8A-4147-A177-3AD203B41FA5}">
                      <a16:colId xmlns:a16="http://schemas.microsoft.com/office/drawing/2014/main" val="1628713019"/>
                    </a:ext>
                  </a:extLst>
                </a:gridCol>
                <a:gridCol w="1016000">
                  <a:extLst>
                    <a:ext uri="{9D8B030D-6E8A-4147-A177-3AD203B41FA5}">
                      <a16:colId xmlns:a16="http://schemas.microsoft.com/office/drawing/2014/main" val="4002830731"/>
                    </a:ext>
                  </a:extLst>
                </a:gridCol>
                <a:gridCol w="1016000">
                  <a:extLst>
                    <a:ext uri="{9D8B030D-6E8A-4147-A177-3AD203B41FA5}">
                      <a16:colId xmlns:a16="http://schemas.microsoft.com/office/drawing/2014/main" val="1639172816"/>
                    </a:ext>
                  </a:extLst>
                </a:gridCol>
                <a:gridCol w="1168400">
                  <a:extLst>
                    <a:ext uri="{9D8B030D-6E8A-4147-A177-3AD203B41FA5}">
                      <a16:colId xmlns:a16="http://schemas.microsoft.com/office/drawing/2014/main" val="1221796224"/>
                    </a:ext>
                  </a:extLst>
                </a:gridCol>
              </a:tblGrid>
              <a:tr h="254000">
                <a:tc>
                  <a:txBody>
                    <a:bodyPr/>
                    <a:lstStyle/>
                    <a:p>
                      <a:pPr algn="ctr" fontAlgn="b"/>
                      <a:r>
                        <a:rPr lang="es-CL" sz="1300" u="none" strike="noStrike" dirty="0">
                          <a:effectLst/>
                        </a:rPr>
                        <a:t> </a:t>
                      </a:r>
                      <a:endParaRPr lang="es-CL" sz="1300" b="0" i="0" u="none" strike="noStrike" dirty="0">
                        <a:solidFill>
                          <a:srgbClr val="000000"/>
                        </a:solidFill>
                        <a:effectLst/>
                        <a:latin typeface="Calibri" panose="020F0502020204030204" pitchFamily="34" charset="0"/>
                      </a:endParaRPr>
                    </a:p>
                  </a:txBody>
                  <a:tcPr marL="12700" marR="12700" marT="12700" marB="0" anchor="b"/>
                </a:tc>
                <a:tc>
                  <a:txBody>
                    <a:bodyPr/>
                    <a:lstStyle/>
                    <a:p>
                      <a:pPr algn="ctr" fontAlgn="b"/>
                      <a:r>
                        <a:rPr lang="es-CL" sz="1300" u="none" strike="noStrike" dirty="0">
                          <a:effectLst/>
                        </a:rPr>
                        <a:t>Realizadas</a:t>
                      </a:r>
                      <a:endParaRPr lang="es-CL" sz="1300" b="0" i="0" u="none" strike="noStrike" dirty="0">
                        <a:solidFill>
                          <a:srgbClr val="000000"/>
                        </a:solidFill>
                        <a:effectLst/>
                        <a:latin typeface="Calibri" panose="020F0502020204030204" pitchFamily="34" charset="0"/>
                      </a:endParaRPr>
                    </a:p>
                  </a:txBody>
                  <a:tcPr marL="12700" marR="12700" marT="12700" marB="0" anchor="b"/>
                </a:tc>
                <a:tc>
                  <a:txBody>
                    <a:bodyPr/>
                    <a:lstStyle/>
                    <a:p>
                      <a:pPr algn="ctr" fontAlgn="b"/>
                      <a:r>
                        <a:rPr lang="es-CL" sz="1300" u="none" strike="noStrike" dirty="0">
                          <a:effectLst/>
                        </a:rPr>
                        <a:t>Rechazadas</a:t>
                      </a:r>
                      <a:endParaRPr lang="es-CL" sz="1300" b="0" i="0" u="none" strike="noStrike" dirty="0">
                        <a:solidFill>
                          <a:srgbClr val="000000"/>
                        </a:solidFill>
                        <a:effectLst/>
                        <a:latin typeface="Calibri" panose="020F0502020204030204" pitchFamily="34" charset="0"/>
                      </a:endParaRPr>
                    </a:p>
                  </a:txBody>
                  <a:tcPr marL="12700" marR="12700" marT="12700" marB="0" anchor="b"/>
                </a:tc>
                <a:tc>
                  <a:txBody>
                    <a:bodyPr/>
                    <a:lstStyle/>
                    <a:p>
                      <a:pPr algn="ctr" fontAlgn="b"/>
                      <a:r>
                        <a:rPr lang="es-CL" sz="1300" u="none" strike="noStrike" dirty="0">
                          <a:effectLst/>
                        </a:rPr>
                        <a:t>% Rechazadas</a:t>
                      </a:r>
                      <a:endParaRPr lang="es-CL" sz="1300" b="0" i="0" u="none" strike="noStrike" dirty="0">
                        <a:solidFill>
                          <a:srgbClr val="000000"/>
                        </a:solidFill>
                        <a:effectLst/>
                        <a:latin typeface="Calibri" panose="020F0502020204030204" pitchFamily="34" charset="0"/>
                      </a:endParaRPr>
                    </a:p>
                  </a:txBody>
                  <a:tcPr marL="12700" marR="12700" marT="12700" marB="0" anchor="b"/>
                </a:tc>
                <a:extLst>
                  <a:ext uri="{0D108BD9-81ED-4DB2-BD59-A6C34878D82A}">
                    <a16:rowId xmlns:a16="http://schemas.microsoft.com/office/drawing/2014/main" val="1896472729"/>
                  </a:ext>
                </a:extLst>
              </a:tr>
              <a:tr h="254000">
                <a:tc>
                  <a:txBody>
                    <a:bodyPr/>
                    <a:lstStyle/>
                    <a:p>
                      <a:pPr algn="l" fontAlgn="b"/>
                      <a:r>
                        <a:rPr lang="es-CL" sz="1300" u="none" strike="noStrike" dirty="0">
                          <a:effectLst/>
                        </a:rPr>
                        <a:t>Inspección Técnico Documental</a:t>
                      </a:r>
                      <a:endParaRPr lang="es-CL" sz="1300" b="0" i="0" u="none" strike="noStrike" dirty="0">
                        <a:solidFill>
                          <a:srgbClr val="000000"/>
                        </a:solidFill>
                        <a:effectLst/>
                        <a:latin typeface="Calibri" panose="020F0502020204030204" pitchFamily="34" charset="0"/>
                      </a:endParaRPr>
                    </a:p>
                  </a:txBody>
                  <a:tcPr marL="12700" marR="12700" marT="12700" marB="0" anchor="b"/>
                </a:tc>
                <a:tc>
                  <a:txBody>
                    <a:bodyPr/>
                    <a:lstStyle/>
                    <a:p>
                      <a:pPr algn="ctr" fontAlgn="b"/>
                      <a:r>
                        <a:rPr lang="es-MX" sz="1300" b="0" i="0" u="none" strike="noStrike" dirty="0">
                          <a:solidFill>
                            <a:srgbClr val="000000"/>
                          </a:solidFill>
                          <a:effectLst/>
                          <a:latin typeface="Calibri" panose="020F0502020204030204" pitchFamily="34" charset="0"/>
                        </a:rPr>
                        <a:t>55</a:t>
                      </a:r>
                      <a:endParaRPr lang="es-CL" sz="1300" b="0" i="0" u="none" strike="noStrike" dirty="0">
                        <a:solidFill>
                          <a:srgbClr val="000000"/>
                        </a:solidFill>
                        <a:effectLst/>
                        <a:latin typeface="Calibri" panose="020F0502020204030204" pitchFamily="34" charset="0"/>
                      </a:endParaRPr>
                    </a:p>
                  </a:txBody>
                  <a:tcPr marL="12700" marR="12700" marT="12700" marB="0" anchor="b"/>
                </a:tc>
                <a:tc>
                  <a:txBody>
                    <a:bodyPr/>
                    <a:lstStyle/>
                    <a:p>
                      <a:pPr algn="ctr" fontAlgn="b"/>
                      <a:r>
                        <a:rPr lang="es-MX" sz="1300" b="0" i="0" u="none" strike="noStrike" dirty="0">
                          <a:solidFill>
                            <a:srgbClr val="000000"/>
                          </a:solidFill>
                          <a:effectLst/>
                          <a:latin typeface="Calibri" panose="020F0502020204030204" pitchFamily="34" charset="0"/>
                        </a:rPr>
                        <a:t>32</a:t>
                      </a:r>
                      <a:endParaRPr lang="es-CL" sz="1300" b="0" i="0" u="none" strike="noStrike" dirty="0">
                        <a:solidFill>
                          <a:srgbClr val="000000"/>
                        </a:solidFill>
                        <a:effectLst/>
                        <a:latin typeface="Calibri" panose="020F0502020204030204" pitchFamily="34" charset="0"/>
                      </a:endParaRPr>
                    </a:p>
                  </a:txBody>
                  <a:tcPr marL="12700" marR="12700" marT="12700" marB="0" anchor="b"/>
                </a:tc>
                <a:tc>
                  <a:txBody>
                    <a:bodyPr/>
                    <a:lstStyle/>
                    <a:p>
                      <a:pPr algn="ctr" fontAlgn="b"/>
                      <a:r>
                        <a:rPr lang="es-MX" sz="1300" b="0" i="0" u="none" strike="noStrike" dirty="0">
                          <a:solidFill>
                            <a:srgbClr val="000000"/>
                          </a:solidFill>
                          <a:effectLst/>
                          <a:latin typeface="Calibri" panose="020F0502020204030204" pitchFamily="34" charset="0"/>
                        </a:rPr>
                        <a:t>58,2%</a:t>
                      </a:r>
                      <a:endParaRPr lang="es-CL" sz="1300" b="0" i="0" u="none" strike="noStrike" dirty="0">
                        <a:solidFill>
                          <a:srgbClr val="000000"/>
                        </a:solidFill>
                        <a:effectLst/>
                        <a:latin typeface="Calibri" panose="020F0502020204030204" pitchFamily="34" charset="0"/>
                      </a:endParaRPr>
                    </a:p>
                  </a:txBody>
                  <a:tcPr marL="12700" marR="12700" marT="12700" marB="0" anchor="b"/>
                </a:tc>
                <a:extLst>
                  <a:ext uri="{0D108BD9-81ED-4DB2-BD59-A6C34878D82A}">
                    <a16:rowId xmlns:a16="http://schemas.microsoft.com/office/drawing/2014/main" val="1640568876"/>
                  </a:ext>
                </a:extLst>
              </a:tr>
              <a:tr h="254000">
                <a:tc>
                  <a:txBody>
                    <a:bodyPr/>
                    <a:lstStyle/>
                    <a:p>
                      <a:pPr algn="l" fontAlgn="b"/>
                      <a:r>
                        <a:rPr lang="es-CL" sz="1300" u="none" strike="noStrike" dirty="0">
                          <a:effectLst/>
                        </a:rPr>
                        <a:t>Inspección Técnico Terreno</a:t>
                      </a:r>
                      <a:endParaRPr lang="es-CL" sz="1300" b="0" i="0" u="none" strike="noStrike" dirty="0">
                        <a:solidFill>
                          <a:srgbClr val="000000"/>
                        </a:solidFill>
                        <a:effectLst/>
                        <a:latin typeface="Calibri" panose="020F0502020204030204" pitchFamily="34" charset="0"/>
                      </a:endParaRPr>
                    </a:p>
                  </a:txBody>
                  <a:tcPr marL="12700" marR="12700" marT="12700" marB="0" anchor="b"/>
                </a:tc>
                <a:tc>
                  <a:txBody>
                    <a:bodyPr/>
                    <a:lstStyle/>
                    <a:p>
                      <a:pPr algn="ctr" fontAlgn="b"/>
                      <a:r>
                        <a:rPr lang="es-MX" sz="1300" b="0" i="0" u="none" strike="noStrike" dirty="0">
                          <a:solidFill>
                            <a:srgbClr val="000000"/>
                          </a:solidFill>
                          <a:effectLst/>
                          <a:latin typeface="Calibri" panose="020F0502020204030204" pitchFamily="34" charset="0"/>
                        </a:rPr>
                        <a:t>51</a:t>
                      </a:r>
                      <a:endParaRPr lang="es-CL" sz="1300" b="0" i="0" u="none" strike="noStrike" dirty="0">
                        <a:solidFill>
                          <a:srgbClr val="000000"/>
                        </a:solidFill>
                        <a:effectLst/>
                        <a:latin typeface="Calibri" panose="020F0502020204030204" pitchFamily="34" charset="0"/>
                      </a:endParaRPr>
                    </a:p>
                  </a:txBody>
                  <a:tcPr marL="12700" marR="12700" marT="12700" marB="0" anchor="b"/>
                </a:tc>
                <a:tc>
                  <a:txBody>
                    <a:bodyPr/>
                    <a:lstStyle/>
                    <a:p>
                      <a:pPr algn="ctr" fontAlgn="b"/>
                      <a:r>
                        <a:rPr lang="es-MX" sz="1300" b="0" i="0" u="none" strike="noStrike" dirty="0">
                          <a:solidFill>
                            <a:srgbClr val="000000"/>
                          </a:solidFill>
                          <a:effectLst/>
                          <a:latin typeface="Calibri" panose="020F0502020204030204" pitchFamily="34" charset="0"/>
                        </a:rPr>
                        <a:t>15</a:t>
                      </a:r>
                      <a:endParaRPr lang="es-CL" sz="1300" b="0" i="0" u="none" strike="noStrike" dirty="0">
                        <a:solidFill>
                          <a:srgbClr val="000000"/>
                        </a:solidFill>
                        <a:effectLst/>
                        <a:latin typeface="Calibri" panose="020F0502020204030204" pitchFamily="34" charset="0"/>
                      </a:endParaRPr>
                    </a:p>
                  </a:txBody>
                  <a:tcPr marL="12700" marR="12700" marT="12700" marB="0" anchor="b"/>
                </a:tc>
                <a:tc>
                  <a:txBody>
                    <a:bodyPr/>
                    <a:lstStyle/>
                    <a:p>
                      <a:pPr algn="ctr" fontAlgn="b"/>
                      <a:r>
                        <a:rPr lang="es-MX" sz="1300" b="0" i="0" u="none" strike="noStrike" dirty="0">
                          <a:solidFill>
                            <a:srgbClr val="000000"/>
                          </a:solidFill>
                          <a:effectLst/>
                          <a:latin typeface="Calibri" panose="020F0502020204030204" pitchFamily="34" charset="0"/>
                        </a:rPr>
                        <a:t>29,4%</a:t>
                      </a:r>
                      <a:endParaRPr lang="es-CL" sz="1300" b="0" i="0" u="none" strike="noStrike" dirty="0">
                        <a:solidFill>
                          <a:srgbClr val="000000"/>
                        </a:solidFill>
                        <a:effectLst/>
                        <a:latin typeface="Calibri" panose="020F0502020204030204" pitchFamily="34" charset="0"/>
                      </a:endParaRPr>
                    </a:p>
                  </a:txBody>
                  <a:tcPr marL="12700" marR="12700" marT="12700" marB="0" anchor="b"/>
                </a:tc>
                <a:extLst>
                  <a:ext uri="{0D108BD9-81ED-4DB2-BD59-A6C34878D82A}">
                    <a16:rowId xmlns:a16="http://schemas.microsoft.com/office/drawing/2014/main" val="3171125975"/>
                  </a:ext>
                </a:extLst>
              </a:tr>
              <a:tr h="254000">
                <a:tc>
                  <a:txBody>
                    <a:bodyPr/>
                    <a:lstStyle/>
                    <a:p>
                      <a:pPr algn="l" fontAlgn="b"/>
                      <a:r>
                        <a:rPr lang="es-CL" sz="1300" u="none" strike="noStrike" dirty="0">
                          <a:effectLst/>
                        </a:rPr>
                        <a:t>Inspecciones Totales</a:t>
                      </a:r>
                      <a:endParaRPr lang="es-CL" sz="1300" b="0" i="0" u="none" strike="noStrike" dirty="0">
                        <a:solidFill>
                          <a:srgbClr val="000000"/>
                        </a:solidFill>
                        <a:effectLst/>
                        <a:latin typeface="Calibri" panose="020F0502020204030204" pitchFamily="34" charset="0"/>
                      </a:endParaRPr>
                    </a:p>
                  </a:txBody>
                  <a:tcPr marL="12700" marR="12700" marT="12700" marB="0" anchor="b"/>
                </a:tc>
                <a:tc>
                  <a:txBody>
                    <a:bodyPr/>
                    <a:lstStyle/>
                    <a:p>
                      <a:pPr algn="ctr" fontAlgn="b"/>
                      <a:r>
                        <a:rPr lang="es-MX" sz="1300" b="0" i="0" u="none" strike="noStrike" dirty="0">
                          <a:solidFill>
                            <a:srgbClr val="000000"/>
                          </a:solidFill>
                          <a:effectLst/>
                          <a:latin typeface="Calibri" panose="020F0502020204030204" pitchFamily="34" charset="0"/>
                        </a:rPr>
                        <a:t>106</a:t>
                      </a:r>
                      <a:endParaRPr lang="es-CL" sz="1300" b="0" i="0" u="none" strike="noStrike" dirty="0">
                        <a:solidFill>
                          <a:srgbClr val="000000"/>
                        </a:solidFill>
                        <a:effectLst/>
                        <a:latin typeface="Calibri" panose="020F0502020204030204" pitchFamily="34" charset="0"/>
                      </a:endParaRPr>
                    </a:p>
                  </a:txBody>
                  <a:tcPr marL="12700" marR="12700" marT="12700" marB="0" anchor="b"/>
                </a:tc>
                <a:tc>
                  <a:txBody>
                    <a:bodyPr/>
                    <a:lstStyle/>
                    <a:p>
                      <a:pPr algn="ctr" fontAlgn="b"/>
                      <a:r>
                        <a:rPr lang="es-MX" sz="1300" b="0" i="0" u="none" strike="noStrike" dirty="0">
                          <a:solidFill>
                            <a:srgbClr val="000000"/>
                          </a:solidFill>
                          <a:effectLst/>
                          <a:latin typeface="Calibri" panose="020F0502020204030204" pitchFamily="34" charset="0"/>
                        </a:rPr>
                        <a:t>47</a:t>
                      </a:r>
                      <a:endParaRPr lang="es-CL" sz="1300" b="0" i="0" u="none" strike="noStrike" dirty="0">
                        <a:solidFill>
                          <a:srgbClr val="000000"/>
                        </a:solidFill>
                        <a:effectLst/>
                        <a:latin typeface="Calibri" panose="020F0502020204030204" pitchFamily="34" charset="0"/>
                      </a:endParaRPr>
                    </a:p>
                  </a:txBody>
                  <a:tcPr marL="12700" marR="12700" marT="12700" marB="0" anchor="b"/>
                </a:tc>
                <a:tc>
                  <a:txBody>
                    <a:bodyPr/>
                    <a:lstStyle/>
                    <a:p>
                      <a:pPr algn="ctr" fontAlgn="b"/>
                      <a:r>
                        <a:rPr lang="es-MX" sz="1300" b="0" i="0" u="none" strike="noStrike" dirty="0">
                          <a:solidFill>
                            <a:srgbClr val="000000"/>
                          </a:solidFill>
                          <a:effectLst/>
                          <a:latin typeface="Calibri" panose="020F0502020204030204" pitchFamily="34" charset="0"/>
                        </a:rPr>
                        <a:t>44,3%</a:t>
                      </a:r>
                      <a:endParaRPr lang="es-CL" sz="1300" b="0" i="0" u="none" strike="noStrike" dirty="0">
                        <a:solidFill>
                          <a:srgbClr val="000000"/>
                        </a:solidFill>
                        <a:effectLst/>
                        <a:latin typeface="Calibri" panose="020F0502020204030204" pitchFamily="34" charset="0"/>
                      </a:endParaRPr>
                    </a:p>
                  </a:txBody>
                  <a:tcPr marL="12700" marR="12700" marT="12700" marB="0" anchor="b"/>
                </a:tc>
                <a:extLst>
                  <a:ext uri="{0D108BD9-81ED-4DB2-BD59-A6C34878D82A}">
                    <a16:rowId xmlns:a16="http://schemas.microsoft.com/office/drawing/2014/main" val="833699560"/>
                  </a:ext>
                </a:extLst>
              </a:tr>
            </a:tbl>
          </a:graphicData>
        </a:graphic>
      </p:graphicFrame>
      <p:graphicFrame>
        <p:nvGraphicFramePr>
          <p:cNvPr id="8" name="Gráfico 5">
            <a:extLst>
              <a:ext uri="{FF2B5EF4-FFF2-40B4-BE49-F238E27FC236}">
                <a16:creationId xmlns:a16="http://schemas.microsoft.com/office/drawing/2014/main" id="{7B16C3A9-62AD-9059-36BE-3C92EE83A71B}"/>
              </a:ext>
            </a:extLst>
          </p:cNvPr>
          <p:cNvGraphicFramePr/>
          <p:nvPr>
            <p:extLst>
              <p:ext uri="{D42A27DB-BD31-4B8C-83A1-F6EECF244321}">
                <p14:modId xmlns:p14="http://schemas.microsoft.com/office/powerpoint/2010/main" val="1901002524"/>
              </p:ext>
            </p:extLst>
          </p:nvPr>
        </p:nvGraphicFramePr>
        <p:xfrm>
          <a:off x="1984853" y="1852928"/>
          <a:ext cx="9051519" cy="3763149"/>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9247694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63">
          <a:extLst>
            <a:ext uri="{FF2B5EF4-FFF2-40B4-BE49-F238E27FC236}">
              <a16:creationId xmlns:a16="http://schemas.microsoft.com/office/drawing/2014/main" id="{60880986-FD7F-6FEF-837F-856360E25D40}"/>
            </a:ext>
          </a:extLst>
        </p:cNvPr>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3">
            <p14:nvContentPartPr>
              <p14:cNvPr id="2" name="Entrada de lápiz 1">
                <a:extLst>
                  <a:ext uri="{FF2B5EF4-FFF2-40B4-BE49-F238E27FC236}">
                    <a16:creationId xmlns:a16="http://schemas.microsoft.com/office/drawing/2014/main" id="{ADCA97DC-FB9B-3C6F-5991-DAE35CD76B69}"/>
                  </a:ext>
                </a:extLst>
              </p14:cNvPr>
              <p14:cNvContentPartPr/>
              <p14:nvPr/>
            </p14:nvContentPartPr>
            <p14:xfrm>
              <a:off x="975381" y="639120"/>
              <a:ext cx="480" cy="480"/>
            </p14:xfrm>
          </p:contentPart>
        </mc:Choice>
        <mc:Fallback xmlns="">
          <p:pic>
            <p:nvPicPr>
              <p:cNvPr id="2" name="Entrada de lápiz 1">
                <a:extLst>
                  <a:ext uri="{FF2B5EF4-FFF2-40B4-BE49-F238E27FC236}">
                    <a16:creationId xmlns:a16="http://schemas.microsoft.com/office/drawing/2014/main" id="{ADCA97DC-FB9B-3C6F-5991-DAE35CD76B69}"/>
                  </a:ext>
                </a:extLst>
              </p:cNvPr>
              <p:cNvPicPr/>
              <p:nvPr/>
            </p:nvPicPr>
            <p:blipFill>
              <a:blip r:embed="rId4"/>
              <a:stretch>
                <a:fillRect/>
              </a:stretch>
            </p:blipFill>
            <p:spPr>
              <a:xfrm>
                <a:off x="963381" y="627120"/>
                <a:ext cx="24000" cy="24000"/>
              </a:xfrm>
              <a:prstGeom prst="rect">
                <a:avLst/>
              </a:prstGeom>
            </p:spPr>
          </p:pic>
        </mc:Fallback>
      </mc:AlternateContent>
      <p:grpSp>
        <p:nvGrpSpPr>
          <p:cNvPr id="3" name="Grupo 2">
            <a:extLst>
              <a:ext uri="{FF2B5EF4-FFF2-40B4-BE49-F238E27FC236}">
                <a16:creationId xmlns:a16="http://schemas.microsoft.com/office/drawing/2014/main" id="{5DB9ADB3-93C7-2D63-297F-180DD7447924}"/>
              </a:ext>
            </a:extLst>
          </p:cNvPr>
          <p:cNvGrpSpPr/>
          <p:nvPr/>
        </p:nvGrpSpPr>
        <p:grpSpPr>
          <a:xfrm>
            <a:off x="298167" y="252880"/>
            <a:ext cx="2148020" cy="385281"/>
            <a:chOff x="5872261" y="1125027"/>
            <a:chExt cx="2275755" cy="408193"/>
          </a:xfrm>
        </p:grpSpPr>
        <p:pic>
          <p:nvPicPr>
            <p:cNvPr id="4" name="Google Shape;58;p14" title="logo-1.png">
              <a:extLst>
                <a:ext uri="{FF2B5EF4-FFF2-40B4-BE49-F238E27FC236}">
                  <a16:creationId xmlns:a16="http://schemas.microsoft.com/office/drawing/2014/main" id="{CD41AE22-0F87-0E1B-A5D1-9D55220BEE79}"/>
                </a:ext>
              </a:extLst>
            </p:cNvPr>
            <p:cNvPicPr preferRelativeResize="0"/>
            <p:nvPr/>
          </p:nvPicPr>
          <p:blipFill>
            <a:blip r:embed="rId5">
              <a:alphaModFix/>
            </a:blip>
            <a:stretch>
              <a:fillRect/>
            </a:stretch>
          </p:blipFill>
          <p:spPr>
            <a:xfrm>
              <a:off x="6777569" y="1125027"/>
              <a:ext cx="1370447" cy="408193"/>
            </a:xfrm>
            <a:prstGeom prst="rect">
              <a:avLst/>
            </a:prstGeom>
            <a:noFill/>
            <a:ln>
              <a:noFill/>
            </a:ln>
          </p:spPr>
        </p:pic>
        <p:pic>
          <p:nvPicPr>
            <p:cNvPr id="5" name="Imagen 4" descr="Logotipo&#10;&#10;El contenido generado por IA puede ser incorrecto.">
              <a:extLst>
                <a:ext uri="{FF2B5EF4-FFF2-40B4-BE49-F238E27FC236}">
                  <a16:creationId xmlns:a16="http://schemas.microsoft.com/office/drawing/2014/main" id="{815E9F64-0113-394C-4ABE-7025CC838A5A}"/>
                </a:ext>
              </a:extLst>
            </p:cNvPr>
            <p:cNvPicPr>
              <a:picLocks noChangeAspect="1"/>
            </p:cNvPicPr>
            <p:nvPr/>
          </p:nvPicPr>
          <p:blipFill>
            <a:blip r:embed="rId6"/>
            <a:stretch>
              <a:fillRect/>
            </a:stretch>
          </p:blipFill>
          <p:spPr>
            <a:xfrm>
              <a:off x="5872261" y="1191164"/>
              <a:ext cx="826379" cy="269980"/>
            </a:xfrm>
            <a:prstGeom prst="rect">
              <a:avLst/>
            </a:prstGeom>
          </p:spPr>
        </p:pic>
      </p:grpSp>
      <p:sp>
        <p:nvSpPr>
          <p:cNvPr id="6" name="Marcador de texto 1">
            <a:extLst>
              <a:ext uri="{FF2B5EF4-FFF2-40B4-BE49-F238E27FC236}">
                <a16:creationId xmlns:a16="http://schemas.microsoft.com/office/drawing/2014/main" id="{92C0938C-6B55-08A7-5616-5054213D9F83}"/>
              </a:ext>
            </a:extLst>
          </p:cNvPr>
          <p:cNvSpPr txBox="1">
            <a:spLocks noChangeArrowheads="1"/>
          </p:cNvSpPr>
          <p:nvPr/>
        </p:nvSpPr>
        <p:spPr>
          <a:xfrm>
            <a:off x="248371" y="743212"/>
            <a:ext cx="8350251" cy="690033"/>
          </a:xfrm>
          <a:prstGeom prst="rect">
            <a:avLst/>
          </a:prstGeom>
          <a:noFill/>
          <a:ln>
            <a:noFill/>
          </a:ln>
        </p:spPr>
        <p:txBody>
          <a:bodyPr spcFirstLastPara="1" wrap="square" lIns="121900" tIns="121900" rIns="121900" bIns="121900" anchor="t" anchorCtr="0">
            <a:normAutofit fontScale="85000" lnSpcReduction="20000"/>
          </a:bodyPr>
          <a:lstStyle>
            <a:defPPr marR="0" lvl="0" algn="l" rtl="0">
              <a:lnSpc>
                <a:spcPct val="100000"/>
              </a:lnSpc>
              <a:spcBef>
                <a:spcPts val="0"/>
              </a:spcBef>
              <a:spcAft>
                <a:spcPts val="0"/>
              </a:spcAft>
            </a:defPPr>
            <a:lvl1pPr marL="457200" marR="0" lvl="0" indent="-3429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1pPr>
            <a:lvl2pPr marL="914400" marR="0" lvl="1"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2pPr>
            <a:lvl3pPr marL="1371600" marR="0" lvl="2"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3pPr>
            <a:lvl4pPr marL="1828800" marR="0" lvl="3"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4pPr>
            <a:lvl5pPr marL="2286000" marR="0" lvl="4"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5pPr>
            <a:lvl6pPr marL="2743200" marR="0" lvl="5"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6pPr>
            <a:lvl7pPr marL="3200400" marR="0" lvl="6"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7pPr>
            <a:lvl8pPr marL="3657600" marR="0" lvl="7"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8pPr>
            <a:lvl9pPr marL="4114800" marR="0" lvl="8"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9pPr>
          </a:lstStyle>
          <a:p>
            <a:pPr algn="l">
              <a:defRPr/>
            </a:pPr>
            <a:r>
              <a:rPr lang="es-ES" sz="4267" b="1" dirty="0">
                <a:solidFill>
                  <a:srgbClr val="3547C7"/>
                </a:solidFill>
                <a:latin typeface="Montserrat"/>
              </a:rPr>
              <a:t>4. Ámbito Combustibles</a:t>
            </a:r>
          </a:p>
        </p:txBody>
      </p:sp>
      <p:sp>
        <p:nvSpPr>
          <p:cNvPr id="12" name="Marcador de texto 2">
            <a:extLst>
              <a:ext uri="{FF2B5EF4-FFF2-40B4-BE49-F238E27FC236}">
                <a16:creationId xmlns:a16="http://schemas.microsoft.com/office/drawing/2014/main" id="{796FA326-DE36-EB97-BA32-AF0E15345367}"/>
              </a:ext>
            </a:extLst>
          </p:cNvPr>
          <p:cNvSpPr txBox="1">
            <a:spLocks noChangeArrowheads="1"/>
          </p:cNvSpPr>
          <p:nvPr/>
        </p:nvSpPr>
        <p:spPr>
          <a:xfrm>
            <a:off x="435672" y="1267281"/>
            <a:ext cx="13832417" cy="121284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80000"/>
              </a:lnSpc>
              <a:defRPr/>
            </a:pPr>
            <a:r>
              <a:rPr lang="es-ES" sz="2400" dirty="0">
                <a:solidFill>
                  <a:srgbClr val="3547C7"/>
                </a:solidFill>
                <a:latin typeface="Montserrat"/>
              </a:rPr>
              <a:t>Certificación e Inspección Instalaciones de Gas</a:t>
            </a:r>
            <a:endParaRPr lang="es-CL" altLang="es-CL" sz="2400" dirty="0"/>
          </a:p>
        </p:txBody>
      </p:sp>
      <p:graphicFrame>
        <p:nvGraphicFramePr>
          <p:cNvPr id="9" name="Gráfico 8">
            <a:extLst>
              <a:ext uri="{FF2B5EF4-FFF2-40B4-BE49-F238E27FC236}">
                <a16:creationId xmlns:a16="http://schemas.microsoft.com/office/drawing/2014/main" id="{380BE560-6093-4877-156C-AD50C86A6183}"/>
              </a:ext>
            </a:extLst>
          </p:cNvPr>
          <p:cNvGraphicFramePr/>
          <p:nvPr>
            <p:extLst>
              <p:ext uri="{D42A27DB-BD31-4B8C-83A1-F6EECF244321}">
                <p14:modId xmlns:p14="http://schemas.microsoft.com/office/powerpoint/2010/main" val="1660633115"/>
              </p:ext>
            </p:extLst>
          </p:nvPr>
        </p:nvGraphicFramePr>
        <p:xfrm>
          <a:off x="28795" y="2105442"/>
          <a:ext cx="7264568" cy="4544861"/>
        </p:xfrm>
        <a:graphic>
          <a:graphicData uri="http://schemas.openxmlformats.org/drawingml/2006/chart">
            <c:chart xmlns:c="http://schemas.openxmlformats.org/drawingml/2006/chart" xmlns:r="http://schemas.openxmlformats.org/officeDocument/2006/relationships" r:id="rId7"/>
          </a:graphicData>
        </a:graphic>
      </p:graphicFrame>
      <p:pic>
        <p:nvPicPr>
          <p:cNvPr id="10" name="Imagen 9">
            <a:extLst>
              <a:ext uri="{FF2B5EF4-FFF2-40B4-BE49-F238E27FC236}">
                <a16:creationId xmlns:a16="http://schemas.microsoft.com/office/drawing/2014/main" id="{011F518A-D845-5F46-B7F6-BE62234B6B95}"/>
              </a:ext>
            </a:extLst>
          </p:cNvPr>
          <p:cNvPicPr>
            <a:picLocks noChangeAspect="1"/>
          </p:cNvPicPr>
          <p:nvPr/>
        </p:nvPicPr>
        <p:blipFill>
          <a:blip r:embed="rId8"/>
          <a:stretch>
            <a:fillRect/>
          </a:stretch>
        </p:blipFill>
        <p:spPr>
          <a:xfrm>
            <a:off x="8175506" y="1063155"/>
            <a:ext cx="1780137" cy="2243871"/>
          </a:xfrm>
          <a:prstGeom prst="rect">
            <a:avLst/>
          </a:prstGeom>
        </p:spPr>
      </p:pic>
      <p:pic>
        <p:nvPicPr>
          <p:cNvPr id="11" name="Imagen 5">
            <a:extLst>
              <a:ext uri="{FF2B5EF4-FFF2-40B4-BE49-F238E27FC236}">
                <a16:creationId xmlns:a16="http://schemas.microsoft.com/office/drawing/2014/main" id="{DF5FD6E6-DE14-0A86-5EB2-F960C3B55A8D}"/>
              </a:ext>
            </a:extLst>
          </p:cNvPr>
          <p:cNvPicPr>
            <a:picLocks noChangeAspect="1"/>
          </p:cNvPicPr>
          <p:nvPr/>
        </p:nvPicPr>
        <p:blipFill>
          <a:blip r:embed="rId9"/>
          <a:stretch>
            <a:fillRect/>
          </a:stretch>
        </p:blipFill>
        <p:spPr>
          <a:xfrm>
            <a:off x="7293364" y="3666116"/>
            <a:ext cx="2500297" cy="2809931"/>
          </a:xfrm>
          <a:prstGeom prst="rect">
            <a:avLst/>
          </a:prstGeom>
        </p:spPr>
      </p:pic>
      <p:graphicFrame>
        <p:nvGraphicFramePr>
          <p:cNvPr id="15" name="Gráfico 14">
            <a:extLst>
              <a:ext uri="{FF2B5EF4-FFF2-40B4-BE49-F238E27FC236}">
                <a16:creationId xmlns:a16="http://schemas.microsoft.com/office/drawing/2014/main" id="{BB1CCBC8-6964-485C-D197-8B1A03818953}"/>
              </a:ext>
            </a:extLst>
          </p:cNvPr>
          <p:cNvGraphicFramePr/>
          <p:nvPr/>
        </p:nvGraphicFramePr>
        <p:xfrm>
          <a:off x="9595175" y="906023"/>
          <a:ext cx="2698728" cy="2398836"/>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413672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63">
          <a:extLst>
            <a:ext uri="{FF2B5EF4-FFF2-40B4-BE49-F238E27FC236}">
              <a16:creationId xmlns:a16="http://schemas.microsoft.com/office/drawing/2014/main" id="{32725206-0D9F-C208-2321-0C2908FE119E}"/>
            </a:ext>
          </a:extLst>
        </p:cNvPr>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3">
            <p14:nvContentPartPr>
              <p14:cNvPr id="2" name="Entrada de lápiz 1">
                <a:extLst>
                  <a:ext uri="{FF2B5EF4-FFF2-40B4-BE49-F238E27FC236}">
                    <a16:creationId xmlns:a16="http://schemas.microsoft.com/office/drawing/2014/main" id="{E41BA434-DBEA-ADC5-BB03-B2E821F16F94}"/>
                  </a:ext>
                </a:extLst>
              </p14:cNvPr>
              <p14:cNvContentPartPr/>
              <p14:nvPr/>
            </p14:nvContentPartPr>
            <p14:xfrm>
              <a:off x="975381" y="639120"/>
              <a:ext cx="480" cy="480"/>
            </p14:xfrm>
          </p:contentPart>
        </mc:Choice>
        <mc:Fallback xmlns="">
          <p:pic>
            <p:nvPicPr>
              <p:cNvPr id="2" name="Entrada de lápiz 1">
                <a:extLst>
                  <a:ext uri="{FF2B5EF4-FFF2-40B4-BE49-F238E27FC236}">
                    <a16:creationId xmlns:a16="http://schemas.microsoft.com/office/drawing/2014/main" id="{E41BA434-DBEA-ADC5-BB03-B2E821F16F94}"/>
                  </a:ext>
                </a:extLst>
              </p:cNvPr>
              <p:cNvPicPr/>
              <p:nvPr/>
            </p:nvPicPr>
            <p:blipFill>
              <a:blip r:embed="rId4"/>
              <a:stretch>
                <a:fillRect/>
              </a:stretch>
            </p:blipFill>
            <p:spPr>
              <a:xfrm>
                <a:off x="963381" y="627120"/>
                <a:ext cx="24000" cy="24000"/>
              </a:xfrm>
              <a:prstGeom prst="rect">
                <a:avLst/>
              </a:prstGeom>
            </p:spPr>
          </p:pic>
        </mc:Fallback>
      </mc:AlternateContent>
      <p:grpSp>
        <p:nvGrpSpPr>
          <p:cNvPr id="3" name="Grupo 2">
            <a:extLst>
              <a:ext uri="{FF2B5EF4-FFF2-40B4-BE49-F238E27FC236}">
                <a16:creationId xmlns:a16="http://schemas.microsoft.com/office/drawing/2014/main" id="{E919B205-B89E-B3CF-98C2-C9A2FFBFC5A8}"/>
              </a:ext>
            </a:extLst>
          </p:cNvPr>
          <p:cNvGrpSpPr/>
          <p:nvPr/>
        </p:nvGrpSpPr>
        <p:grpSpPr>
          <a:xfrm>
            <a:off x="298167" y="252880"/>
            <a:ext cx="2148020" cy="385281"/>
            <a:chOff x="5872261" y="1125027"/>
            <a:chExt cx="2275755" cy="408193"/>
          </a:xfrm>
        </p:grpSpPr>
        <p:pic>
          <p:nvPicPr>
            <p:cNvPr id="4" name="Google Shape;58;p14" title="logo-1.png">
              <a:extLst>
                <a:ext uri="{FF2B5EF4-FFF2-40B4-BE49-F238E27FC236}">
                  <a16:creationId xmlns:a16="http://schemas.microsoft.com/office/drawing/2014/main" id="{B20FC1E5-4CB7-37D7-2594-40B39205D3B8}"/>
                </a:ext>
              </a:extLst>
            </p:cNvPr>
            <p:cNvPicPr preferRelativeResize="0"/>
            <p:nvPr/>
          </p:nvPicPr>
          <p:blipFill>
            <a:blip r:embed="rId5">
              <a:alphaModFix/>
            </a:blip>
            <a:stretch>
              <a:fillRect/>
            </a:stretch>
          </p:blipFill>
          <p:spPr>
            <a:xfrm>
              <a:off x="6777569" y="1125027"/>
              <a:ext cx="1370447" cy="408193"/>
            </a:xfrm>
            <a:prstGeom prst="rect">
              <a:avLst/>
            </a:prstGeom>
            <a:noFill/>
            <a:ln>
              <a:noFill/>
            </a:ln>
          </p:spPr>
        </p:pic>
        <p:pic>
          <p:nvPicPr>
            <p:cNvPr id="5" name="Imagen 4" descr="Logotipo&#10;&#10;El contenido generado por IA puede ser incorrecto.">
              <a:extLst>
                <a:ext uri="{FF2B5EF4-FFF2-40B4-BE49-F238E27FC236}">
                  <a16:creationId xmlns:a16="http://schemas.microsoft.com/office/drawing/2014/main" id="{6AE125CC-506A-B998-A5D4-4DE916EF07C2}"/>
                </a:ext>
              </a:extLst>
            </p:cNvPr>
            <p:cNvPicPr>
              <a:picLocks noChangeAspect="1"/>
            </p:cNvPicPr>
            <p:nvPr/>
          </p:nvPicPr>
          <p:blipFill>
            <a:blip r:embed="rId6"/>
            <a:stretch>
              <a:fillRect/>
            </a:stretch>
          </p:blipFill>
          <p:spPr>
            <a:xfrm>
              <a:off x="5872261" y="1191164"/>
              <a:ext cx="826379" cy="269980"/>
            </a:xfrm>
            <a:prstGeom prst="rect">
              <a:avLst/>
            </a:prstGeom>
          </p:spPr>
        </p:pic>
      </p:grpSp>
      <p:sp>
        <p:nvSpPr>
          <p:cNvPr id="6" name="Marcador de texto 1">
            <a:extLst>
              <a:ext uri="{FF2B5EF4-FFF2-40B4-BE49-F238E27FC236}">
                <a16:creationId xmlns:a16="http://schemas.microsoft.com/office/drawing/2014/main" id="{4744171C-B94D-F828-7002-F698C3165677}"/>
              </a:ext>
            </a:extLst>
          </p:cNvPr>
          <p:cNvSpPr txBox="1">
            <a:spLocks noChangeArrowheads="1"/>
          </p:cNvSpPr>
          <p:nvPr/>
        </p:nvSpPr>
        <p:spPr>
          <a:xfrm>
            <a:off x="248371" y="743212"/>
            <a:ext cx="8350251" cy="690033"/>
          </a:xfrm>
          <a:prstGeom prst="rect">
            <a:avLst/>
          </a:prstGeom>
          <a:noFill/>
          <a:ln>
            <a:noFill/>
          </a:ln>
        </p:spPr>
        <p:txBody>
          <a:bodyPr spcFirstLastPara="1" wrap="square" lIns="121900" tIns="121900" rIns="121900" bIns="121900" anchor="t" anchorCtr="0">
            <a:normAutofit fontScale="85000" lnSpcReduction="20000"/>
          </a:bodyPr>
          <a:lstStyle>
            <a:defPPr marR="0" lvl="0" algn="l" rtl="0">
              <a:lnSpc>
                <a:spcPct val="100000"/>
              </a:lnSpc>
              <a:spcBef>
                <a:spcPts val="0"/>
              </a:spcBef>
              <a:spcAft>
                <a:spcPts val="0"/>
              </a:spcAft>
            </a:defPPr>
            <a:lvl1pPr marL="457200" marR="0" lvl="0" indent="-3429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1pPr>
            <a:lvl2pPr marL="914400" marR="0" lvl="1"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2pPr>
            <a:lvl3pPr marL="1371600" marR="0" lvl="2"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3pPr>
            <a:lvl4pPr marL="1828800" marR="0" lvl="3"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4pPr>
            <a:lvl5pPr marL="2286000" marR="0" lvl="4"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5pPr>
            <a:lvl6pPr marL="2743200" marR="0" lvl="5"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6pPr>
            <a:lvl7pPr marL="3200400" marR="0" lvl="6"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7pPr>
            <a:lvl8pPr marL="3657600" marR="0" lvl="7"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8pPr>
            <a:lvl9pPr marL="4114800" marR="0" lvl="8"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9pPr>
          </a:lstStyle>
          <a:p>
            <a:pPr algn="l">
              <a:defRPr/>
            </a:pPr>
            <a:r>
              <a:rPr lang="es-ES" sz="4267" b="1" dirty="0">
                <a:solidFill>
                  <a:srgbClr val="3547C7"/>
                </a:solidFill>
                <a:latin typeface="Montserrat"/>
              </a:rPr>
              <a:t>5. Ámbito Productos</a:t>
            </a:r>
          </a:p>
        </p:txBody>
      </p:sp>
      <p:sp>
        <p:nvSpPr>
          <p:cNvPr id="12" name="Marcador de texto 2">
            <a:extLst>
              <a:ext uri="{FF2B5EF4-FFF2-40B4-BE49-F238E27FC236}">
                <a16:creationId xmlns:a16="http://schemas.microsoft.com/office/drawing/2014/main" id="{4232D98A-2644-C356-CC3A-98286834B01E}"/>
              </a:ext>
            </a:extLst>
          </p:cNvPr>
          <p:cNvSpPr txBox="1">
            <a:spLocks noChangeArrowheads="1"/>
          </p:cNvSpPr>
          <p:nvPr/>
        </p:nvSpPr>
        <p:spPr>
          <a:xfrm>
            <a:off x="435672" y="1267281"/>
            <a:ext cx="13832417" cy="121284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80000"/>
              </a:lnSpc>
              <a:defRPr/>
            </a:pPr>
            <a:r>
              <a:rPr lang="es-ES" sz="2400" dirty="0">
                <a:solidFill>
                  <a:srgbClr val="3547C7"/>
                </a:solidFill>
                <a:latin typeface="Montserrat"/>
              </a:rPr>
              <a:t>Certificación a Nivel Nacional</a:t>
            </a:r>
            <a:endParaRPr lang="es-CL" altLang="es-CL" sz="2400" dirty="0"/>
          </a:p>
        </p:txBody>
      </p:sp>
      <p:pic>
        <p:nvPicPr>
          <p:cNvPr id="9" name="Imagen 8">
            <a:extLst>
              <a:ext uri="{FF2B5EF4-FFF2-40B4-BE49-F238E27FC236}">
                <a16:creationId xmlns:a16="http://schemas.microsoft.com/office/drawing/2014/main" id="{075562EB-B6F3-811F-683F-2FD283EF4A06}"/>
              </a:ext>
            </a:extLst>
          </p:cNvPr>
          <p:cNvPicPr>
            <a:picLocks noChangeAspect="1"/>
          </p:cNvPicPr>
          <p:nvPr/>
        </p:nvPicPr>
        <p:blipFill>
          <a:blip r:embed="rId7"/>
          <a:stretch>
            <a:fillRect/>
          </a:stretch>
        </p:blipFill>
        <p:spPr>
          <a:xfrm>
            <a:off x="469498" y="2241092"/>
            <a:ext cx="11253003" cy="3497555"/>
          </a:xfrm>
          <a:prstGeom prst="rect">
            <a:avLst/>
          </a:prstGeom>
        </p:spPr>
      </p:pic>
    </p:spTree>
    <p:extLst>
      <p:ext uri="{BB962C8B-B14F-4D97-AF65-F5344CB8AC3E}">
        <p14:creationId xmlns:p14="http://schemas.microsoft.com/office/powerpoint/2010/main" val="19578455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63">
          <a:extLst>
            <a:ext uri="{FF2B5EF4-FFF2-40B4-BE49-F238E27FC236}">
              <a16:creationId xmlns:a16="http://schemas.microsoft.com/office/drawing/2014/main" id="{BFCB0809-6143-51A4-483B-9C8CE445C595}"/>
            </a:ext>
          </a:extLst>
        </p:cNvPr>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3">
            <p14:nvContentPartPr>
              <p14:cNvPr id="2" name="Entrada de lápiz 1">
                <a:extLst>
                  <a:ext uri="{FF2B5EF4-FFF2-40B4-BE49-F238E27FC236}">
                    <a16:creationId xmlns:a16="http://schemas.microsoft.com/office/drawing/2014/main" id="{882F3E8A-1943-19A8-D988-2E9912627F5E}"/>
                  </a:ext>
                </a:extLst>
              </p14:cNvPr>
              <p14:cNvContentPartPr/>
              <p14:nvPr/>
            </p14:nvContentPartPr>
            <p14:xfrm>
              <a:off x="975381" y="639120"/>
              <a:ext cx="480" cy="480"/>
            </p14:xfrm>
          </p:contentPart>
        </mc:Choice>
        <mc:Fallback xmlns="">
          <p:pic>
            <p:nvPicPr>
              <p:cNvPr id="2" name="Entrada de lápiz 1">
                <a:extLst>
                  <a:ext uri="{FF2B5EF4-FFF2-40B4-BE49-F238E27FC236}">
                    <a16:creationId xmlns:a16="http://schemas.microsoft.com/office/drawing/2014/main" id="{882F3E8A-1943-19A8-D988-2E9912627F5E}"/>
                  </a:ext>
                </a:extLst>
              </p:cNvPr>
              <p:cNvPicPr/>
              <p:nvPr/>
            </p:nvPicPr>
            <p:blipFill>
              <a:blip r:embed="rId4"/>
              <a:stretch>
                <a:fillRect/>
              </a:stretch>
            </p:blipFill>
            <p:spPr>
              <a:xfrm>
                <a:off x="963381" y="627120"/>
                <a:ext cx="24000" cy="24000"/>
              </a:xfrm>
              <a:prstGeom prst="rect">
                <a:avLst/>
              </a:prstGeom>
            </p:spPr>
          </p:pic>
        </mc:Fallback>
      </mc:AlternateContent>
      <p:grpSp>
        <p:nvGrpSpPr>
          <p:cNvPr id="3" name="Grupo 2">
            <a:extLst>
              <a:ext uri="{FF2B5EF4-FFF2-40B4-BE49-F238E27FC236}">
                <a16:creationId xmlns:a16="http://schemas.microsoft.com/office/drawing/2014/main" id="{FEBBA3E0-DAC7-EB6E-97D4-775C9F03C7D8}"/>
              </a:ext>
            </a:extLst>
          </p:cNvPr>
          <p:cNvGrpSpPr/>
          <p:nvPr/>
        </p:nvGrpSpPr>
        <p:grpSpPr>
          <a:xfrm>
            <a:off x="298167" y="252880"/>
            <a:ext cx="2148020" cy="385281"/>
            <a:chOff x="5872261" y="1125027"/>
            <a:chExt cx="2275755" cy="408193"/>
          </a:xfrm>
        </p:grpSpPr>
        <p:pic>
          <p:nvPicPr>
            <p:cNvPr id="4" name="Google Shape;58;p14" title="logo-1.png">
              <a:extLst>
                <a:ext uri="{FF2B5EF4-FFF2-40B4-BE49-F238E27FC236}">
                  <a16:creationId xmlns:a16="http://schemas.microsoft.com/office/drawing/2014/main" id="{511530EE-2617-E410-5032-2484C71EF626}"/>
                </a:ext>
              </a:extLst>
            </p:cNvPr>
            <p:cNvPicPr preferRelativeResize="0"/>
            <p:nvPr/>
          </p:nvPicPr>
          <p:blipFill>
            <a:blip r:embed="rId5">
              <a:alphaModFix/>
            </a:blip>
            <a:stretch>
              <a:fillRect/>
            </a:stretch>
          </p:blipFill>
          <p:spPr>
            <a:xfrm>
              <a:off x="6777569" y="1125027"/>
              <a:ext cx="1370447" cy="408193"/>
            </a:xfrm>
            <a:prstGeom prst="rect">
              <a:avLst/>
            </a:prstGeom>
            <a:noFill/>
            <a:ln>
              <a:noFill/>
            </a:ln>
          </p:spPr>
        </p:pic>
        <p:pic>
          <p:nvPicPr>
            <p:cNvPr id="5" name="Imagen 4" descr="Logotipo&#10;&#10;El contenido generado por IA puede ser incorrecto.">
              <a:extLst>
                <a:ext uri="{FF2B5EF4-FFF2-40B4-BE49-F238E27FC236}">
                  <a16:creationId xmlns:a16="http://schemas.microsoft.com/office/drawing/2014/main" id="{EF604DDA-AE84-F390-8EC6-BA84C1F91C0E}"/>
                </a:ext>
              </a:extLst>
            </p:cNvPr>
            <p:cNvPicPr>
              <a:picLocks noChangeAspect="1"/>
            </p:cNvPicPr>
            <p:nvPr/>
          </p:nvPicPr>
          <p:blipFill>
            <a:blip r:embed="rId6"/>
            <a:stretch>
              <a:fillRect/>
            </a:stretch>
          </p:blipFill>
          <p:spPr>
            <a:xfrm>
              <a:off x="5872261" y="1191164"/>
              <a:ext cx="826379" cy="269980"/>
            </a:xfrm>
            <a:prstGeom prst="rect">
              <a:avLst/>
            </a:prstGeom>
          </p:spPr>
        </p:pic>
      </p:grpSp>
      <p:sp>
        <p:nvSpPr>
          <p:cNvPr id="6" name="Marcador de texto 1">
            <a:extLst>
              <a:ext uri="{FF2B5EF4-FFF2-40B4-BE49-F238E27FC236}">
                <a16:creationId xmlns:a16="http://schemas.microsoft.com/office/drawing/2014/main" id="{344AB3B1-EAF6-0469-1657-A0299A58119B}"/>
              </a:ext>
            </a:extLst>
          </p:cNvPr>
          <p:cNvSpPr txBox="1">
            <a:spLocks noChangeArrowheads="1"/>
          </p:cNvSpPr>
          <p:nvPr/>
        </p:nvSpPr>
        <p:spPr>
          <a:xfrm>
            <a:off x="248371" y="743212"/>
            <a:ext cx="8350251" cy="690033"/>
          </a:xfrm>
          <a:prstGeom prst="rect">
            <a:avLst/>
          </a:prstGeom>
          <a:noFill/>
          <a:ln>
            <a:noFill/>
          </a:ln>
        </p:spPr>
        <p:txBody>
          <a:bodyPr spcFirstLastPara="1" wrap="square" lIns="121900" tIns="121900" rIns="121900" bIns="121900" anchor="t" anchorCtr="0">
            <a:normAutofit fontScale="85000" lnSpcReduction="20000"/>
          </a:bodyPr>
          <a:lstStyle>
            <a:defPPr marR="0" lvl="0" algn="l" rtl="0">
              <a:lnSpc>
                <a:spcPct val="100000"/>
              </a:lnSpc>
              <a:spcBef>
                <a:spcPts val="0"/>
              </a:spcBef>
              <a:spcAft>
                <a:spcPts val="0"/>
              </a:spcAft>
            </a:defPPr>
            <a:lvl1pPr marL="457200" marR="0" lvl="0" indent="-3429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1pPr>
            <a:lvl2pPr marL="914400" marR="0" lvl="1"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2pPr>
            <a:lvl3pPr marL="1371600" marR="0" lvl="2"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3pPr>
            <a:lvl4pPr marL="1828800" marR="0" lvl="3"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4pPr>
            <a:lvl5pPr marL="2286000" marR="0" lvl="4"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5pPr>
            <a:lvl6pPr marL="2743200" marR="0" lvl="5"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6pPr>
            <a:lvl7pPr marL="3200400" marR="0" lvl="6"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7pPr>
            <a:lvl8pPr marL="3657600" marR="0" lvl="7"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8pPr>
            <a:lvl9pPr marL="4114800" marR="0" lvl="8"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9pPr>
          </a:lstStyle>
          <a:p>
            <a:pPr algn="l">
              <a:defRPr/>
            </a:pPr>
            <a:r>
              <a:rPr lang="es-ES" sz="4267" b="1" dirty="0">
                <a:solidFill>
                  <a:srgbClr val="3547C7"/>
                </a:solidFill>
                <a:latin typeface="Montserrat"/>
              </a:rPr>
              <a:t>5. Ámbito Productos</a:t>
            </a:r>
          </a:p>
        </p:txBody>
      </p:sp>
      <p:sp>
        <p:nvSpPr>
          <p:cNvPr id="12" name="Marcador de texto 2">
            <a:extLst>
              <a:ext uri="{FF2B5EF4-FFF2-40B4-BE49-F238E27FC236}">
                <a16:creationId xmlns:a16="http://schemas.microsoft.com/office/drawing/2014/main" id="{2593DA2A-347E-9815-5E3E-03ECBC37F1FD}"/>
              </a:ext>
            </a:extLst>
          </p:cNvPr>
          <p:cNvSpPr txBox="1">
            <a:spLocks noChangeArrowheads="1"/>
          </p:cNvSpPr>
          <p:nvPr/>
        </p:nvSpPr>
        <p:spPr>
          <a:xfrm>
            <a:off x="435672" y="1267281"/>
            <a:ext cx="13832417" cy="121284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80000"/>
              </a:lnSpc>
              <a:defRPr/>
            </a:pPr>
            <a:r>
              <a:rPr lang="es-ES" sz="2400" dirty="0">
                <a:solidFill>
                  <a:srgbClr val="3547C7"/>
                </a:solidFill>
                <a:latin typeface="Montserrat"/>
              </a:rPr>
              <a:t>Certificación a Nivel Nacional</a:t>
            </a:r>
            <a:endParaRPr lang="es-CL" altLang="es-CL" sz="2400" dirty="0"/>
          </a:p>
        </p:txBody>
      </p:sp>
      <p:pic>
        <p:nvPicPr>
          <p:cNvPr id="15" name="Imagen 14">
            <a:extLst>
              <a:ext uri="{FF2B5EF4-FFF2-40B4-BE49-F238E27FC236}">
                <a16:creationId xmlns:a16="http://schemas.microsoft.com/office/drawing/2014/main" id="{901A4B86-E4BF-5CAD-B460-86BED468ED70}"/>
              </a:ext>
            </a:extLst>
          </p:cNvPr>
          <p:cNvPicPr>
            <a:picLocks noChangeAspect="1"/>
          </p:cNvPicPr>
          <p:nvPr/>
        </p:nvPicPr>
        <p:blipFill>
          <a:blip r:embed="rId7"/>
          <a:stretch>
            <a:fillRect/>
          </a:stretch>
        </p:blipFill>
        <p:spPr>
          <a:xfrm>
            <a:off x="8269431" y="983764"/>
            <a:ext cx="2552700" cy="355600"/>
          </a:xfrm>
          <a:prstGeom prst="rect">
            <a:avLst/>
          </a:prstGeom>
        </p:spPr>
      </p:pic>
      <p:pic>
        <p:nvPicPr>
          <p:cNvPr id="17" name="Imagen 16">
            <a:extLst>
              <a:ext uri="{FF2B5EF4-FFF2-40B4-BE49-F238E27FC236}">
                <a16:creationId xmlns:a16="http://schemas.microsoft.com/office/drawing/2014/main" id="{D3D97916-1B42-40EB-70AE-5BC58F76442C}"/>
              </a:ext>
            </a:extLst>
          </p:cNvPr>
          <p:cNvPicPr>
            <a:picLocks noChangeAspect="1"/>
          </p:cNvPicPr>
          <p:nvPr/>
        </p:nvPicPr>
        <p:blipFill>
          <a:blip r:embed="rId8"/>
          <a:stretch>
            <a:fillRect/>
          </a:stretch>
        </p:blipFill>
        <p:spPr>
          <a:xfrm>
            <a:off x="8174181" y="4119643"/>
            <a:ext cx="2743200" cy="317500"/>
          </a:xfrm>
          <a:prstGeom prst="rect">
            <a:avLst/>
          </a:prstGeom>
        </p:spPr>
      </p:pic>
      <p:pic>
        <p:nvPicPr>
          <p:cNvPr id="9" name="Imagen 8">
            <a:extLst>
              <a:ext uri="{FF2B5EF4-FFF2-40B4-BE49-F238E27FC236}">
                <a16:creationId xmlns:a16="http://schemas.microsoft.com/office/drawing/2014/main" id="{A1F2ED52-E364-B02E-7061-917041B43805}"/>
              </a:ext>
            </a:extLst>
          </p:cNvPr>
          <p:cNvPicPr>
            <a:picLocks noChangeAspect="1"/>
          </p:cNvPicPr>
          <p:nvPr/>
        </p:nvPicPr>
        <p:blipFill>
          <a:blip r:embed="rId9"/>
          <a:stretch>
            <a:fillRect/>
          </a:stretch>
        </p:blipFill>
        <p:spPr>
          <a:xfrm>
            <a:off x="6990166" y="337543"/>
            <a:ext cx="4982270" cy="466790"/>
          </a:xfrm>
          <a:prstGeom prst="rect">
            <a:avLst/>
          </a:prstGeom>
        </p:spPr>
      </p:pic>
      <p:pic>
        <p:nvPicPr>
          <p:cNvPr id="14" name="Imagen 13">
            <a:extLst>
              <a:ext uri="{FF2B5EF4-FFF2-40B4-BE49-F238E27FC236}">
                <a16:creationId xmlns:a16="http://schemas.microsoft.com/office/drawing/2014/main" id="{B2F9A47F-FA7D-FD0C-1ADA-FA6B2C8D8D10}"/>
              </a:ext>
            </a:extLst>
          </p:cNvPr>
          <p:cNvPicPr>
            <a:picLocks noChangeAspect="1"/>
          </p:cNvPicPr>
          <p:nvPr/>
        </p:nvPicPr>
        <p:blipFill>
          <a:blip r:embed="rId10"/>
          <a:stretch>
            <a:fillRect/>
          </a:stretch>
        </p:blipFill>
        <p:spPr>
          <a:xfrm>
            <a:off x="6961526" y="1339364"/>
            <a:ext cx="5039550" cy="2573674"/>
          </a:xfrm>
          <a:prstGeom prst="rect">
            <a:avLst/>
          </a:prstGeom>
        </p:spPr>
      </p:pic>
      <p:pic>
        <p:nvPicPr>
          <p:cNvPr id="18" name="Imagen 17">
            <a:extLst>
              <a:ext uri="{FF2B5EF4-FFF2-40B4-BE49-F238E27FC236}">
                <a16:creationId xmlns:a16="http://schemas.microsoft.com/office/drawing/2014/main" id="{24AA0A61-1A43-63FE-0E3E-E4C3838A57A5}"/>
              </a:ext>
            </a:extLst>
          </p:cNvPr>
          <p:cNvPicPr>
            <a:picLocks noChangeAspect="1"/>
          </p:cNvPicPr>
          <p:nvPr/>
        </p:nvPicPr>
        <p:blipFill>
          <a:blip r:embed="rId11"/>
          <a:stretch>
            <a:fillRect/>
          </a:stretch>
        </p:blipFill>
        <p:spPr>
          <a:xfrm>
            <a:off x="7263214" y="4428969"/>
            <a:ext cx="4382685" cy="2323499"/>
          </a:xfrm>
          <a:prstGeom prst="rect">
            <a:avLst/>
          </a:prstGeom>
        </p:spPr>
      </p:pic>
      <p:pic>
        <p:nvPicPr>
          <p:cNvPr id="21" name="Imagen 20">
            <a:extLst>
              <a:ext uri="{FF2B5EF4-FFF2-40B4-BE49-F238E27FC236}">
                <a16:creationId xmlns:a16="http://schemas.microsoft.com/office/drawing/2014/main" id="{A7301497-E975-1017-3D17-DA3E99CAE02D}"/>
              </a:ext>
            </a:extLst>
          </p:cNvPr>
          <p:cNvPicPr>
            <a:picLocks noChangeAspect="1"/>
          </p:cNvPicPr>
          <p:nvPr/>
        </p:nvPicPr>
        <p:blipFill>
          <a:blip r:embed="rId12"/>
          <a:stretch>
            <a:fillRect/>
          </a:stretch>
        </p:blipFill>
        <p:spPr>
          <a:xfrm>
            <a:off x="435672" y="2141140"/>
            <a:ext cx="5001323" cy="3543795"/>
          </a:xfrm>
          <a:prstGeom prst="rect">
            <a:avLst/>
          </a:prstGeom>
        </p:spPr>
      </p:pic>
      <p:pic>
        <p:nvPicPr>
          <p:cNvPr id="23" name="Imagen 22">
            <a:extLst>
              <a:ext uri="{FF2B5EF4-FFF2-40B4-BE49-F238E27FC236}">
                <a16:creationId xmlns:a16="http://schemas.microsoft.com/office/drawing/2014/main" id="{53573529-BC96-1163-7CE8-6B6520EA6484}"/>
              </a:ext>
            </a:extLst>
          </p:cNvPr>
          <p:cNvPicPr>
            <a:picLocks noChangeAspect="1"/>
          </p:cNvPicPr>
          <p:nvPr/>
        </p:nvPicPr>
        <p:blipFill>
          <a:blip r:embed="rId13"/>
          <a:stretch>
            <a:fillRect/>
          </a:stretch>
        </p:blipFill>
        <p:spPr>
          <a:xfrm>
            <a:off x="1188245" y="6114788"/>
            <a:ext cx="2515884" cy="308214"/>
          </a:xfrm>
          <a:prstGeom prst="rect">
            <a:avLst/>
          </a:prstGeom>
        </p:spPr>
      </p:pic>
    </p:spTree>
    <p:extLst>
      <p:ext uri="{BB962C8B-B14F-4D97-AF65-F5344CB8AC3E}">
        <p14:creationId xmlns:p14="http://schemas.microsoft.com/office/powerpoint/2010/main" val="4926456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63">
          <a:extLst>
            <a:ext uri="{FF2B5EF4-FFF2-40B4-BE49-F238E27FC236}">
              <a16:creationId xmlns:a16="http://schemas.microsoft.com/office/drawing/2014/main" id="{83C949C7-B66A-8AC1-70DC-59D127D04C66}"/>
            </a:ext>
          </a:extLst>
        </p:cNvPr>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3">
            <p14:nvContentPartPr>
              <p14:cNvPr id="2" name="Entrada de lápiz 1">
                <a:extLst>
                  <a:ext uri="{FF2B5EF4-FFF2-40B4-BE49-F238E27FC236}">
                    <a16:creationId xmlns:a16="http://schemas.microsoft.com/office/drawing/2014/main" id="{A81A42D4-31E1-D521-E1EF-D7804D7243A9}"/>
                  </a:ext>
                </a:extLst>
              </p14:cNvPr>
              <p14:cNvContentPartPr/>
              <p14:nvPr/>
            </p14:nvContentPartPr>
            <p14:xfrm>
              <a:off x="975381" y="639120"/>
              <a:ext cx="480" cy="480"/>
            </p14:xfrm>
          </p:contentPart>
        </mc:Choice>
        <mc:Fallback xmlns="">
          <p:pic>
            <p:nvPicPr>
              <p:cNvPr id="2" name="Entrada de lápiz 1">
                <a:extLst>
                  <a:ext uri="{FF2B5EF4-FFF2-40B4-BE49-F238E27FC236}">
                    <a16:creationId xmlns:a16="http://schemas.microsoft.com/office/drawing/2014/main" id="{A81A42D4-31E1-D521-E1EF-D7804D7243A9}"/>
                  </a:ext>
                </a:extLst>
              </p:cNvPr>
              <p:cNvPicPr/>
              <p:nvPr/>
            </p:nvPicPr>
            <p:blipFill>
              <a:blip r:embed="rId4"/>
              <a:stretch>
                <a:fillRect/>
              </a:stretch>
            </p:blipFill>
            <p:spPr>
              <a:xfrm>
                <a:off x="963381" y="627120"/>
                <a:ext cx="24000" cy="24000"/>
              </a:xfrm>
              <a:prstGeom prst="rect">
                <a:avLst/>
              </a:prstGeom>
            </p:spPr>
          </p:pic>
        </mc:Fallback>
      </mc:AlternateContent>
      <p:grpSp>
        <p:nvGrpSpPr>
          <p:cNvPr id="3" name="Grupo 2">
            <a:extLst>
              <a:ext uri="{FF2B5EF4-FFF2-40B4-BE49-F238E27FC236}">
                <a16:creationId xmlns:a16="http://schemas.microsoft.com/office/drawing/2014/main" id="{F3BE2131-F7B2-8F2D-1CAC-706F7EEA0498}"/>
              </a:ext>
            </a:extLst>
          </p:cNvPr>
          <p:cNvGrpSpPr/>
          <p:nvPr/>
        </p:nvGrpSpPr>
        <p:grpSpPr>
          <a:xfrm>
            <a:off x="298167" y="252880"/>
            <a:ext cx="2148020" cy="385281"/>
            <a:chOff x="5872261" y="1125027"/>
            <a:chExt cx="2275755" cy="408193"/>
          </a:xfrm>
        </p:grpSpPr>
        <p:pic>
          <p:nvPicPr>
            <p:cNvPr id="4" name="Google Shape;58;p14" title="logo-1.png">
              <a:extLst>
                <a:ext uri="{FF2B5EF4-FFF2-40B4-BE49-F238E27FC236}">
                  <a16:creationId xmlns:a16="http://schemas.microsoft.com/office/drawing/2014/main" id="{BC082040-9A37-53EB-4D70-DA33B159DB72}"/>
                </a:ext>
              </a:extLst>
            </p:cNvPr>
            <p:cNvPicPr preferRelativeResize="0"/>
            <p:nvPr/>
          </p:nvPicPr>
          <p:blipFill>
            <a:blip r:embed="rId5">
              <a:alphaModFix/>
            </a:blip>
            <a:stretch>
              <a:fillRect/>
            </a:stretch>
          </p:blipFill>
          <p:spPr>
            <a:xfrm>
              <a:off x="6777569" y="1125027"/>
              <a:ext cx="1370447" cy="408193"/>
            </a:xfrm>
            <a:prstGeom prst="rect">
              <a:avLst/>
            </a:prstGeom>
            <a:noFill/>
            <a:ln>
              <a:noFill/>
            </a:ln>
          </p:spPr>
        </p:pic>
        <p:pic>
          <p:nvPicPr>
            <p:cNvPr id="5" name="Imagen 4" descr="Logotipo&#10;&#10;El contenido generado por IA puede ser incorrecto.">
              <a:extLst>
                <a:ext uri="{FF2B5EF4-FFF2-40B4-BE49-F238E27FC236}">
                  <a16:creationId xmlns:a16="http://schemas.microsoft.com/office/drawing/2014/main" id="{2210CFC5-809E-DFF9-11A3-CF19E708596A}"/>
                </a:ext>
              </a:extLst>
            </p:cNvPr>
            <p:cNvPicPr>
              <a:picLocks noChangeAspect="1"/>
            </p:cNvPicPr>
            <p:nvPr/>
          </p:nvPicPr>
          <p:blipFill>
            <a:blip r:embed="rId6"/>
            <a:stretch>
              <a:fillRect/>
            </a:stretch>
          </p:blipFill>
          <p:spPr>
            <a:xfrm>
              <a:off x="5872261" y="1191164"/>
              <a:ext cx="826379" cy="269980"/>
            </a:xfrm>
            <a:prstGeom prst="rect">
              <a:avLst/>
            </a:prstGeom>
          </p:spPr>
        </p:pic>
      </p:grpSp>
      <p:sp>
        <p:nvSpPr>
          <p:cNvPr id="6" name="Marcador de texto 1">
            <a:extLst>
              <a:ext uri="{FF2B5EF4-FFF2-40B4-BE49-F238E27FC236}">
                <a16:creationId xmlns:a16="http://schemas.microsoft.com/office/drawing/2014/main" id="{5B292815-763A-B3D9-08A7-53FA8D80842F}"/>
              </a:ext>
            </a:extLst>
          </p:cNvPr>
          <p:cNvSpPr txBox="1">
            <a:spLocks noChangeArrowheads="1"/>
          </p:cNvSpPr>
          <p:nvPr/>
        </p:nvSpPr>
        <p:spPr>
          <a:xfrm>
            <a:off x="248371" y="743212"/>
            <a:ext cx="8350251" cy="690033"/>
          </a:xfrm>
          <a:prstGeom prst="rect">
            <a:avLst/>
          </a:prstGeom>
          <a:noFill/>
          <a:ln>
            <a:noFill/>
          </a:ln>
        </p:spPr>
        <p:txBody>
          <a:bodyPr spcFirstLastPara="1" wrap="square" lIns="121900" tIns="121900" rIns="121900" bIns="121900" anchor="t" anchorCtr="0">
            <a:normAutofit fontScale="85000" lnSpcReduction="20000"/>
          </a:bodyPr>
          <a:lstStyle>
            <a:defPPr marR="0" lvl="0" algn="l" rtl="0">
              <a:lnSpc>
                <a:spcPct val="100000"/>
              </a:lnSpc>
              <a:spcBef>
                <a:spcPts val="0"/>
              </a:spcBef>
              <a:spcAft>
                <a:spcPts val="0"/>
              </a:spcAft>
            </a:defPPr>
            <a:lvl1pPr marL="457200" marR="0" lvl="0" indent="-3429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1pPr>
            <a:lvl2pPr marL="914400" marR="0" lvl="1"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2pPr>
            <a:lvl3pPr marL="1371600" marR="0" lvl="2"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3pPr>
            <a:lvl4pPr marL="1828800" marR="0" lvl="3"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4pPr>
            <a:lvl5pPr marL="2286000" marR="0" lvl="4"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5pPr>
            <a:lvl6pPr marL="2743200" marR="0" lvl="5"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6pPr>
            <a:lvl7pPr marL="3200400" marR="0" lvl="6"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7pPr>
            <a:lvl8pPr marL="3657600" marR="0" lvl="7"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8pPr>
            <a:lvl9pPr marL="4114800" marR="0" lvl="8"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9pPr>
          </a:lstStyle>
          <a:p>
            <a:pPr algn="l">
              <a:defRPr/>
            </a:pPr>
            <a:r>
              <a:rPr lang="es-ES" sz="4267" b="1" dirty="0">
                <a:solidFill>
                  <a:srgbClr val="3547C7"/>
                </a:solidFill>
                <a:latin typeface="Montserrat"/>
              </a:rPr>
              <a:t>5. Ámbito Productos</a:t>
            </a:r>
          </a:p>
        </p:txBody>
      </p:sp>
      <p:sp>
        <p:nvSpPr>
          <p:cNvPr id="12" name="Marcador de texto 2">
            <a:extLst>
              <a:ext uri="{FF2B5EF4-FFF2-40B4-BE49-F238E27FC236}">
                <a16:creationId xmlns:a16="http://schemas.microsoft.com/office/drawing/2014/main" id="{69BFA149-9934-0400-386A-A916DEAEAB3B}"/>
              </a:ext>
            </a:extLst>
          </p:cNvPr>
          <p:cNvSpPr txBox="1">
            <a:spLocks noChangeArrowheads="1"/>
          </p:cNvSpPr>
          <p:nvPr/>
        </p:nvSpPr>
        <p:spPr>
          <a:xfrm>
            <a:off x="435672" y="1267281"/>
            <a:ext cx="13832417" cy="121284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80000"/>
              </a:lnSpc>
              <a:defRPr/>
            </a:pPr>
            <a:r>
              <a:rPr lang="es-ES" sz="2400" dirty="0">
                <a:solidFill>
                  <a:srgbClr val="3547C7"/>
                </a:solidFill>
                <a:latin typeface="Montserrat"/>
              </a:rPr>
              <a:t>Fiscalizaciones – Gestiones DR Tarapacá</a:t>
            </a:r>
            <a:endParaRPr lang="es-CL" altLang="es-CL" sz="2400" dirty="0"/>
          </a:p>
        </p:txBody>
      </p:sp>
      <p:graphicFrame>
        <p:nvGraphicFramePr>
          <p:cNvPr id="7" name="Gráfico 5">
            <a:extLst>
              <a:ext uri="{FF2B5EF4-FFF2-40B4-BE49-F238E27FC236}">
                <a16:creationId xmlns:a16="http://schemas.microsoft.com/office/drawing/2014/main" id="{8B92935F-82E4-8AD9-2267-45FCD883BDB4}"/>
              </a:ext>
            </a:extLst>
          </p:cNvPr>
          <p:cNvGraphicFramePr/>
          <p:nvPr>
            <p:extLst>
              <p:ext uri="{D42A27DB-BD31-4B8C-83A1-F6EECF244321}">
                <p14:modId xmlns:p14="http://schemas.microsoft.com/office/powerpoint/2010/main" val="2040716638"/>
              </p:ext>
            </p:extLst>
          </p:nvPr>
        </p:nvGraphicFramePr>
        <p:xfrm>
          <a:off x="1709683" y="1758871"/>
          <a:ext cx="8227452" cy="3510316"/>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 name="Tabla 14">
            <a:extLst>
              <a:ext uri="{FF2B5EF4-FFF2-40B4-BE49-F238E27FC236}">
                <a16:creationId xmlns:a16="http://schemas.microsoft.com/office/drawing/2014/main" id="{0EB6467A-5BF4-65D9-161D-FF395889EFA2}"/>
              </a:ext>
            </a:extLst>
          </p:cNvPr>
          <p:cNvGraphicFramePr>
            <a:graphicFrameLocks noGrp="1"/>
          </p:cNvGraphicFramePr>
          <p:nvPr>
            <p:extLst>
              <p:ext uri="{D42A27DB-BD31-4B8C-83A1-F6EECF244321}">
                <p14:modId xmlns:p14="http://schemas.microsoft.com/office/powerpoint/2010/main" val="3816230194"/>
              </p:ext>
            </p:extLst>
          </p:nvPr>
        </p:nvGraphicFramePr>
        <p:xfrm>
          <a:off x="3073400" y="5590720"/>
          <a:ext cx="6045200" cy="1016000"/>
        </p:xfrm>
        <a:graphic>
          <a:graphicData uri="http://schemas.openxmlformats.org/drawingml/2006/table">
            <a:tbl>
              <a:tblPr>
                <a:tableStyleId>{5C22544A-7EE6-4342-B048-85BDC9FD1C3A}</a:tableStyleId>
              </a:tblPr>
              <a:tblGrid>
                <a:gridCol w="2844800">
                  <a:extLst>
                    <a:ext uri="{9D8B030D-6E8A-4147-A177-3AD203B41FA5}">
                      <a16:colId xmlns:a16="http://schemas.microsoft.com/office/drawing/2014/main" val="258303914"/>
                    </a:ext>
                  </a:extLst>
                </a:gridCol>
                <a:gridCol w="1016000">
                  <a:extLst>
                    <a:ext uri="{9D8B030D-6E8A-4147-A177-3AD203B41FA5}">
                      <a16:colId xmlns:a16="http://schemas.microsoft.com/office/drawing/2014/main" val="2326095743"/>
                    </a:ext>
                  </a:extLst>
                </a:gridCol>
                <a:gridCol w="1016000">
                  <a:extLst>
                    <a:ext uri="{9D8B030D-6E8A-4147-A177-3AD203B41FA5}">
                      <a16:colId xmlns:a16="http://schemas.microsoft.com/office/drawing/2014/main" val="6667576"/>
                    </a:ext>
                  </a:extLst>
                </a:gridCol>
                <a:gridCol w="1168400">
                  <a:extLst>
                    <a:ext uri="{9D8B030D-6E8A-4147-A177-3AD203B41FA5}">
                      <a16:colId xmlns:a16="http://schemas.microsoft.com/office/drawing/2014/main" val="564924479"/>
                    </a:ext>
                  </a:extLst>
                </a:gridCol>
              </a:tblGrid>
              <a:tr h="254000">
                <a:tc>
                  <a:txBody>
                    <a:bodyPr/>
                    <a:lstStyle/>
                    <a:p>
                      <a:pPr algn="ctr" fontAlgn="b"/>
                      <a:r>
                        <a:rPr lang="es-CL" sz="1200" u="none" strike="noStrike" dirty="0">
                          <a:effectLst/>
                        </a:rPr>
                        <a:t> </a:t>
                      </a:r>
                      <a:endParaRPr lang="es-CL" sz="1200" b="0" i="0" u="none" strike="noStrike" dirty="0">
                        <a:solidFill>
                          <a:srgbClr val="000000"/>
                        </a:solidFill>
                        <a:effectLst/>
                        <a:latin typeface="Calibri" panose="020F0502020204030204" pitchFamily="34" charset="0"/>
                      </a:endParaRPr>
                    </a:p>
                  </a:txBody>
                  <a:tcPr marL="12700" marR="12700" marT="12700" marB="0" anchor="b"/>
                </a:tc>
                <a:tc>
                  <a:txBody>
                    <a:bodyPr/>
                    <a:lstStyle/>
                    <a:p>
                      <a:pPr algn="ctr" fontAlgn="b"/>
                      <a:r>
                        <a:rPr lang="es-CL" sz="1200" u="none" strike="noStrike" dirty="0">
                          <a:effectLst/>
                        </a:rPr>
                        <a:t>Realizadas</a:t>
                      </a:r>
                      <a:endParaRPr lang="es-CL" sz="1200" b="0" i="0" u="none" strike="noStrike" dirty="0">
                        <a:solidFill>
                          <a:srgbClr val="000000"/>
                        </a:solidFill>
                        <a:effectLst/>
                        <a:latin typeface="Calibri" panose="020F0502020204030204" pitchFamily="34" charset="0"/>
                      </a:endParaRPr>
                    </a:p>
                  </a:txBody>
                  <a:tcPr marL="12700" marR="12700" marT="12700" marB="0" anchor="b"/>
                </a:tc>
                <a:tc>
                  <a:txBody>
                    <a:bodyPr/>
                    <a:lstStyle/>
                    <a:p>
                      <a:pPr algn="ctr" fontAlgn="b"/>
                      <a:r>
                        <a:rPr lang="es-CL" sz="1200" u="none" strike="noStrike" dirty="0">
                          <a:effectLst/>
                        </a:rPr>
                        <a:t>Rechazadas</a:t>
                      </a:r>
                      <a:endParaRPr lang="es-CL" sz="1200" b="0" i="0" u="none" strike="noStrike" dirty="0">
                        <a:solidFill>
                          <a:srgbClr val="000000"/>
                        </a:solidFill>
                        <a:effectLst/>
                        <a:latin typeface="Calibri" panose="020F0502020204030204" pitchFamily="34" charset="0"/>
                      </a:endParaRPr>
                    </a:p>
                  </a:txBody>
                  <a:tcPr marL="12700" marR="12700" marT="12700" marB="0" anchor="b"/>
                </a:tc>
                <a:tc>
                  <a:txBody>
                    <a:bodyPr/>
                    <a:lstStyle/>
                    <a:p>
                      <a:pPr algn="ctr" fontAlgn="b"/>
                      <a:r>
                        <a:rPr lang="es-CL" sz="1200" u="none" strike="noStrike" dirty="0">
                          <a:effectLst/>
                        </a:rPr>
                        <a:t>% Rechazadas</a:t>
                      </a:r>
                      <a:endParaRPr lang="es-CL" sz="1200" b="0" i="0" u="none" strike="noStrike" dirty="0">
                        <a:solidFill>
                          <a:srgbClr val="000000"/>
                        </a:solidFill>
                        <a:effectLst/>
                        <a:latin typeface="Calibri" panose="020F0502020204030204" pitchFamily="34" charset="0"/>
                      </a:endParaRPr>
                    </a:p>
                  </a:txBody>
                  <a:tcPr marL="12700" marR="12700" marT="12700" marB="0" anchor="b"/>
                </a:tc>
                <a:extLst>
                  <a:ext uri="{0D108BD9-81ED-4DB2-BD59-A6C34878D82A}">
                    <a16:rowId xmlns:a16="http://schemas.microsoft.com/office/drawing/2014/main" val="394409590"/>
                  </a:ext>
                </a:extLst>
              </a:tr>
              <a:tr h="254000">
                <a:tc>
                  <a:txBody>
                    <a:bodyPr/>
                    <a:lstStyle/>
                    <a:p>
                      <a:pPr algn="l" fontAlgn="b"/>
                      <a:r>
                        <a:rPr lang="es-CL" sz="1200" u="none" strike="noStrike" dirty="0">
                          <a:effectLst/>
                        </a:rPr>
                        <a:t>Inspección Técnico Documental</a:t>
                      </a:r>
                      <a:endParaRPr lang="es-CL" sz="1200" b="0" i="0" u="none" strike="noStrike" dirty="0">
                        <a:solidFill>
                          <a:srgbClr val="000000"/>
                        </a:solidFill>
                        <a:effectLst/>
                        <a:latin typeface="Calibri" panose="020F0502020204030204" pitchFamily="34" charset="0"/>
                      </a:endParaRPr>
                    </a:p>
                  </a:txBody>
                  <a:tcPr marL="12700" marR="12700" marT="12700" marB="0" anchor="b"/>
                </a:tc>
                <a:tc>
                  <a:txBody>
                    <a:bodyPr/>
                    <a:lstStyle/>
                    <a:p>
                      <a:pPr algn="ctr" fontAlgn="b"/>
                      <a:r>
                        <a:rPr lang="es-CL" sz="1200" u="none" strike="noStrike" dirty="0">
                          <a:effectLst/>
                        </a:rPr>
                        <a:t>0</a:t>
                      </a:r>
                      <a:endParaRPr lang="es-CL" sz="1200" b="0" i="0" u="none" strike="noStrike" dirty="0">
                        <a:solidFill>
                          <a:srgbClr val="000000"/>
                        </a:solidFill>
                        <a:effectLst/>
                        <a:latin typeface="Calibri" panose="020F0502020204030204" pitchFamily="34" charset="0"/>
                      </a:endParaRPr>
                    </a:p>
                  </a:txBody>
                  <a:tcPr marL="12700" marR="12700" marT="12700" marB="0" anchor="b"/>
                </a:tc>
                <a:tc>
                  <a:txBody>
                    <a:bodyPr/>
                    <a:lstStyle/>
                    <a:p>
                      <a:pPr algn="ctr" fontAlgn="b"/>
                      <a:r>
                        <a:rPr lang="es-CL" sz="1200" u="none" strike="noStrike" dirty="0">
                          <a:effectLst/>
                        </a:rPr>
                        <a:t>0</a:t>
                      </a:r>
                      <a:endParaRPr lang="es-CL" sz="1200" b="0" i="0" u="none" strike="noStrike" dirty="0">
                        <a:solidFill>
                          <a:srgbClr val="000000"/>
                        </a:solidFill>
                        <a:effectLst/>
                        <a:latin typeface="Calibri" panose="020F0502020204030204" pitchFamily="34" charset="0"/>
                      </a:endParaRPr>
                    </a:p>
                  </a:txBody>
                  <a:tcPr marL="12700" marR="12700" marT="12700" marB="0" anchor="b"/>
                </a:tc>
                <a:tc>
                  <a:txBody>
                    <a:bodyPr/>
                    <a:lstStyle/>
                    <a:p>
                      <a:pPr algn="ctr" fontAlgn="b"/>
                      <a:r>
                        <a:rPr lang="es-CL" sz="1200" u="none" strike="noStrike" dirty="0">
                          <a:effectLst/>
                        </a:rPr>
                        <a:t>0,0%</a:t>
                      </a:r>
                      <a:endParaRPr lang="es-CL" sz="1200" b="0" i="0" u="none" strike="noStrike" dirty="0">
                        <a:solidFill>
                          <a:srgbClr val="000000"/>
                        </a:solidFill>
                        <a:effectLst/>
                        <a:latin typeface="Calibri" panose="020F0502020204030204" pitchFamily="34" charset="0"/>
                      </a:endParaRPr>
                    </a:p>
                  </a:txBody>
                  <a:tcPr marL="12700" marR="12700" marT="12700" marB="0" anchor="b"/>
                </a:tc>
                <a:extLst>
                  <a:ext uri="{0D108BD9-81ED-4DB2-BD59-A6C34878D82A}">
                    <a16:rowId xmlns:a16="http://schemas.microsoft.com/office/drawing/2014/main" val="2606955148"/>
                  </a:ext>
                </a:extLst>
              </a:tr>
              <a:tr h="254000">
                <a:tc>
                  <a:txBody>
                    <a:bodyPr/>
                    <a:lstStyle/>
                    <a:p>
                      <a:pPr algn="l" fontAlgn="b"/>
                      <a:r>
                        <a:rPr lang="es-CL" sz="1200" u="none" strike="noStrike" dirty="0">
                          <a:effectLst/>
                        </a:rPr>
                        <a:t>Inspección Técnico Terreno</a:t>
                      </a:r>
                      <a:endParaRPr lang="es-CL" sz="1200" b="0" i="0" u="none" strike="noStrike" dirty="0">
                        <a:solidFill>
                          <a:srgbClr val="000000"/>
                        </a:solidFill>
                        <a:effectLst/>
                        <a:latin typeface="Calibri" panose="020F0502020204030204" pitchFamily="34" charset="0"/>
                      </a:endParaRPr>
                    </a:p>
                  </a:txBody>
                  <a:tcPr marL="12700" marR="12700" marT="12700" marB="0" anchor="b"/>
                </a:tc>
                <a:tc>
                  <a:txBody>
                    <a:bodyPr/>
                    <a:lstStyle/>
                    <a:p>
                      <a:pPr marR="0" algn="ctr" rtl="0" fontAlgn="b">
                        <a:lnSpc>
                          <a:spcPct val="100000"/>
                        </a:lnSpc>
                        <a:spcBef>
                          <a:spcPts val="0"/>
                        </a:spcBef>
                        <a:spcAft>
                          <a:spcPts val="0"/>
                        </a:spcAft>
                        <a:buClr>
                          <a:srgbClr val="000000"/>
                        </a:buClr>
                        <a:buFont typeface="Arial"/>
                      </a:pPr>
                      <a:r>
                        <a:rPr lang="es-MX" sz="1200" b="0" i="0" u="none" strike="noStrike" cap="none" dirty="0">
                          <a:solidFill>
                            <a:schemeClr val="dk1"/>
                          </a:solidFill>
                          <a:effectLst/>
                          <a:latin typeface="+mn-lt"/>
                          <a:ea typeface="+mn-ea"/>
                          <a:cs typeface="+mn-cs"/>
                          <a:sym typeface="Arial"/>
                        </a:rPr>
                        <a:t>40</a:t>
                      </a:r>
                      <a:endParaRPr lang="es-CL" sz="1200" b="0" i="0" u="none" strike="noStrike" cap="none" dirty="0">
                        <a:solidFill>
                          <a:schemeClr val="dk1"/>
                        </a:solidFill>
                        <a:effectLst/>
                        <a:latin typeface="+mn-lt"/>
                        <a:ea typeface="+mn-ea"/>
                        <a:cs typeface="+mn-cs"/>
                        <a:sym typeface="Arial"/>
                      </a:endParaRPr>
                    </a:p>
                  </a:txBody>
                  <a:tcPr marL="12700" marR="12700" marT="12700" marB="0" anchor="b"/>
                </a:tc>
                <a:tc>
                  <a:txBody>
                    <a:bodyPr/>
                    <a:lstStyle/>
                    <a:p>
                      <a:pPr algn="ctr" fontAlgn="b"/>
                      <a:r>
                        <a:rPr lang="es-MX" sz="1200" b="0" i="0" u="none" strike="noStrike" dirty="0">
                          <a:solidFill>
                            <a:srgbClr val="000000"/>
                          </a:solidFill>
                          <a:effectLst/>
                          <a:latin typeface="Calibri" panose="020F0502020204030204" pitchFamily="34" charset="0"/>
                        </a:rPr>
                        <a:t>9</a:t>
                      </a:r>
                      <a:endParaRPr lang="es-CL" sz="1200" b="0" i="0" u="none" strike="noStrike" dirty="0">
                        <a:solidFill>
                          <a:srgbClr val="000000"/>
                        </a:solidFill>
                        <a:effectLst/>
                        <a:latin typeface="Calibri" panose="020F0502020204030204" pitchFamily="34" charset="0"/>
                      </a:endParaRPr>
                    </a:p>
                  </a:txBody>
                  <a:tcPr marL="12700" marR="12700" marT="12700" marB="0" anchor="b"/>
                </a:tc>
                <a:tc>
                  <a:txBody>
                    <a:bodyPr/>
                    <a:lstStyle/>
                    <a:p>
                      <a:pPr algn="ctr" fontAlgn="b"/>
                      <a:r>
                        <a:rPr lang="es-MX" sz="1200" b="0" i="0" u="none" strike="noStrike" dirty="0">
                          <a:solidFill>
                            <a:srgbClr val="000000"/>
                          </a:solidFill>
                          <a:effectLst/>
                          <a:latin typeface="Calibri" panose="020F0502020204030204" pitchFamily="34" charset="0"/>
                        </a:rPr>
                        <a:t>22,5%</a:t>
                      </a:r>
                      <a:endParaRPr lang="es-CL" sz="1200" b="0" i="0" u="none" strike="noStrike" dirty="0">
                        <a:solidFill>
                          <a:srgbClr val="000000"/>
                        </a:solidFill>
                        <a:effectLst/>
                        <a:latin typeface="Calibri" panose="020F0502020204030204" pitchFamily="34" charset="0"/>
                      </a:endParaRPr>
                    </a:p>
                  </a:txBody>
                  <a:tcPr marL="12700" marR="12700" marT="12700" marB="0" anchor="b"/>
                </a:tc>
                <a:extLst>
                  <a:ext uri="{0D108BD9-81ED-4DB2-BD59-A6C34878D82A}">
                    <a16:rowId xmlns:a16="http://schemas.microsoft.com/office/drawing/2014/main" val="110785808"/>
                  </a:ext>
                </a:extLst>
              </a:tr>
              <a:tr h="254000">
                <a:tc>
                  <a:txBody>
                    <a:bodyPr/>
                    <a:lstStyle/>
                    <a:p>
                      <a:pPr algn="l" fontAlgn="b"/>
                      <a:r>
                        <a:rPr lang="es-CL" sz="1200" u="none" strike="noStrike" dirty="0">
                          <a:effectLst/>
                        </a:rPr>
                        <a:t>Inspecciones Totales</a:t>
                      </a:r>
                      <a:endParaRPr lang="es-CL" sz="1200" b="0" i="0" u="none" strike="noStrike" dirty="0">
                        <a:solidFill>
                          <a:srgbClr val="000000"/>
                        </a:solidFill>
                        <a:effectLst/>
                        <a:latin typeface="Calibri" panose="020F0502020204030204" pitchFamily="34" charset="0"/>
                      </a:endParaRPr>
                    </a:p>
                  </a:txBody>
                  <a:tcPr marL="12700" marR="12700" marT="12700" marB="0" anchor="b"/>
                </a:tc>
                <a:tc>
                  <a:txBody>
                    <a:bodyPr/>
                    <a:lstStyle/>
                    <a:p>
                      <a:pPr algn="ctr" fontAlgn="b"/>
                      <a:r>
                        <a:rPr lang="es-MX" sz="1200" b="0" i="0" u="none" strike="noStrike" dirty="0">
                          <a:solidFill>
                            <a:srgbClr val="000000"/>
                          </a:solidFill>
                          <a:effectLst/>
                          <a:latin typeface="Calibri" panose="020F0502020204030204" pitchFamily="34" charset="0"/>
                        </a:rPr>
                        <a:t>40</a:t>
                      </a:r>
                      <a:endParaRPr lang="es-CL" sz="1200" b="0" i="0" u="none" strike="noStrike" dirty="0">
                        <a:solidFill>
                          <a:srgbClr val="000000"/>
                        </a:solidFill>
                        <a:effectLst/>
                        <a:latin typeface="Calibri" panose="020F0502020204030204" pitchFamily="34" charset="0"/>
                      </a:endParaRPr>
                    </a:p>
                  </a:txBody>
                  <a:tcPr marL="12700" marR="12700" marT="12700" marB="0" anchor="b"/>
                </a:tc>
                <a:tc>
                  <a:txBody>
                    <a:bodyPr/>
                    <a:lstStyle/>
                    <a:p>
                      <a:pPr marL="0" marR="0" lvl="0" indent="0" algn="ctr" defTabSz="914400" rtl="0" eaLnBrk="1" fontAlgn="b" latinLnBrk="0" hangingPunct="1">
                        <a:lnSpc>
                          <a:spcPct val="100000"/>
                        </a:lnSpc>
                        <a:spcBef>
                          <a:spcPts val="0"/>
                        </a:spcBef>
                        <a:spcAft>
                          <a:spcPts val="0"/>
                        </a:spcAft>
                        <a:buClr>
                          <a:srgbClr val="000000"/>
                        </a:buClr>
                        <a:buSzTx/>
                        <a:buFont typeface="Arial"/>
                        <a:buNone/>
                        <a:tabLst/>
                        <a:defRPr/>
                      </a:pPr>
                      <a:r>
                        <a:rPr lang="es-MX" sz="1200" b="0" i="0" u="none" strike="noStrike" dirty="0">
                          <a:solidFill>
                            <a:srgbClr val="000000"/>
                          </a:solidFill>
                          <a:effectLst/>
                          <a:latin typeface="Calibri" panose="020F0502020204030204" pitchFamily="34" charset="0"/>
                        </a:rPr>
                        <a:t>9</a:t>
                      </a:r>
                      <a:endParaRPr lang="es-CL" sz="1200" b="0" i="0" u="none" strike="noStrike" dirty="0">
                        <a:solidFill>
                          <a:srgbClr val="000000"/>
                        </a:solidFill>
                        <a:effectLst/>
                        <a:latin typeface="Calibri" panose="020F0502020204030204" pitchFamily="34" charset="0"/>
                      </a:endParaRPr>
                    </a:p>
                  </a:txBody>
                  <a:tcPr marL="12700" marR="12700" marT="12700" marB="0" anchor="b"/>
                </a:tc>
                <a:tc>
                  <a:txBody>
                    <a:bodyPr/>
                    <a:lstStyle/>
                    <a:p>
                      <a:pPr algn="ctr" fontAlgn="b"/>
                      <a:r>
                        <a:rPr lang="es-MX" sz="1200" b="0" i="0" u="none" strike="noStrike" dirty="0">
                          <a:solidFill>
                            <a:srgbClr val="000000"/>
                          </a:solidFill>
                          <a:effectLst/>
                          <a:latin typeface="Calibri" panose="020F0502020204030204" pitchFamily="34" charset="0"/>
                        </a:rPr>
                        <a:t>22,5%</a:t>
                      </a:r>
                      <a:endParaRPr lang="es-CL" sz="1200" b="0" i="0" u="none" strike="noStrike" dirty="0">
                        <a:solidFill>
                          <a:srgbClr val="000000"/>
                        </a:solidFill>
                        <a:effectLst/>
                        <a:latin typeface="Calibri" panose="020F0502020204030204" pitchFamily="34" charset="0"/>
                      </a:endParaRPr>
                    </a:p>
                  </a:txBody>
                  <a:tcPr marL="12700" marR="12700" marT="12700" marB="0" anchor="b"/>
                </a:tc>
                <a:extLst>
                  <a:ext uri="{0D108BD9-81ED-4DB2-BD59-A6C34878D82A}">
                    <a16:rowId xmlns:a16="http://schemas.microsoft.com/office/drawing/2014/main" val="517469809"/>
                  </a:ext>
                </a:extLst>
              </a:tr>
            </a:tbl>
          </a:graphicData>
        </a:graphic>
      </p:graphicFrame>
    </p:spTree>
    <p:extLst>
      <p:ext uri="{BB962C8B-B14F-4D97-AF65-F5344CB8AC3E}">
        <p14:creationId xmlns:p14="http://schemas.microsoft.com/office/powerpoint/2010/main" val="3742797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63">
          <a:extLst>
            <a:ext uri="{FF2B5EF4-FFF2-40B4-BE49-F238E27FC236}">
              <a16:creationId xmlns:a16="http://schemas.microsoft.com/office/drawing/2014/main" id="{7A705D75-9705-BE35-5469-A0BC46464004}"/>
            </a:ext>
          </a:extLst>
        </p:cNvPr>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3">
            <p14:nvContentPartPr>
              <p14:cNvPr id="2" name="Entrada de lápiz 1">
                <a:extLst>
                  <a:ext uri="{FF2B5EF4-FFF2-40B4-BE49-F238E27FC236}">
                    <a16:creationId xmlns:a16="http://schemas.microsoft.com/office/drawing/2014/main" id="{39583ED8-7703-91BE-1D97-586616180974}"/>
                  </a:ext>
                </a:extLst>
              </p14:cNvPr>
              <p14:cNvContentPartPr/>
              <p14:nvPr/>
            </p14:nvContentPartPr>
            <p14:xfrm>
              <a:off x="975381" y="639120"/>
              <a:ext cx="480" cy="480"/>
            </p14:xfrm>
          </p:contentPart>
        </mc:Choice>
        <mc:Fallback xmlns="">
          <p:pic>
            <p:nvPicPr>
              <p:cNvPr id="2" name="Entrada de lápiz 1">
                <a:extLst>
                  <a:ext uri="{FF2B5EF4-FFF2-40B4-BE49-F238E27FC236}">
                    <a16:creationId xmlns:a16="http://schemas.microsoft.com/office/drawing/2014/main" id="{39583ED8-7703-91BE-1D97-586616180974}"/>
                  </a:ext>
                </a:extLst>
              </p:cNvPr>
              <p:cNvPicPr/>
              <p:nvPr/>
            </p:nvPicPr>
            <p:blipFill>
              <a:blip r:embed="rId4"/>
              <a:stretch>
                <a:fillRect/>
              </a:stretch>
            </p:blipFill>
            <p:spPr>
              <a:xfrm>
                <a:off x="963381" y="627120"/>
                <a:ext cx="24000" cy="24000"/>
              </a:xfrm>
              <a:prstGeom prst="rect">
                <a:avLst/>
              </a:prstGeom>
            </p:spPr>
          </p:pic>
        </mc:Fallback>
      </mc:AlternateContent>
      <p:grpSp>
        <p:nvGrpSpPr>
          <p:cNvPr id="3" name="Grupo 2">
            <a:extLst>
              <a:ext uri="{FF2B5EF4-FFF2-40B4-BE49-F238E27FC236}">
                <a16:creationId xmlns:a16="http://schemas.microsoft.com/office/drawing/2014/main" id="{50F1BBB2-09BB-5064-F4AE-EFEF7CAAA6DE}"/>
              </a:ext>
            </a:extLst>
          </p:cNvPr>
          <p:cNvGrpSpPr/>
          <p:nvPr/>
        </p:nvGrpSpPr>
        <p:grpSpPr>
          <a:xfrm>
            <a:off x="298167" y="252880"/>
            <a:ext cx="2148020" cy="385281"/>
            <a:chOff x="5872261" y="1125027"/>
            <a:chExt cx="2275755" cy="408193"/>
          </a:xfrm>
        </p:grpSpPr>
        <p:pic>
          <p:nvPicPr>
            <p:cNvPr id="4" name="Google Shape;58;p14" title="logo-1.png">
              <a:extLst>
                <a:ext uri="{FF2B5EF4-FFF2-40B4-BE49-F238E27FC236}">
                  <a16:creationId xmlns:a16="http://schemas.microsoft.com/office/drawing/2014/main" id="{089CAE3E-8E20-D736-9247-9120FCD72110}"/>
                </a:ext>
              </a:extLst>
            </p:cNvPr>
            <p:cNvPicPr preferRelativeResize="0"/>
            <p:nvPr/>
          </p:nvPicPr>
          <p:blipFill>
            <a:blip r:embed="rId5">
              <a:alphaModFix/>
            </a:blip>
            <a:stretch>
              <a:fillRect/>
            </a:stretch>
          </p:blipFill>
          <p:spPr>
            <a:xfrm>
              <a:off x="6777569" y="1125027"/>
              <a:ext cx="1370447" cy="408193"/>
            </a:xfrm>
            <a:prstGeom prst="rect">
              <a:avLst/>
            </a:prstGeom>
            <a:noFill/>
            <a:ln>
              <a:noFill/>
            </a:ln>
          </p:spPr>
        </p:pic>
        <p:pic>
          <p:nvPicPr>
            <p:cNvPr id="5" name="Imagen 4" descr="Logotipo&#10;&#10;El contenido generado por IA puede ser incorrecto.">
              <a:extLst>
                <a:ext uri="{FF2B5EF4-FFF2-40B4-BE49-F238E27FC236}">
                  <a16:creationId xmlns:a16="http://schemas.microsoft.com/office/drawing/2014/main" id="{20E42307-AB25-4936-331B-6D573DBEF474}"/>
                </a:ext>
              </a:extLst>
            </p:cNvPr>
            <p:cNvPicPr>
              <a:picLocks noChangeAspect="1"/>
            </p:cNvPicPr>
            <p:nvPr/>
          </p:nvPicPr>
          <p:blipFill>
            <a:blip r:embed="rId6"/>
            <a:stretch>
              <a:fillRect/>
            </a:stretch>
          </p:blipFill>
          <p:spPr>
            <a:xfrm>
              <a:off x="5872261" y="1191164"/>
              <a:ext cx="826379" cy="269980"/>
            </a:xfrm>
            <a:prstGeom prst="rect">
              <a:avLst/>
            </a:prstGeom>
          </p:spPr>
        </p:pic>
      </p:grpSp>
      <p:sp>
        <p:nvSpPr>
          <p:cNvPr id="6" name="Marcador de texto 1">
            <a:extLst>
              <a:ext uri="{FF2B5EF4-FFF2-40B4-BE49-F238E27FC236}">
                <a16:creationId xmlns:a16="http://schemas.microsoft.com/office/drawing/2014/main" id="{504651F6-57CF-A502-3850-DCAD97D1A4E8}"/>
              </a:ext>
            </a:extLst>
          </p:cNvPr>
          <p:cNvSpPr txBox="1">
            <a:spLocks noChangeArrowheads="1"/>
          </p:cNvSpPr>
          <p:nvPr/>
        </p:nvSpPr>
        <p:spPr>
          <a:xfrm>
            <a:off x="248371" y="743212"/>
            <a:ext cx="8350251" cy="690033"/>
          </a:xfrm>
          <a:prstGeom prst="rect">
            <a:avLst/>
          </a:prstGeom>
          <a:noFill/>
          <a:ln>
            <a:noFill/>
          </a:ln>
        </p:spPr>
        <p:txBody>
          <a:bodyPr spcFirstLastPara="1" wrap="square" lIns="121900" tIns="121900" rIns="121900" bIns="121900" anchor="t" anchorCtr="0">
            <a:normAutofit fontScale="85000" lnSpcReduction="20000"/>
          </a:bodyPr>
          <a:lstStyle>
            <a:defPPr marR="0" lvl="0" algn="l" rtl="0">
              <a:lnSpc>
                <a:spcPct val="100000"/>
              </a:lnSpc>
              <a:spcBef>
                <a:spcPts val="0"/>
              </a:spcBef>
              <a:spcAft>
                <a:spcPts val="0"/>
              </a:spcAft>
            </a:defPPr>
            <a:lvl1pPr marL="457200" marR="0" lvl="0" indent="-3429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1pPr>
            <a:lvl2pPr marL="914400" marR="0" lvl="1"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2pPr>
            <a:lvl3pPr marL="1371600" marR="0" lvl="2"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3pPr>
            <a:lvl4pPr marL="1828800" marR="0" lvl="3"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4pPr>
            <a:lvl5pPr marL="2286000" marR="0" lvl="4"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5pPr>
            <a:lvl6pPr marL="2743200" marR="0" lvl="5"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6pPr>
            <a:lvl7pPr marL="3200400" marR="0" lvl="6"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7pPr>
            <a:lvl8pPr marL="3657600" marR="0" lvl="7"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8pPr>
            <a:lvl9pPr marL="4114800" marR="0" lvl="8"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9pPr>
          </a:lstStyle>
          <a:p>
            <a:pPr algn="l">
              <a:defRPr/>
            </a:pPr>
            <a:r>
              <a:rPr lang="es-ES" sz="4267" b="1" dirty="0">
                <a:solidFill>
                  <a:srgbClr val="3547C7"/>
                </a:solidFill>
                <a:latin typeface="Montserrat"/>
              </a:rPr>
              <a:t>6. Reclamos</a:t>
            </a:r>
          </a:p>
        </p:txBody>
      </p:sp>
      <p:sp>
        <p:nvSpPr>
          <p:cNvPr id="12" name="Marcador de texto 2">
            <a:extLst>
              <a:ext uri="{FF2B5EF4-FFF2-40B4-BE49-F238E27FC236}">
                <a16:creationId xmlns:a16="http://schemas.microsoft.com/office/drawing/2014/main" id="{AC78C8E1-7D81-A760-FB2E-1BFFB33D5CB4}"/>
              </a:ext>
            </a:extLst>
          </p:cNvPr>
          <p:cNvSpPr txBox="1">
            <a:spLocks noChangeArrowheads="1"/>
          </p:cNvSpPr>
          <p:nvPr/>
        </p:nvSpPr>
        <p:spPr>
          <a:xfrm>
            <a:off x="435672" y="1267281"/>
            <a:ext cx="13832417" cy="121284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80000"/>
              </a:lnSpc>
              <a:defRPr/>
            </a:pPr>
            <a:r>
              <a:rPr lang="es-ES" sz="2400" dirty="0">
                <a:solidFill>
                  <a:srgbClr val="3547C7"/>
                </a:solidFill>
                <a:latin typeface="Montserrat"/>
              </a:rPr>
              <a:t>Ámbito Eléctrico – Presentados en Empresa de Distribución Eléctrica</a:t>
            </a:r>
            <a:endParaRPr lang="es-CL" altLang="es-CL" sz="2400" dirty="0"/>
          </a:p>
        </p:txBody>
      </p:sp>
      <p:pic>
        <p:nvPicPr>
          <p:cNvPr id="8" name="Imagen 7">
            <a:extLst>
              <a:ext uri="{FF2B5EF4-FFF2-40B4-BE49-F238E27FC236}">
                <a16:creationId xmlns:a16="http://schemas.microsoft.com/office/drawing/2014/main" id="{FCB72033-64C2-D200-476E-057CE47BB503}"/>
              </a:ext>
            </a:extLst>
          </p:cNvPr>
          <p:cNvPicPr>
            <a:picLocks noChangeAspect="1"/>
          </p:cNvPicPr>
          <p:nvPr/>
        </p:nvPicPr>
        <p:blipFill>
          <a:blip r:embed="rId7"/>
          <a:stretch>
            <a:fillRect/>
          </a:stretch>
        </p:blipFill>
        <p:spPr>
          <a:xfrm>
            <a:off x="2295099" y="4487055"/>
            <a:ext cx="7601802" cy="2334075"/>
          </a:xfrm>
          <a:prstGeom prst="rect">
            <a:avLst/>
          </a:prstGeom>
        </p:spPr>
      </p:pic>
      <p:pic>
        <p:nvPicPr>
          <p:cNvPr id="10" name="Imagen 9">
            <a:extLst>
              <a:ext uri="{FF2B5EF4-FFF2-40B4-BE49-F238E27FC236}">
                <a16:creationId xmlns:a16="http://schemas.microsoft.com/office/drawing/2014/main" id="{3998F258-D09E-A142-28F2-947A7FFDBAFA}"/>
              </a:ext>
            </a:extLst>
          </p:cNvPr>
          <p:cNvPicPr>
            <a:picLocks noChangeAspect="1"/>
          </p:cNvPicPr>
          <p:nvPr/>
        </p:nvPicPr>
        <p:blipFill>
          <a:blip r:embed="rId8"/>
          <a:stretch>
            <a:fillRect/>
          </a:stretch>
        </p:blipFill>
        <p:spPr>
          <a:xfrm>
            <a:off x="1638490" y="1766956"/>
            <a:ext cx="8915019" cy="2583669"/>
          </a:xfrm>
          <a:prstGeom prst="rect">
            <a:avLst/>
          </a:prstGeom>
        </p:spPr>
      </p:pic>
    </p:spTree>
    <p:extLst>
      <p:ext uri="{BB962C8B-B14F-4D97-AF65-F5344CB8AC3E}">
        <p14:creationId xmlns:p14="http://schemas.microsoft.com/office/powerpoint/2010/main" val="13680622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63">
          <a:extLst>
            <a:ext uri="{FF2B5EF4-FFF2-40B4-BE49-F238E27FC236}">
              <a16:creationId xmlns:a16="http://schemas.microsoft.com/office/drawing/2014/main" id="{D2BDCDA0-9BEE-A52A-C413-5A55E6D8B7F7}"/>
            </a:ext>
          </a:extLst>
        </p:cNvPr>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3">
            <p14:nvContentPartPr>
              <p14:cNvPr id="2" name="Entrada de lápiz 1">
                <a:extLst>
                  <a:ext uri="{FF2B5EF4-FFF2-40B4-BE49-F238E27FC236}">
                    <a16:creationId xmlns:a16="http://schemas.microsoft.com/office/drawing/2014/main" id="{ACC51CDD-7CA1-102B-D178-C55B2FB475EC}"/>
                  </a:ext>
                </a:extLst>
              </p14:cNvPr>
              <p14:cNvContentPartPr/>
              <p14:nvPr/>
            </p14:nvContentPartPr>
            <p14:xfrm>
              <a:off x="975381" y="639120"/>
              <a:ext cx="480" cy="480"/>
            </p14:xfrm>
          </p:contentPart>
        </mc:Choice>
        <mc:Fallback xmlns="">
          <p:pic>
            <p:nvPicPr>
              <p:cNvPr id="2" name="Entrada de lápiz 1">
                <a:extLst>
                  <a:ext uri="{FF2B5EF4-FFF2-40B4-BE49-F238E27FC236}">
                    <a16:creationId xmlns:a16="http://schemas.microsoft.com/office/drawing/2014/main" id="{ACC51CDD-7CA1-102B-D178-C55B2FB475EC}"/>
                  </a:ext>
                </a:extLst>
              </p:cNvPr>
              <p:cNvPicPr/>
              <p:nvPr/>
            </p:nvPicPr>
            <p:blipFill>
              <a:blip r:embed="rId4"/>
              <a:stretch>
                <a:fillRect/>
              </a:stretch>
            </p:blipFill>
            <p:spPr>
              <a:xfrm>
                <a:off x="963381" y="627120"/>
                <a:ext cx="24000" cy="24000"/>
              </a:xfrm>
              <a:prstGeom prst="rect">
                <a:avLst/>
              </a:prstGeom>
            </p:spPr>
          </p:pic>
        </mc:Fallback>
      </mc:AlternateContent>
      <p:grpSp>
        <p:nvGrpSpPr>
          <p:cNvPr id="3" name="Grupo 2">
            <a:extLst>
              <a:ext uri="{FF2B5EF4-FFF2-40B4-BE49-F238E27FC236}">
                <a16:creationId xmlns:a16="http://schemas.microsoft.com/office/drawing/2014/main" id="{DCBEA92A-45A5-C29C-5B72-3CCB7846422B}"/>
              </a:ext>
            </a:extLst>
          </p:cNvPr>
          <p:cNvGrpSpPr/>
          <p:nvPr/>
        </p:nvGrpSpPr>
        <p:grpSpPr>
          <a:xfrm>
            <a:off x="298167" y="252880"/>
            <a:ext cx="2148020" cy="385281"/>
            <a:chOff x="5872261" y="1125027"/>
            <a:chExt cx="2275755" cy="408193"/>
          </a:xfrm>
        </p:grpSpPr>
        <p:pic>
          <p:nvPicPr>
            <p:cNvPr id="4" name="Google Shape;58;p14" title="logo-1.png">
              <a:extLst>
                <a:ext uri="{FF2B5EF4-FFF2-40B4-BE49-F238E27FC236}">
                  <a16:creationId xmlns:a16="http://schemas.microsoft.com/office/drawing/2014/main" id="{C2A63F89-DC9C-9341-E183-FF2DF6B93ABC}"/>
                </a:ext>
              </a:extLst>
            </p:cNvPr>
            <p:cNvPicPr preferRelativeResize="0"/>
            <p:nvPr/>
          </p:nvPicPr>
          <p:blipFill>
            <a:blip r:embed="rId5">
              <a:alphaModFix/>
            </a:blip>
            <a:stretch>
              <a:fillRect/>
            </a:stretch>
          </p:blipFill>
          <p:spPr>
            <a:xfrm>
              <a:off x="6777569" y="1125027"/>
              <a:ext cx="1370447" cy="408193"/>
            </a:xfrm>
            <a:prstGeom prst="rect">
              <a:avLst/>
            </a:prstGeom>
            <a:noFill/>
            <a:ln>
              <a:noFill/>
            </a:ln>
          </p:spPr>
        </p:pic>
        <p:pic>
          <p:nvPicPr>
            <p:cNvPr id="5" name="Imagen 4" descr="Logotipo&#10;&#10;El contenido generado por IA puede ser incorrecto.">
              <a:extLst>
                <a:ext uri="{FF2B5EF4-FFF2-40B4-BE49-F238E27FC236}">
                  <a16:creationId xmlns:a16="http://schemas.microsoft.com/office/drawing/2014/main" id="{07FE6DEA-E5D8-F941-281E-A98713AC34DF}"/>
                </a:ext>
              </a:extLst>
            </p:cNvPr>
            <p:cNvPicPr>
              <a:picLocks noChangeAspect="1"/>
            </p:cNvPicPr>
            <p:nvPr/>
          </p:nvPicPr>
          <p:blipFill>
            <a:blip r:embed="rId6"/>
            <a:stretch>
              <a:fillRect/>
            </a:stretch>
          </p:blipFill>
          <p:spPr>
            <a:xfrm>
              <a:off x="5872261" y="1191164"/>
              <a:ext cx="826379" cy="269980"/>
            </a:xfrm>
            <a:prstGeom prst="rect">
              <a:avLst/>
            </a:prstGeom>
          </p:spPr>
        </p:pic>
      </p:grpSp>
      <p:sp>
        <p:nvSpPr>
          <p:cNvPr id="6" name="Marcador de texto 1">
            <a:extLst>
              <a:ext uri="{FF2B5EF4-FFF2-40B4-BE49-F238E27FC236}">
                <a16:creationId xmlns:a16="http://schemas.microsoft.com/office/drawing/2014/main" id="{F773428C-97C9-1CCB-4CDC-437818F5A359}"/>
              </a:ext>
            </a:extLst>
          </p:cNvPr>
          <p:cNvSpPr txBox="1">
            <a:spLocks noChangeArrowheads="1"/>
          </p:cNvSpPr>
          <p:nvPr/>
        </p:nvSpPr>
        <p:spPr>
          <a:xfrm>
            <a:off x="248371" y="743212"/>
            <a:ext cx="8350251" cy="690033"/>
          </a:xfrm>
          <a:prstGeom prst="rect">
            <a:avLst/>
          </a:prstGeom>
          <a:noFill/>
          <a:ln>
            <a:noFill/>
          </a:ln>
        </p:spPr>
        <p:txBody>
          <a:bodyPr spcFirstLastPara="1" wrap="square" lIns="121900" tIns="121900" rIns="121900" bIns="121900" anchor="t" anchorCtr="0">
            <a:normAutofit fontScale="85000" lnSpcReduction="20000"/>
          </a:bodyPr>
          <a:lstStyle>
            <a:defPPr marR="0" lvl="0" algn="l" rtl="0">
              <a:lnSpc>
                <a:spcPct val="100000"/>
              </a:lnSpc>
              <a:spcBef>
                <a:spcPts val="0"/>
              </a:spcBef>
              <a:spcAft>
                <a:spcPts val="0"/>
              </a:spcAft>
            </a:defPPr>
            <a:lvl1pPr marL="457200" marR="0" lvl="0" indent="-3429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1pPr>
            <a:lvl2pPr marL="914400" marR="0" lvl="1"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2pPr>
            <a:lvl3pPr marL="1371600" marR="0" lvl="2"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3pPr>
            <a:lvl4pPr marL="1828800" marR="0" lvl="3"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4pPr>
            <a:lvl5pPr marL="2286000" marR="0" lvl="4"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5pPr>
            <a:lvl6pPr marL="2743200" marR="0" lvl="5"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6pPr>
            <a:lvl7pPr marL="3200400" marR="0" lvl="6"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7pPr>
            <a:lvl8pPr marL="3657600" marR="0" lvl="7"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8pPr>
            <a:lvl9pPr marL="4114800" marR="0" lvl="8"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9pPr>
          </a:lstStyle>
          <a:p>
            <a:pPr algn="l">
              <a:defRPr/>
            </a:pPr>
            <a:r>
              <a:rPr lang="es-ES" sz="4267" b="1" dirty="0">
                <a:solidFill>
                  <a:srgbClr val="3547C7"/>
                </a:solidFill>
                <a:latin typeface="Montserrat"/>
              </a:rPr>
              <a:t>6. Reclamos</a:t>
            </a:r>
          </a:p>
        </p:txBody>
      </p:sp>
      <p:sp>
        <p:nvSpPr>
          <p:cNvPr id="12" name="Marcador de texto 2">
            <a:extLst>
              <a:ext uri="{FF2B5EF4-FFF2-40B4-BE49-F238E27FC236}">
                <a16:creationId xmlns:a16="http://schemas.microsoft.com/office/drawing/2014/main" id="{B5822A4F-3A97-4677-0B7F-EDEBA4D833C5}"/>
              </a:ext>
            </a:extLst>
          </p:cNvPr>
          <p:cNvSpPr txBox="1">
            <a:spLocks noChangeArrowheads="1"/>
          </p:cNvSpPr>
          <p:nvPr/>
        </p:nvSpPr>
        <p:spPr>
          <a:xfrm>
            <a:off x="435672" y="1267281"/>
            <a:ext cx="13832417" cy="121284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80000"/>
              </a:lnSpc>
              <a:defRPr/>
            </a:pPr>
            <a:r>
              <a:rPr lang="es-ES" sz="2400" dirty="0">
                <a:solidFill>
                  <a:srgbClr val="3547C7"/>
                </a:solidFill>
                <a:latin typeface="Montserrat"/>
              </a:rPr>
              <a:t>Ámbito Eléctrico – Presentados en SEC</a:t>
            </a:r>
            <a:endParaRPr lang="es-CL" altLang="es-CL" sz="2400" dirty="0"/>
          </a:p>
        </p:txBody>
      </p:sp>
      <p:pic>
        <p:nvPicPr>
          <p:cNvPr id="13" name="Imagen 12">
            <a:extLst>
              <a:ext uri="{FF2B5EF4-FFF2-40B4-BE49-F238E27FC236}">
                <a16:creationId xmlns:a16="http://schemas.microsoft.com/office/drawing/2014/main" id="{AD85F794-EDC2-B452-7AEA-CF25DC3AA271}"/>
              </a:ext>
            </a:extLst>
          </p:cNvPr>
          <p:cNvPicPr>
            <a:picLocks noChangeAspect="1"/>
          </p:cNvPicPr>
          <p:nvPr/>
        </p:nvPicPr>
        <p:blipFill>
          <a:blip r:embed="rId7"/>
          <a:stretch>
            <a:fillRect/>
          </a:stretch>
        </p:blipFill>
        <p:spPr>
          <a:xfrm>
            <a:off x="1910687" y="4311633"/>
            <a:ext cx="8370626" cy="2506800"/>
          </a:xfrm>
          <a:prstGeom prst="rect">
            <a:avLst/>
          </a:prstGeom>
        </p:spPr>
      </p:pic>
      <p:pic>
        <p:nvPicPr>
          <p:cNvPr id="15" name="Imagen 14">
            <a:extLst>
              <a:ext uri="{FF2B5EF4-FFF2-40B4-BE49-F238E27FC236}">
                <a16:creationId xmlns:a16="http://schemas.microsoft.com/office/drawing/2014/main" id="{5EFB90A1-3C9D-7D31-348D-23EAE33E1C51}"/>
              </a:ext>
            </a:extLst>
          </p:cNvPr>
          <p:cNvPicPr>
            <a:picLocks noChangeAspect="1"/>
          </p:cNvPicPr>
          <p:nvPr/>
        </p:nvPicPr>
        <p:blipFill>
          <a:blip r:embed="rId8"/>
          <a:stretch>
            <a:fillRect/>
          </a:stretch>
        </p:blipFill>
        <p:spPr>
          <a:xfrm>
            <a:off x="1740816" y="1729463"/>
            <a:ext cx="8710367" cy="2463974"/>
          </a:xfrm>
          <a:prstGeom prst="rect">
            <a:avLst/>
          </a:prstGeom>
        </p:spPr>
      </p:pic>
    </p:spTree>
    <p:extLst>
      <p:ext uri="{BB962C8B-B14F-4D97-AF65-F5344CB8AC3E}">
        <p14:creationId xmlns:p14="http://schemas.microsoft.com/office/powerpoint/2010/main" val="23593919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63">
          <a:extLst>
            <a:ext uri="{FF2B5EF4-FFF2-40B4-BE49-F238E27FC236}">
              <a16:creationId xmlns:a16="http://schemas.microsoft.com/office/drawing/2014/main" id="{9C73FB90-C5F5-BBC6-CBC8-0224BAEE04C0}"/>
            </a:ext>
          </a:extLst>
        </p:cNvPr>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3">
            <p14:nvContentPartPr>
              <p14:cNvPr id="2" name="Entrada de lápiz 1">
                <a:extLst>
                  <a:ext uri="{FF2B5EF4-FFF2-40B4-BE49-F238E27FC236}">
                    <a16:creationId xmlns:a16="http://schemas.microsoft.com/office/drawing/2014/main" id="{96CCD5DB-6CA8-3CAE-EDEA-F850ADE9F408}"/>
                  </a:ext>
                </a:extLst>
              </p14:cNvPr>
              <p14:cNvContentPartPr/>
              <p14:nvPr/>
            </p14:nvContentPartPr>
            <p14:xfrm>
              <a:off x="975381" y="639120"/>
              <a:ext cx="480" cy="480"/>
            </p14:xfrm>
          </p:contentPart>
        </mc:Choice>
        <mc:Fallback xmlns="">
          <p:pic>
            <p:nvPicPr>
              <p:cNvPr id="2" name="Entrada de lápiz 1">
                <a:extLst>
                  <a:ext uri="{FF2B5EF4-FFF2-40B4-BE49-F238E27FC236}">
                    <a16:creationId xmlns:a16="http://schemas.microsoft.com/office/drawing/2014/main" id="{96CCD5DB-6CA8-3CAE-EDEA-F850ADE9F408}"/>
                  </a:ext>
                </a:extLst>
              </p:cNvPr>
              <p:cNvPicPr/>
              <p:nvPr/>
            </p:nvPicPr>
            <p:blipFill>
              <a:blip r:embed="rId4"/>
              <a:stretch>
                <a:fillRect/>
              </a:stretch>
            </p:blipFill>
            <p:spPr>
              <a:xfrm>
                <a:off x="963381" y="627120"/>
                <a:ext cx="24000" cy="24000"/>
              </a:xfrm>
              <a:prstGeom prst="rect">
                <a:avLst/>
              </a:prstGeom>
            </p:spPr>
          </p:pic>
        </mc:Fallback>
      </mc:AlternateContent>
      <p:grpSp>
        <p:nvGrpSpPr>
          <p:cNvPr id="3" name="Grupo 2">
            <a:extLst>
              <a:ext uri="{FF2B5EF4-FFF2-40B4-BE49-F238E27FC236}">
                <a16:creationId xmlns:a16="http://schemas.microsoft.com/office/drawing/2014/main" id="{F1D84116-2CFB-7350-074F-44F7FADD536C}"/>
              </a:ext>
            </a:extLst>
          </p:cNvPr>
          <p:cNvGrpSpPr/>
          <p:nvPr/>
        </p:nvGrpSpPr>
        <p:grpSpPr>
          <a:xfrm>
            <a:off x="298167" y="252880"/>
            <a:ext cx="2148020" cy="385281"/>
            <a:chOff x="5872261" y="1125027"/>
            <a:chExt cx="2275755" cy="408193"/>
          </a:xfrm>
        </p:grpSpPr>
        <p:pic>
          <p:nvPicPr>
            <p:cNvPr id="4" name="Google Shape;58;p14" title="logo-1.png">
              <a:extLst>
                <a:ext uri="{FF2B5EF4-FFF2-40B4-BE49-F238E27FC236}">
                  <a16:creationId xmlns:a16="http://schemas.microsoft.com/office/drawing/2014/main" id="{AA15765D-7D58-0304-E14A-2ACA51E83ABF}"/>
                </a:ext>
              </a:extLst>
            </p:cNvPr>
            <p:cNvPicPr preferRelativeResize="0"/>
            <p:nvPr/>
          </p:nvPicPr>
          <p:blipFill>
            <a:blip r:embed="rId5">
              <a:alphaModFix/>
            </a:blip>
            <a:stretch>
              <a:fillRect/>
            </a:stretch>
          </p:blipFill>
          <p:spPr>
            <a:xfrm>
              <a:off x="6777569" y="1125027"/>
              <a:ext cx="1370447" cy="408193"/>
            </a:xfrm>
            <a:prstGeom prst="rect">
              <a:avLst/>
            </a:prstGeom>
            <a:noFill/>
            <a:ln>
              <a:noFill/>
            </a:ln>
          </p:spPr>
        </p:pic>
        <p:pic>
          <p:nvPicPr>
            <p:cNvPr id="5" name="Imagen 4" descr="Logotipo&#10;&#10;El contenido generado por IA puede ser incorrecto.">
              <a:extLst>
                <a:ext uri="{FF2B5EF4-FFF2-40B4-BE49-F238E27FC236}">
                  <a16:creationId xmlns:a16="http://schemas.microsoft.com/office/drawing/2014/main" id="{1BA309C5-5768-D071-A5CA-40DBD3A4CFA5}"/>
                </a:ext>
              </a:extLst>
            </p:cNvPr>
            <p:cNvPicPr>
              <a:picLocks noChangeAspect="1"/>
            </p:cNvPicPr>
            <p:nvPr/>
          </p:nvPicPr>
          <p:blipFill>
            <a:blip r:embed="rId6"/>
            <a:stretch>
              <a:fillRect/>
            </a:stretch>
          </p:blipFill>
          <p:spPr>
            <a:xfrm>
              <a:off x="5872261" y="1191164"/>
              <a:ext cx="826379" cy="269980"/>
            </a:xfrm>
            <a:prstGeom prst="rect">
              <a:avLst/>
            </a:prstGeom>
          </p:spPr>
        </p:pic>
      </p:grpSp>
      <p:sp>
        <p:nvSpPr>
          <p:cNvPr id="6" name="Marcador de texto 1">
            <a:extLst>
              <a:ext uri="{FF2B5EF4-FFF2-40B4-BE49-F238E27FC236}">
                <a16:creationId xmlns:a16="http://schemas.microsoft.com/office/drawing/2014/main" id="{01AAD5EA-6D69-96B5-8B9E-48491251036A}"/>
              </a:ext>
            </a:extLst>
          </p:cNvPr>
          <p:cNvSpPr txBox="1">
            <a:spLocks noChangeArrowheads="1"/>
          </p:cNvSpPr>
          <p:nvPr/>
        </p:nvSpPr>
        <p:spPr>
          <a:xfrm>
            <a:off x="248371" y="743212"/>
            <a:ext cx="8350251" cy="690033"/>
          </a:xfrm>
          <a:prstGeom prst="rect">
            <a:avLst/>
          </a:prstGeom>
          <a:noFill/>
          <a:ln>
            <a:noFill/>
          </a:ln>
        </p:spPr>
        <p:txBody>
          <a:bodyPr spcFirstLastPara="1" wrap="square" lIns="121900" tIns="121900" rIns="121900" bIns="121900" anchor="t" anchorCtr="0">
            <a:normAutofit fontScale="85000" lnSpcReduction="20000"/>
          </a:bodyPr>
          <a:lstStyle>
            <a:defPPr marR="0" lvl="0" algn="l" rtl="0">
              <a:lnSpc>
                <a:spcPct val="100000"/>
              </a:lnSpc>
              <a:spcBef>
                <a:spcPts val="0"/>
              </a:spcBef>
              <a:spcAft>
                <a:spcPts val="0"/>
              </a:spcAft>
            </a:defPPr>
            <a:lvl1pPr marL="457200" marR="0" lvl="0" indent="-3429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1pPr>
            <a:lvl2pPr marL="914400" marR="0" lvl="1"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2pPr>
            <a:lvl3pPr marL="1371600" marR="0" lvl="2"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3pPr>
            <a:lvl4pPr marL="1828800" marR="0" lvl="3"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4pPr>
            <a:lvl5pPr marL="2286000" marR="0" lvl="4"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5pPr>
            <a:lvl6pPr marL="2743200" marR="0" lvl="5"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6pPr>
            <a:lvl7pPr marL="3200400" marR="0" lvl="6"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7pPr>
            <a:lvl8pPr marL="3657600" marR="0" lvl="7"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8pPr>
            <a:lvl9pPr marL="4114800" marR="0" lvl="8"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9pPr>
          </a:lstStyle>
          <a:p>
            <a:pPr algn="l">
              <a:defRPr/>
            </a:pPr>
            <a:r>
              <a:rPr lang="es-ES" sz="4267" b="1" dirty="0">
                <a:solidFill>
                  <a:srgbClr val="3547C7"/>
                </a:solidFill>
                <a:latin typeface="Montserrat"/>
              </a:rPr>
              <a:t>6. Reclamos</a:t>
            </a:r>
          </a:p>
        </p:txBody>
      </p:sp>
      <p:sp>
        <p:nvSpPr>
          <p:cNvPr id="12" name="Marcador de texto 2">
            <a:extLst>
              <a:ext uri="{FF2B5EF4-FFF2-40B4-BE49-F238E27FC236}">
                <a16:creationId xmlns:a16="http://schemas.microsoft.com/office/drawing/2014/main" id="{9715D70D-9482-5B8A-255D-82E23894B95B}"/>
              </a:ext>
            </a:extLst>
          </p:cNvPr>
          <p:cNvSpPr txBox="1">
            <a:spLocks noChangeArrowheads="1"/>
          </p:cNvSpPr>
          <p:nvPr/>
        </p:nvSpPr>
        <p:spPr>
          <a:xfrm>
            <a:off x="435672" y="1267281"/>
            <a:ext cx="13832417" cy="121284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80000"/>
              </a:lnSpc>
              <a:defRPr/>
            </a:pPr>
            <a:r>
              <a:rPr lang="es-ES" sz="2400" dirty="0">
                <a:solidFill>
                  <a:srgbClr val="3547C7"/>
                </a:solidFill>
                <a:latin typeface="Montserrat"/>
              </a:rPr>
              <a:t>Ámbito Eléctrico – Resolución de Reclamos Presentados en SEC</a:t>
            </a:r>
            <a:endParaRPr lang="es-CL" altLang="es-CL" sz="2400" dirty="0"/>
          </a:p>
        </p:txBody>
      </p:sp>
      <p:pic>
        <p:nvPicPr>
          <p:cNvPr id="10" name="Picture 6">
            <a:extLst>
              <a:ext uri="{FF2B5EF4-FFF2-40B4-BE49-F238E27FC236}">
                <a16:creationId xmlns:a16="http://schemas.microsoft.com/office/drawing/2014/main" id="{C67F61A9-1E00-1B75-D1D1-EAF37DA90D30}"/>
              </a:ext>
            </a:extLst>
          </p:cNvPr>
          <p:cNvPicPr>
            <a:picLocks noChangeAspect="1"/>
          </p:cNvPicPr>
          <p:nvPr/>
        </p:nvPicPr>
        <p:blipFill>
          <a:blip r:embed="rId7"/>
          <a:stretch>
            <a:fillRect/>
          </a:stretch>
        </p:blipFill>
        <p:spPr>
          <a:xfrm>
            <a:off x="655492" y="4643124"/>
            <a:ext cx="2242355" cy="808056"/>
          </a:xfrm>
          <a:prstGeom prst="rect">
            <a:avLst/>
          </a:prstGeom>
        </p:spPr>
      </p:pic>
      <p:pic>
        <p:nvPicPr>
          <p:cNvPr id="13" name="Imagen 12">
            <a:extLst>
              <a:ext uri="{FF2B5EF4-FFF2-40B4-BE49-F238E27FC236}">
                <a16:creationId xmlns:a16="http://schemas.microsoft.com/office/drawing/2014/main" id="{08A7B1CC-37B2-EDFC-A665-224743CEB76F}"/>
              </a:ext>
            </a:extLst>
          </p:cNvPr>
          <p:cNvPicPr>
            <a:picLocks noChangeAspect="1"/>
          </p:cNvPicPr>
          <p:nvPr/>
        </p:nvPicPr>
        <p:blipFill>
          <a:blip r:embed="rId8"/>
          <a:stretch>
            <a:fillRect/>
          </a:stretch>
        </p:blipFill>
        <p:spPr>
          <a:xfrm>
            <a:off x="336331" y="2153503"/>
            <a:ext cx="11519339" cy="1317133"/>
          </a:xfrm>
          <a:prstGeom prst="rect">
            <a:avLst/>
          </a:prstGeom>
        </p:spPr>
      </p:pic>
      <p:pic>
        <p:nvPicPr>
          <p:cNvPr id="9" name="Imagen 8">
            <a:extLst>
              <a:ext uri="{FF2B5EF4-FFF2-40B4-BE49-F238E27FC236}">
                <a16:creationId xmlns:a16="http://schemas.microsoft.com/office/drawing/2014/main" id="{AD1C334E-F61A-2C37-7CAC-03813EF6000F}"/>
              </a:ext>
            </a:extLst>
          </p:cNvPr>
          <p:cNvPicPr>
            <a:picLocks noChangeAspect="1"/>
          </p:cNvPicPr>
          <p:nvPr/>
        </p:nvPicPr>
        <p:blipFill>
          <a:blip r:embed="rId9"/>
          <a:stretch>
            <a:fillRect/>
          </a:stretch>
        </p:blipFill>
        <p:spPr>
          <a:xfrm>
            <a:off x="3417198" y="3805596"/>
            <a:ext cx="7869363" cy="2483111"/>
          </a:xfrm>
          <a:prstGeom prst="rect">
            <a:avLst/>
          </a:prstGeom>
        </p:spPr>
      </p:pic>
    </p:spTree>
    <p:extLst>
      <p:ext uri="{BB962C8B-B14F-4D97-AF65-F5344CB8AC3E}">
        <p14:creationId xmlns:p14="http://schemas.microsoft.com/office/powerpoint/2010/main" val="37079575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63">
          <a:extLst>
            <a:ext uri="{FF2B5EF4-FFF2-40B4-BE49-F238E27FC236}">
              <a16:creationId xmlns:a16="http://schemas.microsoft.com/office/drawing/2014/main" id="{871918DC-2EDA-F11E-B4D7-3A41E6EFAC33}"/>
            </a:ext>
          </a:extLst>
        </p:cNvPr>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3">
            <p14:nvContentPartPr>
              <p14:cNvPr id="2" name="Entrada de lápiz 1">
                <a:extLst>
                  <a:ext uri="{FF2B5EF4-FFF2-40B4-BE49-F238E27FC236}">
                    <a16:creationId xmlns:a16="http://schemas.microsoft.com/office/drawing/2014/main" id="{2D16DFEB-96CB-A7FF-B0F3-C4EAB13FCD16}"/>
                  </a:ext>
                </a:extLst>
              </p14:cNvPr>
              <p14:cNvContentPartPr/>
              <p14:nvPr/>
            </p14:nvContentPartPr>
            <p14:xfrm>
              <a:off x="975381" y="639120"/>
              <a:ext cx="480" cy="480"/>
            </p14:xfrm>
          </p:contentPart>
        </mc:Choice>
        <mc:Fallback xmlns="">
          <p:pic>
            <p:nvPicPr>
              <p:cNvPr id="2" name="Entrada de lápiz 1">
                <a:extLst>
                  <a:ext uri="{FF2B5EF4-FFF2-40B4-BE49-F238E27FC236}">
                    <a16:creationId xmlns:a16="http://schemas.microsoft.com/office/drawing/2014/main" id="{2D16DFEB-96CB-A7FF-B0F3-C4EAB13FCD16}"/>
                  </a:ext>
                </a:extLst>
              </p:cNvPr>
              <p:cNvPicPr/>
              <p:nvPr/>
            </p:nvPicPr>
            <p:blipFill>
              <a:blip r:embed="rId4"/>
              <a:stretch>
                <a:fillRect/>
              </a:stretch>
            </p:blipFill>
            <p:spPr>
              <a:xfrm>
                <a:off x="963381" y="627120"/>
                <a:ext cx="24000" cy="24000"/>
              </a:xfrm>
              <a:prstGeom prst="rect">
                <a:avLst/>
              </a:prstGeom>
            </p:spPr>
          </p:pic>
        </mc:Fallback>
      </mc:AlternateContent>
      <p:grpSp>
        <p:nvGrpSpPr>
          <p:cNvPr id="3" name="Grupo 2">
            <a:extLst>
              <a:ext uri="{FF2B5EF4-FFF2-40B4-BE49-F238E27FC236}">
                <a16:creationId xmlns:a16="http://schemas.microsoft.com/office/drawing/2014/main" id="{8932EC77-7324-49C1-BB89-B8577976E3D2}"/>
              </a:ext>
            </a:extLst>
          </p:cNvPr>
          <p:cNvGrpSpPr/>
          <p:nvPr/>
        </p:nvGrpSpPr>
        <p:grpSpPr>
          <a:xfrm>
            <a:off x="298167" y="252880"/>
            <a:ext cx="2148020" cy="385281"/>
            <a:chOff x="5872261" y="1125027"/>
            <a:chExt cx="2275755" cy="408193"/>
          </a:xfrm>
        </p:grpSpPr>
        <p:pic>
          <p:nvPicPr>
            <p:cNvPr id="4" name="Google Shape;58;p14" title="logo-1.png">
              <a:extLst>
                <a:ext uri="{FF2B5EF4-FFF2-40B4-BE49-F238E27FC236}">
                  <a16:creationId xmlns:a16="http://schemas.microsoft.com/office/drawing/2014/main" id="{5410F0EC-0202-75E0-93BA-E7D2755836B6}"/>
                </a:ext>
              </a:extLst>
            </p:cNvPr>
            <p:cNvPicPr preferRelativeResize="0"/>
            <p:nvPr/>
          </p:nvPicPr>
          <p:blipFill>
            <a:blip r:embed="rId5">
              <a:alphaModFix/>
            </a:blip>
            <a:stretch>
              <a:fillRect/>
            </a:stretch>
          </p:blipFill>
          <p:spPr>
            <a:xfrm>
              <a:off x="6777569" y="1125027"/>
              <a:ext cx="1370447" cy="408193"/>
            </a:xfrm>
            <a:prstGeom prst="rect">
              <a:avLst/>
            </a:prstGeom>
            <a:noFill/>
            <a:ln>
              <a:noFill/>
            </a:ln>
          </p:spPr>
        </p:pic>
        <p:pic>
          <p:nvPicPr>
            <p:cNvPr id="5" name="Imagen 4" descr="Logotipo&#10;&#10;El contenido generado por IA puede ser incorrecto.">
              <a:extLst>
                <a:ext uri="{FF2B5EF4-FFF2-40B4-BE49-F238E27FC236}">
                  <a16:creationId xmlns:a16="http://schemas.microsoft.com/office/drawing/2014/main" id="{0A1CF78D-6BFA-C206-E999-A06873521041}"/>
                </a:ext>
              </a:extLst>
            </p:cNvPr>
            <p:cNvPicPr>
              <a:picLocks noChangeAspect="1"/>
            </p:cNvPicPr>
            <p:nvPr/>
          </p:nvPicPr>
          <p:blipFill>
            <a:blip r:embed="rId6"/>
            <a:stretch>
              <a:fillRect/>
            </a:stretch>
          </p:blipFill>
          <p:spPr>
            <a:xfrm>
              <a:off x="5872261" y="1191164"/>
              <a:ext cx="826379" cy="269980"/>
            </a:xfrm>
            <a:prstGeom prst="rect">
              <a:avLst/>
            </a:prstGeom>
          </p:spPr>
        </p:pic>
      </p:grpSp>
      <p:sp>
        <p:nvSpPr>
          <p:cNvPr id="6" name="Marcador de texto 1">
            <a:extLst>
              <a:ext uri="{FF2B5EF4-FFF2-40B4-BE49-F238E27FC236}">
                <a16:creationId xmlns:a16="http://schemas.microsoft.com/office/drawing/2014/main" id="{F1374BC8-AE9B-7642-A7C0-EB89B9C3BCE4}"/>
              </a:ext>
            </a:extLst>
          </p:cNvPr>
          <p:cNvSpPr txBox="1">
            <a:spLocks noChangeArrowheads="1"/>
          </p:cNvSpPr>
          <p:nvPr/>
        </p:nvSpPr>
        <p:spPr>
          <a:xfrm>
            <a:off x="248371" y="743212"/>
            <a:ext cx="8350251" cy="690033"/>
          </a:xfrm>
          <a:prstGeom prst="rect">
            <a:avLst/>
          </a:prstGeom>
          <a:noFill/>
          <a:ln>
            <a:noFill/>
          </a:ln>
        </p:spPr>
        <p:txBody>
          <a:bodyPr spcFirstLastPara="1" wrap="square" lIns="121900" tIns="121900" rIns="121900" bIns="121900" anchor="t" anchorCtr="0">
            <a:normAutofit fontScale="85000" lnSpcReduction="20000"/>
          </a:bodyPr>
          <a:lstStyle>
            <a:defPPr marR="0" lvl="0" algn="l" rtl="0">
              <a:lnSpc>
                <a:spcPct val="100000"/>
              </a:lnSpc>
              <a:spcBef>
                <a:spcPts val="0"/>
              </a:spcBef>
              <a:spcAft>
                <a:spcPts val="0"/>
              </a:spcAft>
            </a:defPPr>
            <a:lvl1pPr marL="457200" marR="0" lvl="0" indent="-3429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1pPr>
            <a:lvl2pPr marL="914400" marR="0" lvl="1"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2pPr>
            <a:lvl3pPr marL="1371600" marR="0" lvl="2"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3pPr>
            <a:lvl4pPr marL="1828800" marR="0" lvl="3"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4pPr>
            <a:lvl5pPr marL="2286000" marR="0" lvl="4"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5pPr>
            <a:lvl6pPr marL="2743200" marR="0" lvl="5"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6pPr>
            <a:lvl7pPr marL="3200400" marR="0" lvl="6"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7pPr>
            <a:lvl8pPr marL="3657600" marR="0" lvl="7"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8pPr>
            <a:lvl9pPr marL="4114800" marR="0" lvl="8"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9pPr>
          </a:lstStyle>
          <a:p>
            <a:pPr algn="l">
              <a:defRPr/>
            </a:pPr>
            <a:r>
              <a:rPr lang="es-ES" sz="4267" b="1" dirty="0">
                <a:solidFill>
                  <a:srgbClr val="3547C7"/>
                </a:solidFill>
                <a:latin typeface="Montserrat"/>
              </a:rPr>
              <a:t>6. Reclamos</a:t>
            </a:r>
          </a:p>
        </p:txBody>
      </p:sp>
      <p:sp>
        <p:nvSpPr>
          <p:cNvPr id="12" name="Marcador de texto 2">
            <a:extLst>
              <a:ext uri="{FF2B5EF4-FFF2-40B4-BE49-F238E27FC236}">
                <a16:creationId xmlns:a16="http://schemas.microsoft.com/office/drawing/2014/main" id="{A7DB29B6-3A74-7E63-6D34-F6297436AD4E}"/>
              </a:ext>
            </a:extLst>
          </p:cNvPr>
          <p:cNvSpPr txBox="1">
            <a:spLocks noChangeArrowheads="1"/>
          </p:cNvSpPr>
          <p:nvPr/>
        </p:nvSpPr>
        <p:spPr>
          <a:xfrm>
            <a:off x="452582" y="1267282"/>
            <a:ext cx="13815507" cy="55021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80000"/>
              </a:lnSpc>
              <a:defRPr/>
            </a:pPr>
            <a:r>
              <a:rPr lang="es-ES" sz="2400" dirty="0">
                <a:solidFill>
                  <a:srgbClr val="3547C7"/>
                </a:solidFill>
                <a:latin typeface="Montserrat"/>
              </a:rPr>
              <a:t>Ámbito Combustibles – Reclamos de Gas Presentados a Distribuidoras</a:t>
            </a:r>
            <a:endParaRPr lang="es-CL" altLang="es-CL" sz="2400" dirty="0"/>
          </a:p>
        </p:txBody>
      </p:sp>
      <p:pic>
        <p:nvPicPr>
          <p:cNvPr id="9" name="Imagen 8">
            <a:extLst>
              <a:ext uri="{FF2B5EF4-FFF2-40B4-BE49-F238E27FC236}">
                <a16:creationId xmlns:a16="http://schemas.microsoft.com/office/drawing/2014/main" id="{F2461881-32A1-0067-EED6-45117512B96B}"/>
              </a:ext>
            </a:extLst>
          </p:cNvPr>
          <p:cNvPicPr>
            <a:picLocks noChangeAspect="1"/>
          </p:cNvPicPr>
          <p:nvPr/>
        </p:nvPicPr>
        <p:blipFill>
          <a:blip r:embed="rId7"/>
          <a:stretch>
            <a:fillRect/>
          </a:stretch>
        </p:blipFill>
        <p:spPr>
          <a:xfrm>
            <a:off x="248371" y="2612579"/>
            <a:ext cx="5305524" cy="3298028"/>
          </a:xfrm>
          <a:prstGeom prst="rect">
            <a:avLst/>
          </a:prstGeom>
        </p:spPr>
      </p:pic>
      <p:pic>
        <p:nvPicPr>
          <p:cNvPr id="11" name="Imagen 10">
            <a:extLst>
              <a:ext uri="{FF2B5EF4-FFF2-40B4-BE49-F238E27FC236}">
                <a16:creationId xmlns:a16="http://schemas.microsoft.com/office/drawing/2014/main" id="{530605E7-60CF-D782-9738-F21637BF1881}"/>
              </a:ext>
            </a:extLst>
          </p:cNvPr>
          <p:cNvPicPr>
            <a:picLocks noChangeAspect="1"/>
          </p:cNvPicPr>
          <p:nvPr/>
        </p:nvPicPr>
        <p:blipFill>
          <a:blip r:embed="rId8"/>
          <a:stretch>
            <a:fillRect/>
          </a:stretch>
        </p:blipFill>
        <p:spPr>
          <a:xfrm>
            <a:off x="5848777" y="3004199"/>
            <a:ext cx="5499685" cy="3257923"/>
          </a:xfrm>
          <a:prstGeom prst="rect">
            <a:avLst/>
          </a:prstGeom>
        </p:spPr>
      </p:pic>
      <p:pic>
        <p:nvPicPr>
          <p:cNvPr id="14" name="Imagen 13">
            <a:extLst>
              <a:ext uri="{FF2B5EF4-FFF2-40B4-BE49-F238E27FC236}">
                <a16:creationId xmlns:a16="http://schemas.microsoft.com/office/drawing/2014/main" id="{7FC2B35B-EC78-4740-7AB0-CC155687257F}"/>
              </a:ext>
            </a:extLst>
          </p:cNvPr>
          <p:cNvPicPr>
            <a:picLocks noChangeAspect="1"/>
          </p:cNvPicPr>
          <p:nvPr/>
        </p:nvPicPr>
        <p:blipFill>
          <a:blip r:embed="rId9"/>
          <a:stretch>
            <a:fillRect/>
          </a:stretch>
        </p:blipFill>
        <p:spPr>
          <a:xfrm>
            <a:off x="5773720" y="2193891"/>
            <a:ext cx="5649798" cy="572477"/>
          </a:xfrm>
          <a:prstGeom prst="rect">
            <a:avLst/>
          </a:prstGeom>
        </p:spPr>
      </p:pic>
    </p:spTree>
    <p:extLst>
      <p:ext uri="{BB962C8B-B14F-4D97-AF65-F5344CB8AC3E}">
        <p14:creationId xmlns:p14="http://schemas.microsoft.com/office/powerpoint/2010/main" val="38472675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63">
          <a:extLst>
            <a:ext uri="{FF2B5EF4-FFF2-40B4-BE49-F238E27FC236}">
              <a16:creationId xmlns:a16="http://schemas.microsoft.com/office/drawing/2014/main" id="{DBD0DC90-2F1A-06DA-BA75-8A7735DAE0E4}"/>
            </a:ext>
          </a:extLst>
        </p:cNvPr>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3">
            <p14:nvContentPartPr>
              <p14:cNvPr id="2" name="Entrada de lápiz 1">
                <a:extLst>
                  <a:ext uri="{FF2B5EF4-FFF2-40B4-BE49-F238E27FC236}">
                    <a16:creationId xmlns:a16="http://schemas.microsoft.com/office/drawing/2014/main" id="{4E61CDF8-D592-F38D-7819-CFB13AC18F04}"/>
                  </a:ext>
                </a:extLst>
              </p14:cNvPr>
              <p14:cNvContentPartPr/>
              <p14:nvPr/>
            </p14:nvContentPartPr>
            <p14:xfrm>
              <a:off x="975381" y="639120"/>
              <a:ext cx="480" cy="480"/>
            </p14:xfrm>
          </p:contentPart>
        </mc:Choice>
        <mc:Fallback xmlns="">
          <p:pic>
            <p:nvPicPr>
              <p:cNvPr id="2" name="Entrada de lápiz 1">
                <a:extLst>
                  <a:ext uri="{FF2B5EF4-FFF2-40B4-BE49-F238E27FC236}">
                    <a16:creationId xmlns:a16="http://schemas.microsoft.com/office/drawing/2014/main" id="{4E61CDF8-D592-F38D-7819-CFB13AC18F04}"/>
                  </a:ext>
                </a:extLst>
              </p:cNvPr>
              <p:cNvPicPr/>
              <p:nvPr/>
            </p:nvPicPr>
            <p:blipFill>
              <a:blip r:embed="rId4"/>
              <a:stretch>
                <a:fillRect/>
              </a:stretch>
            </p:blipFill>
            <p:spPr>
              <a:xfrm>
                <a:off x="963381" y="627120"/>
                <a:ext cx="24000" cy="24000"/>
              </a:xfrm>
              <a:prstGeom prst="rect">
                <a:avLst/>
              </a:prstGeom>
            </p:spPr>
          </p:pic>
        </mc:Fallback>
      </mc:AlternateContent>
      <p:grpSp>
        <p:nvGrpSpPr>
          <p:cNvPr id="3" name="Grupo 2">
            <a:extLst>
              <a:ext uri="{FF2B5EF4-FFF2-40B4-BE49-F238E27FC236}">
                <a16:creationId xmlns:a16="http://schemas.microsoft.com/office/drawing/2014/main" id="{6FBC5081-F228-8AC9-C375-03AA0F0F87DC}"/>
              </a:ext>
            </a:extLst>
          </p:cNvPr>
          <p:cNvGrpSpPr/>
          <p:nvPr/>
        </p:nvGrpSpPr>
        <p:grpSpPr>
          <a:xfrm>
            <a:off x="298167" y="252880"/>
            <a:ext cx="2148020" cy="385281"/>
            <a:chOff x="5872261" y="1125027"/>
            <a:chExt cx="2275755" cy="408193"/>
          </a:xfrm>
        </p:grpSpPr>
        <p:pic>
          <p:nvPicPr>
            <p:cNvPr id="4" name="Google Shape;58;p14" title="logo-1.png">
              <a:extLst>
                <a:ext uri="{FF2B5EF4-FFF2-40B4-BE49-F238E27FC236}">
                  <a16:creationId xmlns:a16="http://schemas.microsoft.com/office/drawing/2014/main" id="{C8286B8D-063C-08BD-57E5-AD63A4CF6F62}"/>
                </a:ext>
              </a:extLst>
            </p:cNvPr>
            <p:cNvPicPr preferRelativeResize="0"/>
            <p:nvPr/>
          </p:nvPicPr>
          <p:blipFill>
            <a:blip r:embed="rId5">
              <a:alphaModFix/>
            </a:blip>
            <a:stretch>
              <a:fillRect/>
            </a:stretch>
          </p:blipFill>
          <p:spPr>
            <a:xfrm>
              <a:off x="6777569" y="1125027"/>
              <a:ext cx="1370447" cy="408193"/>
            </a:xfrm>
            <a:prstGeom prst="rect">
              <a:avLst/>
            </a:prstGeom>
            <a:noFill/>
            <a:ln>
              <a:noFill/>
            </a:ln>
          </p:spPr>
        </p:pic>
        <p:pic>
          <p:nvPicPr>
            <p:cNvPr id="5" name="Imagen 4" descr="Logotipo&#10;&#10;El contenido generado por IA puede ser incorrecto.">
              <a:extLst>
                <a:ext uri="{FF2B5EF4-FFF2-40B4-BE49-F238E27FC236}">
                  <a16:creationId xmlns:a16="http://schemas.microsoft.com/office/drawing/2014/main" id="{588C6708-6325-600E-6C52-0862E069BA72}"/>
                </a:ext>
              </a:extLst>
            </p:cNvPr>
            <p:cNvPicPr>
              <a:picLocks noChangeAspect="1"/>
            </p:cNvPicPr>
            <p:nvPr/>
          </p:nvPicPr>
          <p:blipFill>
            <a:blip r:embed="rId6"/>
            <a:stretch>
              <a:fillRect/>
            </a:stretch>
          </p:blipFill>
          <p:spPr>
            <a:xfrm>
              <a:off x="5872261" y="1191164"/>
              <a:ext cx="826379" cy="269980"/>
            </a:xfrm>
            <a:prstGeom prst="rect">
              <a:avLst/>
            </a:prstGeom>
          </p:spPr>
        </p:pic>
      </p:grpSp>
      <p:sp>
        <p:nvSpPr>
          <p:cNvPr id="6" name="Marcador de texto 1">
            <a:extLst>
              <a:ext uri="{FF2B5EF4-FFF2-40B4-BE49-F238E27FC236}">
                <a16:creationId xmlns:a16="http://schemas.microsoft.com/office/drawing/2014/main" id="{5249BCA2-8C6C-4AC7-72C7-D66320B2E555}"/>
              </a:ext>
            </a:extLst>
          </p:cNvPr>
          <p:cNvSpPr txBox="1">
            <a:spLocks noChangeArrowheads="1"/>
          </p:cNvSpPr>
          <p:nvPr/>
        </p:nvSpPr>
        <p:spPr>
          <a:xfrm>
            <a:off x="248371" y="743212"/>
            <a:ext cx="8350251" cy="690033"/>
          </a:xfrm>
          <a:prstGeom prst="rect">
            <a:avLst/>
          </a:prstGeom>
          <a:noFill/>
          <a:ln>
            <a:noFill/>
          </a:ln>
        </p:spPr>
        <p:txBody>
          <a:bodyPr spcFirstLastPara="1" wrap="square" lIns="121900" tIns="121900" rIns="121900" bIns="121900" anchor="t" anchorCtr="0">
            <a:normAutofit fontScale="85000" lnSpcReduction="20000"/>
          </a:bodyPr>
          <a:lstStyle>
            <a:defPPr marR="0" lvl="0" algn="l" rtl="0">
              <a:lnSpc>
                <a:spcPct val="100000"/>
              </a:lnSpc>
              <a:spcBef>
                <a:spcPts val="0"/>
              </a:spcBef>
              <a:spcAft>
                <a:spcPts val="0"/>
              </a:spcAft>
            </a:defPPr>
            <a:lvl1pPr marL="457200" marR="0" lvl="0" indent="-3429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1pPr>
            <a:lvl2pPr marL="914400" marR="0" lvl="1"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2pPr>
            <a:lvl3pPr marL="1371600" marR="0" lvl="2"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3pPr>
            <a:lvl4pPr marL="1828800" marR="0" lvl="3"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4pPr>
            <a:lvl5pPr marL="2286000" marR="0" lvl="4"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5pPr>
            <a:lvl6pPr marL="2743200" marR="0" lvl="5"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6pPr>
            <a:lvl7pPr marL="3200400" marR="0" lvl="6"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7pPr>
            <a:lvl8pPr marL="3657600" marR="0" lvl="7"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8pPr>
            <a:lvl9pPr marL="4114800" marR="0" lvl="8"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9pPr>
          </a:lstStyle>
          <a:p>
            <a:pPr algn="l">
              <a:defRPr/>
            </a:pPr>
            <a:r>
              <a:rPr lang="es-ES" sz="4267" b="1" dirty="0">
                <a:solidFill>
                  <a:srgbClr val="3547C7"/>
                </a:solidFill>
                <a:latin typeface="Montserrat"/>
              </a:rPr>
              <a:t>6. Reclamos</a:t>
            </a:r>
          </a:p>
        </p:txBody>
      </p:sp>
      <p:sp>
        <p:nvSpPr>
          <p:cNvPr id="12" name="Marcador de texto 2">
            <a:extLst>
              <a:ext uri="{FF2B5EF4-FFF2-40B4-BE49-F238E27FC236}">
                <a16:creationId xmlns:a16="http://schemas.microsoft.com/office/drawing/2014/main" id="{99FDBA7C-A8A6-55DE-CCB4-1765D01F0A6B}"/>
              </a:ext>
            </a:extLst>
          </p:cNvPr>
          <p:cNvSpPr txBox="1">
            <a:spLocks noChangeArrowheads="1"/>
          </p:cNvSpPr>
          <p:nvPr/>
        </p:nvSpPr>
        <p:spPr>
          <a:xfrm>
            <a:off x="435672" y="1267281"/>
            <a:ext cx="13832417" cy="121284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80000"/>
              </a:lnSpc>
              <a:defRPr/>
            </a:pPr>
            <a:r>
              <a:rPr lang="es-ES" sz="2400" dirty="0">
                <a:solidFill>
                  <a:srgbClr val="3547C7"/>
                </a:solidFill>
                <a:latin typeface="Montserrat"/>
              </a:rPr>
              <a:t>Ámbito Combustibles – Reclamos de Gas Presentados a Distribuidoras</a:t>
            </a:r>
            <a:endParaRPr lang="es-CL" altLang="es-CL" sz="2400" dirty="0"/>
          </a:p>
        </p:txBody>
      </p:sp>
      <p:pic>
        <p:nvPicPr>
          <p:cNvPr id="8" name="Imagen 7">
            <a:extLst>
              <a:ext uri="{FF2B5EF4-FFF2-40B4-BE49-F238E27FC236}">
                <a16:creationId xmlns:a16="http://schemas.microsoft.com/office/drawing/2014/main" id="{9851D3E3-661C-B5D9-A549-320D8F4A7EE1}"/>
              </a:ext>
            </a:extLst>
          </p:cNvPr>
          <p:cNvPicPr>
            <a:picLocks noChangeAspect="1"/>
          </p:cNvPicPr>
          <p:nvPr/>
        </p:nvPicPr>
        <p:blipFill>
          <a:blip r:embed="rId7"/>
          <a:stretch>
            <a:fillRect/>
          </a:stretch>
        </p:blipFill>
        <p:spPr>
          <a:xfrm>
            <a:off x="1965144" y="4577124"/>
            <a:ext cx="8261711" cy="2186607"/>
          </a:xfrm>
          <a:prstGeom prst="rect">
            <a:avLst/>
          </a:prstGeom>
        </p:spPr>
      </p:pic>
      <p:pic>
        <p:nvPicPr>
          <p:cNvPr id="13" name="Imagen 12">
            <a:extLst>
              <a:ext uri="{FF2B5EF4-FFF2-40B4-BE49-F238E27FC236}">
                <a16:creationId xmlns:a16="http://schemas.microsoft.com/office/drawing/2014/main" id="{4A873580-61F8-A730-9636-B7CFADA4A611}"/>
              </a:ext>
            </a:extLst>
          </p:cNvPr>
          <p:cNvPicPr>
            <a:picLocks noChangeAspect="1"/>
          </p:cNvPicPr>
          <p:nvPr/>
        </p:nvPicPr>
        <p:blipFill>
          <a:blip r:embed="rId8"/>
          <a:stretch>
            <a:fillRect/>
          </a:stretch>
        </p:blipFill>
        <p:spPr>
          <a:xfrm>
            <a:off x="1686465" y="1720246"/>
            <a:ext cx="8819068" cy="2567905"/>
          </a:xfrm>
          <a:prstGeom prst="rect">
            <a:avLst/>
          </a:prstGeom>
        </p:spPr>
      </p:pic>
    </p:spTree>
    <p:extLst>
      <p:ext uri="{BB962C8B-B14F-4D97-AF65-F5344CB8AC3E}">
        <p14:creationId xmlns:p14="http://schemas.microsoft.com/office/powerpoint/2010/main" val="22794632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63">
          <a:extLst>
            <a:ext uri="{FF2B5EF4-FFF2-40B4-BE49-F238E27FC236}">
              <a16:creationId xmlns:a16="http://schemas.microsoft.com/office/drawing/2014/main" id="{5326ECD6-31E2-4CB1-4093-9A57D81D1308}"/>
            </a:ext>
          </a:extLst>
        </p:cNvPr>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3">
            <p14:nvContentPartPr>
              <p14:cNvPr id="2" name="Entrada de lápiz 1">
                <a:extLst>
                  <a:ext uri="{FF2B5EF4-FFF2-40B4-BE49-F238E27FC236}">
                    <a16:creationId xmlns:a16="http://schemas.microsoft.com/office/drawing/2014/main" id="{D3BE10EC-C450-FB02-4441-71BAAF0715FD}"/>
                  </a:ext>
                </a:extLst>
              </p14:cNvPr>
              <p14:cNvContentPartPr/>
              <p14:nvPr/>
            </p14:nvContentPartPr>
            <p14:xfrm>
              <a:off x="975381" y="639120"/>
              <a:ext cx="480" cy="480"/>
            </p14:xfrm>
          </p:contentPart>
        </mc:Choice>
        <mc:Fallback xmlns="">
          <p:pic>
            <p:nvPicPr>
              <p:cNvPr id="2" name="Entrada de lápiz 1">
                <a:extLst>
                  <a:ext uri="{FF2B5EF4-FFF2-40B4-BE49-F238E27FC236}">
                    <a16:creationId xmlns:a16="http://schemas.microsoft.com/office/drawing/2014/main" id="{D3BE10EC-C450-FB02-4441-71BAAF0715FD}"/>
                  </a:ext>
                </a:extLst>
              </p:cNvPr>
              <p:cNvPicPr/>
              <p:nvPr/>
            </p:nvPicPr>
            <p:blipFill>
              <a:blip r:embed="rId4"/>
              <a:stretch>
                <a:fillRect/>
              </a:stretch>
            </p:blipFill>
            <p:spPr>
              <a:xfrm>
                <a:off x="963381" y="627120"/>
                <a:ext cx="24000" cy="24000"/>
              </a:xfrm>
              <a:prstGeom prst="rect">
                <a:avLst/>
              </a:prstGeom>
            </p:spPr>
          </p:pic>
        </mc:Fallback>
      </mc:AlternateContent>
      <p:grpSp>
        <p:nvGrpSpPr>
          <p:cNvPr id="3" name="Grupo 2">
            <a:extLst>
              <a:ext uri="{FF2B5EF4-FFF2-40B4-BE49-F238E27FC236}">
                <a16:creationId xmlns:a16="http://schemas.microsoft.com/office/drawing/2014/main" id="{BC17CDEA-C615-B75D-2F71-A060C55BC2E5}"/>
              </a:ext>
            </a:extLst>
          </p:cNvPr>
          <p:cNvGrpSpPr/>
          <p:nvPr/>
        </p:nvGrpSpPr>
        <p:grpSpPr>
          <a:xfrm>
            <a:off x="298167" y="252880"/>
            <a:ext cx="2148020" cy="385281"/>
            <a:chOff x="5872261" y="1125027"/>
            <a:chExt cx="2275755" cy="408193"/>
          </a:xfrm>
        </p:grpSpPr>
        <p:pic>
          <p:nvPicPr>
            <p:cNvPr id="4" name="Google Shape;58;p14" title="logo-1.png">
              <a:extLst>
                <a:ext uri="{FF2B5EF4-FFF2-40B4-BE49-F238E27FC236}">
                  <a16:creationId xmlns:a16="http://schemas.microsoft.com/office/drawing/2014/main" id="{BE133D69-6300-3AF0-6EBA-F381F561AC7C}"/>
                </a:ext>
              </a:extLst>
            </p:cNvPr>
            <p:cNvPicPr preferRelativeResize="0"/>
            <p:nvPr/>
          </p:nvPicPr>
          <p:blipFill>
            <a:blip r:embed="rId5">
              <a:alphaModFix/>
            </a:blip>
            <a:stretch>
              <a:fillRect/>
            </a:stretch>
          </p:blipFill>
          <p:spPr>
            <a:xfrm>
              <a:off x="6777569" y="1125027"/>
              <a:ext cx="1370447" cy="408193"/>
            </a:xfrm>
            <a:prstGeom prst="rect">
              <a:avLst/>
            </a:prstGeom>
            <a:noFill/>
            <a:ln>
              <a:noFill/>
            </a:ln>
          </p:spPr>
        </p:pic>
        <p:pic>
          <p:nvPicPr>
            <p:cNvPr id="5" name="Imagen 4" descr="Logotipo&#10;&#10;El contenido generado por IA puede ser incorrecto.">
              <a:extLst>
                <a:ext uri="{FF2B5EF4-FFF2-40B4-BE49-F238E27FC236}">
                  <a16:creationId xmlns:a16="http://schemas.microsoft.com/office/drawing/2014/main" id="{2D7CAC46-067D-D533-1F76-2BF32A76EFE3}"/>
                </a:ext>
              </a:extLst>
            </p:cNvPr>
            <p:cNvPicPr>
              <a:picLocks noChangeAspect="1"/>
            </p:cNvPicPr>
            <p:nvPr/>
          </p:nvPicPr>
          <p:blipFill>
            <a:blip r:embed="rId6"/>
            <a:stretch>
              <a:fillRect/>
            </a:stretch>
          </p:blipFill>
          <p:spPr>
            <a:xfrm>
              <a:off x="5872261" y="1191164"/>
              <a:ext cx="826379" cy="269980"/>
            </a:xfrm>
            <a:prstGeom prst="rect">
              <a:avLst/>
            </a:prstGeom>
          </p:spPr>
        </p:pic>
      </p:grpSp>
      <p:sp>
        <p:nvSpPr>
          <p:cNvPr id="6" name="Marcador de texto 1">
            <a:extLst>
              <a:ext uri="{FF2B5EF4-FFF2-40B4-BE49-F238E27FC236}">
                <a16:creationId xmlns:a16="http://schemas.microsoft.com/office/drawing/2014/main" id="{FFCA5AF7-7C48-4BA4-EF9C-6369B59E80F8}"/>
              </a:ext>
            </a:extLst>
          </p:cNvPr>
          <p:cNvSpPr txBox="1">
            <a:spLocks noChangeArrowheads="1"/>
          </p:cNvSpPr>
          <p:nvPr/>
        </p:nvSpPr>
        <p:spPr>
          <a:xfrm>
            <a:off x="248371" y="743212"/>
            <a:ext cx="8350251" cy="690033"/>
          </a:xfrm>
          <a:prstGeom prst="rect">
            <a:avLst/>
          </a:prstGeom>
          <a:noFill/>
          <a:ln>
            <a:noFill/>
          </a:ln>
        </p:spPr>
        <p:txBody>
          <a:bodyPr spcFirstLastPara="1" wrap="square" lIns="121900" tIns="121900" rIns="121900" bIns="121900" anchor="t" anchorCtr="0">
            <a:normAutofit fontScale="85000" lnSpcReduction="20000"/>
          </a:bodyPr>
          <a:lstStyle>
            <a:defPPr marR="0" lvl="0" algn="l" rtl="0">
              <a:lnSpc>
                <a:spcPct val="100000"/>
              </a:lnSpc>
              <a:spcBef>
                <a:spcPts val="0"/>
              </a:spcBef>
              <a:spcAft>
                <a:spcPts val="0"/>
              </a:spcAft>
            </a:defPPr>
            <a:lvl1pPr marL="457200" marR="0" lvl="0" indent="-3429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1pPr>
            <a:lvl2pPr marL="914400" marR="0" lvl="1"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2pPr>
            <a:lvl3pPr marL="1371600" marR="0" lvl="2"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3pPr>
            <a:lvl4pPr marL="1828800" marR="0" lvl="3"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4pPr>
            <a:lvl5pPr marL="2286000" marR="0" lvl="4"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5pPr>
            <a:lvl6pPr marL="2743200" marR="0" lvl="5"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6pPr>
            <a:lvl7pPr marL="3200400" marR="0" lvl="6"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7pPr>
            <a:lvl8pPr marL="3657600" marR="0" lvl="7"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8pPr>
            <a:lvl9pPr marL="4114800" marR="0" lvl="8"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9pPr>
          </a:lstStyle>
          <a:p>
            <a:pPr algn="l">
              <a:defRPr/>
            </a:pPr>
            <a:r>
              <a:rPr lang="es-ES" sz="4267" b="1" dirty="0">
                <a:solidFill>
                  <a:srgbClr val="3547C7"/>
                </a:solidFill>
                <a:latin typeface="Montserrat"/>
              </a:rPr>
              <a:t>6. Reclamos</a:t>
            </a:r>
          </a:p>
        </p:txBody>
      </p:sp>
      <p:sp>
        <p:nvSpPr>
          <p:cNvPr id="12" name="Marcador de texto 2">
            <a:extLst>
              <a:ext uri="{FF2B5EF4-FFF2-40B4-BE49-F238E27FC236}">
                <a16:creationId xmlns:a16="http://schemas.microsoft.com/office/drawing/2014/main" id="{B2BBF0CD-10F5-A962-4A85-CAF9CF263583}"/>
              </a:ext>
            </a:extLst>
          </p:cNvPr>
          <p:cNvSpPr txBox="1">
            <a:spLocks noChangeArrowheads="1"/>
          </p:cNvSpPr>
          <p:nvPr/>
        </p:nvSpPr>
        <p:spPr>
          <a:xfrm>
            <a:off x="435672" y="1267281"/>
            <a:ext cx="13832417" cy="121284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80000"/>
              </a:lnSpc>
              <a:defRPr/>
            </a:pPr>
            <a:r>
              <a:rPr lang="es-ES" sz="2400" dirty="0">
                <a:solidFill>
                  <a:srgbClr val="3547C7"/>
                </a:solidFill>
                <a:latin typeface="Montserrat"/>
              </a:rPr>
              <a:t>Ámbito Combustibles – Reclamos de Gas Presentados en SEC</a:t>
            </a:r>
            <a:endParaRPr lang="es-CL" altLang="es-CL" sz="2400" dirty="0"/>
          </a:p>
        </p:txBody>
      </p:sp>
      <p:pic>
        <p:nvPicPr>
          <p:cNvPr id="8" name="Imagen 7">
            <a:extLst>
              <a:ext uri="{FF2B5EF4-FFF2-40B4-BE49-F238E27FC236}">
                <a16:creationId xmlns:a16="http://schemas.microsoft.com/office/drawing/2014/main" id="{5C08FAA0-C22E-B651-ECBA-72BD96D02925}"/>
              </a:ext>
            </a:extLst>
          </p:cNvPr>
          <p:cNvPicPr>
            <a:picLocks noChangeAspect="1"/>
          </p:cNvPicPr>
          <p:nvPr/>
        </p:nvPicPr>
        <p:blipFill>
          <a:blip r:embed="rId7"/>
          <a:stretch>
            <a:fillRect/>
          </a:stretch>
        </p:blipFill>
        <p:spPr>
          <a:xfrm>
            <a:off x="3102037" y="1759808"/>
            <a:ext cx="5987925" cy="2323402"/>
          </a:xfrm>
          <a:prstGeom prst="rect">
            <a:avLst/>
          </a:prstGeom>
        </p:spPr>
      </p:pic>
      <p:pic>
        <p:nvPicPr>
          <p:cNvPr id="10" name="Imagen 9">
            <a:extLst>
              <a:ext uri="{FF2B5EF4-FFF2-40B4-BE49-F238E27FC236}">
                <a16:creationId xmlns:a16="http://schemas.microsoft.com/office/drawing/2014/main" id="{139BB30F-9DCC-0997-41A5-BAE2EF32AFA3}"/>
              </a:ext>
            </a:extLst>
          </p:cNvPr>
          <p:cNvPicPr>
            <a:picLocks noChangeAspect="1"/>
          </p:cNvPicPr>
          <p:nvPr/>
        </p:nvPicPr>
        <p:blipFill>
          <a:blip r:embed="rId8"/>
          <a:stretch>
            <a:fillRect/>
          </a:stretch>
        </p:blipFill>
        <p:spPr>
          <a:xfrm>
            <a:off x="2309090" y="4457628"/>
            <a:ext cx="7573818" cy="2266182"/>
          </a:xfrm>
          <a:prstGeom prst="rect">
            <a:avLst/>
          </a:prstGeom>
        </p:spPr>
      </p:pic>
    </p:spTree>
    <p:extLst>
      <p:ext uri="{BB962C8B-B14F-4D97-AF65-F5344CB8AC3E}">
        <p14:creationId xmlns:p14="http://schemas.microsoft.com/office/powerpoint/2010/main" val="21053270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63">
          <a:extLst>
            <a:ext uri="{FF2B5EF4-FFF2-40B4-BE49-F238E27FC236}">
              <a16:creationId xmlns:a16="http://schemas.microsoft.com/office/drawing/2014/main" id="{55AB4F37-E173-0E6B-BC5A-CBAE2DEB997C}"/>
            </a:ext>
          </a:extLst>
        </p:cNvPr>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3">
            <p14:nvContentPartPr>
              <p14:cNvPr id="2" name="Entrada de lápiz 1">
                <a:extLst>
                  <a:ext uri="{FF2B5EF4-FFF2-40B4-BE49-F238E27FC236}">
                    <a16:creationId xmlns:a16="http://schemas.microsoft.com/office/drawing/2014/main" id="{AF1705A3-7897-EDDC-8045-65B4570D29D8}"/>
                  </a:ext>
                </a:extLst>
              </p14:cNvPr>
              <p14:cNvContentPartPr/>
              <p14:nvPr/>
            </p14:nvContentPartPr>
            <p14:xfrm>
              <a:off x="975381" y="639120"/>
              <a:ext cx="480" cy="480"/>
            </p14:xfrm>
          </p:contentPart>
        </mc:Choice>
        <mc:Fallback xmlns="">
          <p:pic>
            <p:nvPicPr>
              <p:cNvPr id="2" name="Entrada de lápiz 1">
                <a:extLst>
                  <a:ext uri="{FF2B5EF4-FFF2-40B4-BE49-F238E27FC236}">
                    <a16:creationId xmlns:a16="http://schemas.microsoft.com/office/drawing/2014/main" id="{AF1705A3-7897-EDDC-8045-65B4570D29D8}"/>
                  </a:ext>
                </a:extLst>
              </p:cNvPr>
              <p:cNvPicPr/>
              <p:nvPr/>
            </p:nvPicPr>
            <p:blipFill>
              <a:blip r:embed="rId4"/>
              <a:stretch>
                <a:fillRect/>
              </a:stretch>
            </p:blipFill>
            <p:spPr>
              <a:xfrm>
                <a:off x="963381" y="627120"/>
                <a:ext cx="24000" cy="24000"/>
              </a:xfrm>
              <a:prstGeom prst="rect">
                <a:avLst/>
              </a:prstGeom>
            </p:spPr>
          </p:pic>
        </mc:Fallback>
      </mc:AlternateContent>
      <p:grpSp>
        <p:nvGrpSpPr>
          <p:cNvPr id="3" name="Grupo 2">
            <a:extLst>
              <a:ext uri="{FF2B5EF4-FFF2-40B4-BE49-F238E27FC236}">
                <a16:creationId xmlns:a16="http://schemas.microsoft.com/office/drawing/2014/main" id="{A57F324B-F2C7-229B-E597-8E30BE43A86F}"/>
              </a:ext>
            </a:extLst>
          </p:cNvPr>
          <p:cNvGrpSpPr/>
          <p:nvPr/>
        </p:nvGrpSpPr>
        <p:grpSpPr>
          <a:xfrm>
            <a:off x="298167" y="252880"/>
            <a:ext cx="2148020" cy="385281"/>
            <a:chOff x="5872261" y="1125027"/>
            <a:chExt cx="2275755" cy="408193"/>
          </a:xfrm>
        </p:grpSpPr>
        <p:pic>
          <p:nvPicPr>
            <p:cNvPr id="4" name="Google Shape;58;p14" title="logo-1.png">
              <a:extLst>
                <a:ext uri="{FF2B5EF4-FFF2-40B4-BE49-F238E27FC236}">
                  <a16:creationId xmlns:a16="http://schemas.microsoft.com/office/drawing/2014/main" id="{F727C32F-3E7F-4B7E-9BF5-3EA7CCA4AA86}"/>
                </a:ext>
              </a:extLst>
            </p:cNvPr>
            <p:cNvPicPr preferRelativeResize="0"/>
            <p:nvPr/>
          </p:nvPicPr>
          <p:blipFill>
            <a:blip r:embed="rId5">
              <a:alphaModFix/>
            </a:blip>
            <a:stretch>
              <a:fillRect/>
            </a:stretch>
          </p:blipFill>
          <p:spPr>
            <a:xfrm>
              <a:off x="6777569" y="1125027"/>
              <a:ext cx="1370447" cy="408193"/>
            </a:xfrm>
            <a:prstGeom prst="rect">
              <a:avLst/>
            </a:prstGeom>
            <a:noFill/>
            <a:ln>
              <a:noFill/>
            </a:ln>
          </p:spPr>
        </p:pic>
        <p:pic>
          <p:nvPicPr>
            <p:cNvPr id="5" name="Imagen 4" descr="Logotipo&#10;&#10;El contenido generado por IA puede ser incorrecto.">
              <a:extLst>
                <a:ext uri="{FF2B5EF4-FFF2-40B4-BE49-F238E27FC236}">
                  <a16:creationId xmlns:a16="http://schemas.microsoft.com/office/drawing/2014/main" id="{239EE12A-C2A5-10F8-A1A2-63DA643EB78E}"/>
                </a:ext>
              </a:extLst>
            </p:cNvPr>
            <p:cNvPicPr>
              <a:picLocks noChangeAspect="1"/>
            </p:cNvPicPr>
            <p:nvPr/>
          </p:nvPicPr>
          <p:blipFill>
            <a:blip r:embed="rId6"/>
            <a:stretch>
              <a:fillRect/>
            </a:stretch>
          </p:blipFill>
          <p:spPr>
            <a:xfrm>
              <a:off x="5872261" y="1191164"/>
              <a:ext cx="826379" cy="269980"/>
            </a:xfrm>
            <a:prstGeom prst="rect">
              <a:avLst/>
            </a:prstGeom>
          </p:spPr>
        </p:pic>
      </p:grpSp>
      <p:sp>
        <p:nvSpPr>
          <p:cNvPr id="6" name="Marcador de texto 1">
            <a:extLst>
              <a:ext uri="{FF2B5EF4-FFF2-40B4-BE49-F238E27FC236}">
                <a16:creationId xmlns:a16="http://schemas.microsoft.com/office/drawing/2014/main" id="{0E1B4350-0AEF-3960-8D52-5C9C560632AF}"/>
              </a:ext>
            </a:extLst>
          </p:cNvPr>
          <p:cNvSpPr txBox="1">
            <a:spLocks noChangeArrowheads="1"/>
          </p:cNvSpPr>
          <p:nvPr/>
        </p:nvSpPr>
        <p:spPr>
          <a:xfrm>
            <a:off x="248371" y="743212"/>
            <a:ext cx="8350251" cy="690033"/>
          </a:xfrm>
          <a:prstGeom prst="rect">
            <a:avLst/>
          </a:prstGeom>
          <a:noFill/>
          <a:ln>
            <a:noFill/>
          </a:ln>
        </p:spPr>
        <p:txBody>
          <a:bodyPr spcFirstLastPara="1" wrap="square" lIns="121900" tIns="121900" rIns="121900" bIns="121900" anchor="t" anchorCtr="0">
            <a:normAutofit fontScale="85000" lnSpcReduction="20000"/>
          </a:bodyPr>
          <a:lstStyle>
            <a:defPPr marR="0" lvl="0" algn="l" rtl="0">
              <a:lnSpc>
                <a:spcPct val="100000"/>
              </a:lnSpc>
              <a:spcBef>
                <a:spcPts val="0"/>
              </a:spcBef>
              <a:spcAft>
                <a:spcPts val="0"/>
              </a:spcAft>
            </a:defPPr>
            <a:lvl1pPr marL="457200" marR="0" lvl="0" indent="-3429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1pPr>
            <a:lvl2pPr marL="914400" marR="0" lvl="1"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2pPr>
            <a:lvl3pPr marL="1371600" marR="0" lvl="2"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3pPr>
            <a:lvl4pPr marL="1828800" marR="0" lvl="3"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4pPr>
            <a:lvl5pPr marL="2286000" marR="0" lvl="4"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5pPr>
            <a:lvl6pPr marL="2743200" marR="0" lvl="5"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6pPr>
            <a:lvl7pPr marL="3200400" marR="0" lvl="6"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7pPr>
            <a:lvl8pPr marL="3657600" marR="0" lvl="7"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8pPr>
            <a:lvl9pPr marL="4114800" marR="0" lvl="8"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9pPr>
          </a:lstStyle>
          <a:p>
            <a:pPr algn="l">
              <a:defRPr/>
            </a:pPr>
            <a:r>
              <a:rPr lang="es-ES" sz="4267" b="1" dirty="0">
                <a:solidFill>
                  <a:srgbClr val="3547C7"/>
                </a:solidFill>
                <a:latin typeface="Montserrat"/>
              </a:rPr>
              <a:t>6. Reclamos</a:t>
            </a:r>
          </a:p>
        </p:txBody>
      </p:sp>
      <p:sp>
        <p:nvSpPr>
          <p:cNvPr id="12" name="Marcador de texto 2">
            <a:extLst>
              <a:ext uri="{FF2B5EF4-FFF2-40B4-BE49-F238E27FC236}">
                <a16:creationId xmlns:a16="http://schemas.microsoft.com/office/drawing/2014/main" id="{CBD3D81C-5DF1-3BBF-580B-C80E1007BC7A}"/>
              </a:ext>
            </a:extLst>
          </p:cNvPr>
          <p:cNvSpPr txBox="1">
            <a:spLocks noChangeArrowheads="1"/>
          </p:cNvSpPr>
          <p:nvPr/>
        </p:nvSpPr>
        <p:spPr>
          <a:xfrm>
            <a:off x="435672" y="1267281"/>
            <a:ext cx="13832417" cy="121284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80000"/>
              </a:lnSpc>
              <a:defRPr/>
            </a:pPr>
            <a:r>
              <a:rPr lang="es-ES" sz="2400" dirty="0">
                <a:solidFill>
                  <a:srgbClr val="3547C7"/>
                </a:solidFill>
                <a:latin typeface="Montserrat"/>
              </a:rPr>
              <a:t>Ámbito Combustibles – Resolución de Reclamos Presentados en SEC</a:t>
            </a:r>
            <a:endParaRPr lang="es-CL" altLang="es-CL" sz="2400" dirty="0"/>
          </a:p>
        </p:txBody>
      </p:sp>
      <p:pic>
        <p:nvPicPr>
          <p:cNvPr id="7" name="Imagen 6">
            <a:extLst>
              <a:ext uri="{FF2B5EF4-FFF2-40B4-BE49-F238E27FC236}">
                <a16:creationId xmlns:a16="http://schemas.microsoft.com/office/drawing/2014/main" id="{43C0A832-4BA1-B509-D773-7354F64816F4}"/>
              </a:ext>
            </a:extLst>
          </p:cNvPr>
          <p:cNvPicPr>
            <a:picLocks noChangeAspect="1"/>
          </p:cNvPicPr>
          <p:nvPr/>
        </p:nvPicPr>
        <p:blipFill>
          <a:blip r:embed="rId7"/>
          <a:stretch>
            <a:fillRect/>
          </a:stretch>
        </p:blipFill>
        <p:spPr>
          <a:xfrm>
            <a:off x="336331" y="2153503"/>
            <a:ext cx="11519339" cy="1317133"/>
          </a:xfrm>
          <a:prstGeom prst="rect">
            <a:avLst/>
          </a:prstGeom>
        </p:spPr>
      </p:pic>
      <p:pic>
        <p:nvPicPr>
          <p:cNvPr id="13" name="Imagen 12">
            <a:extLst>
              <a:ext uri="{FF2B5EF4-FFF2-40B4-BE49-F238E27FC236}">
                <a16:creationId xmlns:a16="http://schemas.microsoft.com/office/drawing/2014/main" id="{691EE9A0-7A3A-2CDF-BAEE-9E1B3E40B1E9}"/>
              </a:ext>
            </a:extLst>
          </p:cNvPr>
          <p:cNvPicPr>
            <a:picLocks noChangeAspect="1"/>
          </p:cNvPicPr>
          <p:nvPr/>
        </p:nvPicPr>
        <p:blipFill>
          <a:blip r:embed="rId8"/>
          <a:stretch>
            <a:fillRect/>
          </a:stretch>
        </p:blipFill>
        <p:spPr>
          <a:xfrm>
            <a:off x="655019" y="4709581"/>
            <a:ext cx="2197100" cy="838200"/>
          </a:xfrm>
          <a:prstGeom prst="rect">
            <a:avLst/>
          </a:prstGeom>
        </p:spPr>
      </p:pic>
      <p:pic>
        <p:nvPicPr>
          <p:cNvPr id="10" name="Imagen 9">
            <a:extLst>
              <a:ext uri="{FF2B5EF4-FFF2-40B4-BE49-F238E27FC236}">
                <a16:creationId xmlns:a16="http://schemas.microsoft.com/office/drawing/2014/main" id="{9D27A69E-BC33-DB3F-6B48-B805182F6C1F}"/>
              </a:ext>
            </a:extLst>
          </p:cNvPr>
          <p:cNvPicPr>
            <a:picLocks noChangeAspect="1"/>
          </p:cNvPicPr>
          <p:nvPr/>
        </p:nvPicPr>
        <p:blipFill>
          <a:blip r:embed="rId9"/>
          <a:stretch>
            <a:fillRect/>
          </a:stretch>
        </p:blipFill>
        <p:spPr>
          <a:xfrm>
            <a:off x="3469063" y="3700136"/>
            <a:ext cx="7607429" cy="2857089"/>
          </a:xfrm>
          <a:prstGeom prst="rect">
            <a:avLst/>
          </a:prstGeom>
        </p:spPr>
      </p:pic>
    </p:spTree>
    <p:extLst>
      <p:ext uri="{BB962C8B-B14F-4D97-AF65-F5344CB8AC3E}">
        <p14:creationId xmlns:p14="http://schemas.microsoft.com/office/powerpoint/2010/main" val="37118102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63">
          <a:extLst>
            <a:ext uri="{FF2B5EF4-FFF2-40B4-BE49-F238E27FC236}">
              <a16:creationId xmlns:a16="http://schemas.microsoft.com/office/drawing/2014/main" id="{7290FCDA-E50E-854F-B3F1-DF808BDE0069}"/>
            </a:ext>
          </a:extLst>
        </p:cNvPr>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3">
            <p14:nvContentPartPr>
              <p14:cNvPr id="2" name="Entrada de lápiz 1">
                <a:extLst>
                  <a:ext uri="{FF2B5EF4-FFF2-40B4-BE49-F238E27FC236}">
                    <a16:creationId xmlns:a16="http://schemas.microsoft.com/office/drawing/2014/main" id="{F395F60C-D0B8-FA31-3CB9-CA643195DC0C}"/>
                  </a:ext>
                </a:extLst>
              </p14:cNvPr>
              <p14:cNvContentPartPr/>
              <p14:nvPr/>
            </p14:nvContentPartPr>
            <p14:xfrm>
              <a:off x="975381" y="639120"/>
              <a:ext cx="480" cy="480"/>
            </p14:xfrm>
          </p:contentPart>
        </mc:Choice>
        <mc:Fallback xmlns="">
          <p:pic>
            <p:nvPicPr>
              <p:cNvPr id="2" name="Entrada de lápiz 1">
                <a:extLst>
                  <a:ext uri="{FF2B5EF4-FFF2-40B4-BE49-F238E27FC236}">
                    <a16:creationId xmlns:a16="http://schemas.microsoft.com/office/drawing/2014/main" id="{F395F60C-D0B8-FA31-3CB9-CA643195DC0C}"/>
                  </a:ext>
                </a:extLst>
              </p:cNvPr>
              <p:cNvPicPr/>
              <p:nvPr/>
            </p:nvPicPr>
            <p:blipFill>
              <a:blip r:embed="rId4"/>
              <a:stretch>
                <a:fillRect/>
              </a:stretch>
            </p:blipFill>
            <p:spPr>
              <a:xfrm>
                <a:off x="963381" y="627120"/>
                <a:ext cx="24000" cy="24000"/>
              </a:xfrm>
              <a:prstGeom prst="rect">
                <a:avLst/>
              </a:prstGeom>
            </p:spPr>
          </p:pic>
        </mc:Fallback>
      </mc:AlternateContent>
      <p:grpSp>
        <p:nvGrpSpPr>
          <p:cNvPr id="3" name="Grupo 2">
            <a:extLst>
              <a:ext uri="{FF2B5EF4-FFF2-40B4-BE49-F238E27FC236}">
                <a16:creationId xmlns:a16="http://schemas.microsoft.com/office/drawing/2014/main" id="{11BEE011-C905-9AE5-A39F-2E4ADD366718}"/>
              </a:ext>
            </a:extLst>
          </p:cNvPr>
          <p:cNvGrpSpPr/>
          <p:nvPr/>
        </p:nvGrpSpPr>
        <p:grpSpPr>
          <a:xfrm>
            <a:off x="298167" y="252880"/>
            <a:ext cx="2148020" cy="385281"/>
            <a:chOff x="5872261" y="1125027"/>
            <a:chExt cx="2275755" cy="408193"/>
          </a:xfrm>
        </p:grpSpPr>
        <p:pic>
          <p:nvPicPr>
            <p:cNvPr id="4" name="Google Shape;58;p14" title="logo-1.png">
              <a:extLst>
                <a:ext uri="{FF2B5EF4-FFF2-40B4-BE49-F238E27FC236}">
                  <a16:creationId xmlns:a16="http://schemas.microsoft.com/office/drawing/2014/main" id="{029A8B46-2935-5DC6-29EA-8348DC65BBAB}"/>
                </a:ext>
              </a:extLst>
            </p:cNvPr>
            <p:cNvPicPr preferRelativeResize="0"/>
            <p:nvPr/>
          </p:nvPicPr>
          <p:blipFill>
            <a:blip r:embed="rId5">
              <a:alphaModFix/>
            </a:blip>
            <a:stretch>
              <a:fillRect/>
            </a:stretch>
          </p:blipFill>
          <p:spPr>
            <a:xfrm>
              <a:off x="6777569" y="1125027"/>
              <a:ext cx="1370447" cy="408193"/>
            </a:xfrm>
            <a:prstGeom prst="rect">
              <a:avLst/>
            </a:prstGeom>
            <a:noFill/>
            <a:ln>
              <a:noFill/>
            </a:ln>
          </p:spPr>
        </p:pic>
        <p:pic>
          <p:nvPicPr>
            <p:cNvPr id="5" name="Imagen 4" descr="Logotipo&#10;&#10;El contenido generado por IA puede ser incorrecto.">
              <a:extLst>
                <a:ext uri="{FF2B5EF4-FFF2-40B4-BE49-F238E27FC236}">
                  <a16:creationId xmlns:a16="http://schemas.microsoft.com/office/drawing/2014/main" id="{FD80F07D-BF9E-A785-1C38-C8BDFE39599C}"/>
                </a:ext>
              </a:extLst>
            </p:cNvPr>
            <p:cNvPicPr>
              <a:picLocks noChangeAspect="1"/>
            </p:cNvPicPr>
            <p:nvPr/>
          </p:nvPicPr>
          <p:blipFill>
            <a:blip r:embed="rId6"/>
            <a:stretch>
              <a:fillRect/>
            </a:stretch>
          </p:blipFill>
          <p:spPr>
            <a:xfrm>
              <a:off x="5872261" y="1191164"/>
              <a:ext cx="826379" cy="269980"/>
            </a:xfrm>
            <a:prstGeom prst="rect">
              <a:avLst/>
            </a:prstGeom>
          </p:spPr>
        </p:pic>
      </p:grpSp>
      <p:sp>
        <p:nvSpPr>
          <p:cNvPr id="6" name="Marcador de texto 1">
            <a:extLst>
              <a:ext uri="{FF2B5EF4-FFF2-40B4-BE49-F238E27FC236}">
                <a16:creationId xmlns:a16="http://schemas.microsoft.com/office/drawing/2014/main" id="{2FD6DBB5-6851-3285-6BF7-9C937E19C826}"/>
              </a:ext>
            </a:extLst>
          </p:cNvPr>
          <p:cNvSpPr txBox="1">
            <a:spLocks noChangeArrowheads="1"/>
          </p:cNvSpPr>
          <p:nvPr/>
        </p:nvSpPr>
        <p:spPr>
          <a:xfrm>
            <a:off x="248371" y="743212"/>
            <a:ext cx="8350251" cy="690033"/>
          </a:xfrm>
          <a:prstGeom prst="rect">
            <a:avLst/>
          </a:prstGeom>
          <a:noFill/>
          <a:ln>
            <a:noFill/>
          </a:ln>
        </p:spPr>
        <p:txBody>
          <a:bodyPr spcFirstLastPara="1" wrap="square" lIns="121900" tIns="121900" rIns="121900" bIns="121900" anchor="t" anchorCtr="0">
            <a:normAutofit fontScale="85000" lnSpcReduction="20000"/>
          </a:bodyPr>
          <a:lstStyle>
            <a:defPPr marR="0" lvl="0" algn="l" rtl="0">
              <a:lnSpc>
                <a:spcPct val="100000"/>
              </a:lnSpc>
              <a:spcBef>
                <a:spcPts val="0"/>
              </a:spcBef>
              <a:spcAft>
                <a:spcPts val="0"/>
              </a:spcAft>
            </a:defPPr>
            <a:lvl1pPr marL="457200" marR="0" lvl="0" indent="-3429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1pPr>
            <a:lvl2pPr marL="914400" marR="0" lvl="1"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2pPr>
            <a:lvl3pPr marL="1371600" marR="0" lvl="2"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3pPr>
            <a:lvl4pPr marL="1828800" marR="0" lvl="3"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4pPr>
            <a:lvl5pPr marL="2286000" marR="0" lvl="4"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5pPr>
            <a:lvl6pPr marL="2743200" marR="0" lvl="5"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6pPr>
            <a:lvl7pPr marL="3200400" marR="0" lvl="6"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7pPr>
            <a:lvl8pPr marL="3657600" marR="0" lvl="7"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8pPr>
            <a:lvl9pPr marL="4114800" marR="0" lvl="8"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9pPr>
          </a:lstStyle>
          <a:p>
            <a:pPr algn="l">
              <a:defRPr/>
            </a:pPr>
            <a:r>
              <a:rPr lang="es-ES" sz="4267" b="1" dirty="0">
                <a:solidFill>
                  <a:srgbClr val="3547C7"/>
                </a:solidFill>
                <a:latin typeface="Montserrat"/>
              </a:rPr>
              <a:t>7. Sanciones</a:t>
            </a:r>
          </a:p>
        </p:txBody>
      </p:sp>
      <p:sp>
        <p:nvSpPr>
          <p:cNvPr id="12" name="Marcador de texto 2">
            <a:extLst>
              <a:ext uri="{FF2B5EF4-FFF2-40B4-BE49-F238E27FC236}">
                <a16:creationId xmlns:a16="http://schemas.microsoft.com/office/drawing/2014/main" id="{675722DA-A91C-56E3-A820-23EA1A7E5699}"/>
              </a:ext>
            </a:extLst>
          </p:cNvPr>
          <p:cNvSpPr txBox="1">
            <a:spLocks noChangeArrowheads="1"/>
          </p:cNvSpPr>
          <p:nvPr/>
        </p:nvSpPr>
        <p:spPr>
          <a:xfrm>
            <a:off x="435672" y="1267281"/>
            <a:ext cx="13832417" cy="121284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80000"/>
              </a:lnSpc>
              <a:defRPr/>
            </a:pPr>
            <a:r>
              <a:rPr lang="es-ES" sz="2400" dirty="0">
                <a:solidFill>
                  <a:srgbClr val="3547C7"/>
                </a:solidFill>
                <a:latin typeface="Montserrat"/>
              </a:rPr>
              <a:t>Pago de Multas por Incumplimientos a la Normativa Vigente</a:t>
            </a:r>
            <a:endParaRPr lang="es-CL" altLang="es-CL" sz="2400" dirty="0"/>
          </a:p>
        </p:txBody>
      </p:sp>
      <p:sp>
        <p:nvSpPr>
          <p:cNvPr id="8" name="Rectangle 4">
            <a:extLst>
              <a:ext uri="{FF2B5EF4-FFF2-40B4-BE49-F238E27FC236}">
                <a16:creationId xmlns:a16="http://schemas.microsoft.com/office/drawing/2014/main" id="{13EA52CA-82C6-36A0-16EB-88A1B850FF1B}"/>
              </a:ext>
            </a:extLst>
          </p:cNvPr>
          <p:cNvSpPr/>
          <p:nvPr/>
        </p:nvSpPr>
        <p:spPr>
          <a:xfrm>
            <a:off x="975381" y="1957314"/>
            <a:ext cx="9877489" cy="830997"/>
          </a:xfrm>
          <a:prstGeom prst="rect">
            <a:avLst/>
          </a:prstGeom>
        </p:spPr>
        <p:txBody>
          <a:bodyPr wrap="square">
            <a:spAutoFit/>
          </a:bodyPr>
          <a:lstStyle/>
          <a:p>
            <a:pPr algn="just">
              <a:defRPr/>
            </a:pPr>
            <a:r>
              <a:rPr lang="es-CL" sz="2400" dirty="0">
                <a:solidFill>
                  <a:srgbClr val="002060"/>
                </a:solidFill>
              </a:rPr>
              <a:t>En la región de Tarapacá durante el año 2025, se cursaron sanciones 23 sanciones por un monto superior a los 220 Millones de Pesos.</a:t>
            </a:r>
            <a:endParaRPr lang="es-ES" sz="2400" dirty="0">
              <a:solidFill>
                <a:srgbClr val="002060"/>
              </a:solidFill>
            </a:endParaRPr>
          </a:p>
        </p:txBody>
      </p:sp>
      <p:pic>
        <p:nvPicPr>
          <p:cNvPr id="9" name="Imagen 8">
            <a:extLst>
              <a:ext uri="{FF2B5EF4-FFF2-40B4-BE49-F238E27FC236}">
                <a16:creationId xmlns:a16="http://schemas.microsoft.com/office/drawing/2014/main" id="{3A1A7693-8760-A784-5603-4A19FAA2D62E}"/>
              </a:ext>
            </a:extLst>
          </p:cNvPr>
          <p:cNvPicPr>
            <a:picLocks noChangeAspect="1"/>
          </p:cNvPicPr>
          <p:nvPr/>
        </p:nvPicPr>
        <p:blipFill>
          <a:blip r:embed="rId7"/>
          <a:stretch>
            <a:fillRect/>
          </a:stretch>
        </p:blipFill>
        <p:spPr>
          <a:xfrm>
            <a:off x="520852" y="3341683"/>
            <a:ext cx="5326778" cy="3063667"/>
          </a:xfrm>
          <a:prstGeom prst="rect">
            <a:avLst/>
          </a:prstGeom>
        </p:spPr>
      </p:pic>
      <p:pic>
        <p:nvPicPr>
          <p:cNvPr id="13" name="Imagen 12">
            <a:extLst>
              <a:ext uri="{FF2B5EF4-FFF2-40B4-BE49-F238E27FC236}">
                <a16:creationId xmlns:a16="http://schemas.microsoft.com/office/drawing/2014/main" id="{FFD9778D-87F6-B81D-11F2-07531C8917F7}"/>
              </a:ext>
            </a:extLst>
          </p:cNvPr>
          <p:cNvPicPr>
            <a:picLocks noChangeAspect="1"/>
          </p:cNvPicPr>
          <p:nvPr/>
        </p:nvPicPr>
        <p:blipFill>
          <a:blip r:embed="rId8"/>
          <a:stretch>
            <a:fillRect/>
          </a:stretch>
        </p:blipFill>
        <p:spPr>
          <a:xfrm>
            <a:off x="6344372" y="3190025"/>
            <a:ext cx="5554474" cy="3215325"/>
          </a:xfrm>
          <a:prstGeom prst="rect">
            <a:avLst/>
          </a:prstGeom>
        </p:spPr>
      </p:pic>
    </p:spTree>
    <p:extLst>
      <p:ext uri="{BB962C8B-B14F-4D97-AF65-F5344CB8AC3E}">
        <p14:creationId xmlns:p14="http://schemas.microsoft.com/office/powerpoint/2010/main" val="17356861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63">
          <a:extLst>
            <a:ext uri="{FF2B5EF4-FFF2-40B4-BE49-F238E27FC236}">
              <a16:creationId xmlns:a16="http://schemas.microsoft.com/office/drawing/2014/main" id="{6F5998B3-C15E-895B-FCF7-701EEDF191D2}"/>
            </a:ext>
          </a:extLst>
        </p:cNvPr>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3">
            <p14:nvContentPartPr>
              <p14:cNvPr id="2" name="Entrada de lápiz 1">
                <a:extLst>
                  <a:ext uri="{FF2B5EF4-FFF2-40B4-BE49-F238E27FC236}">
                    <a16:creationId xmlns:a16="http://schemas.microsoft.com/office/drawing/2014/main" id="{AD1CB96B-D0E5-C00F-0785-DDDC3EAB6A07}"/>
                  </a:ext>
                </a:extLst>
              </p14:cNvPr>
              <p14:cNvContentPartPr/>
              <p14:nvPr/>
            </p14:nvContentPartPr>
            <p14:xfrm>
              <a:off x="975381" y="639120"/>
              <a:ext cx="480" cy="480"/>
            </p14:xfrm>
          </p:contentPart>
        </mc:Choice>
        <mc:Fallback xmlns="">
          <p:pic>
            <p:nvPicPr>
              <p:cNvPr id="2" name="Entrada de lápiz 1">
                <a:extLst>
                  <a:ext uri="{FF2B5EF4-FFF2-40B4-BE49-F238E27FC236}">
                    <a16:creationId xmlns:a16="http://schemas.microsoft.com/office/drawing/2014/main" id="{AD1CB96B-D0E5-C00F-0785-DDDC3EAB6A07}"/>
                  </a:ext>
                </a:extLst>
              </p:cNvPr>
              <p:cNvPicPr/>
              <p:nvPr/>
            </p:nvPicPr>
            <p:blipFill>
              <a:blip r:embed="rId4"/>
              <a:stretch>
                <a:fillRect/>
              </a:stretch>
            </p:blipFill>
            <p:spPr>
              <a:xfrm>
                <a:off x="963381" y="627120"/>
                <a:ext cx="24000" cy="24000"/>
              </a:xfrm>
              <a:prstGeom prst="rect">
                <a:avLst/>
              </a:prstGeom>
            </p:spPr>
          </p:pic>
        </mc:Fallback>
      </mc:AlternateContent>
      <p:grpSp>
        <p:nvGrpSpPr>
          <p:cNvPr id="3" name="Grupo 2">
            <a:extLst>
              <a:ext uri="{FF2B5EF4-FFF2-40B4-BE49-F238E27FC236}">
                <a16:creationId xmlns:a16="http://schemas.microsoft.com/office/drawing/2014/main" id="{191BA3AA-8EF7-6E6C-C277-C2E39953FA27}"/>
              </a:ext>
            </a:extLst>
          </p:cNvPr>
          <p:cNvGrpSpPr/>
          <p:nvPr/>
        </p:nvGrpSpPr>
        <p:grpSpPr>
          <a:xfrm>
            <a:off x="298167" y="252880"/>
            <a:ext cx="2148020" cy="385281"/>
            <a:chOff x="5872261" y="1125027"/>
            <a:chExt cx="2275755" cy="408193"/>
          </a:xfrm>
        </p:grpSpPr>
        <p:pic>
          <p:nvPicPr>
            <p:cNvPr id="4" name="Google Shape;58;p14" title="logo-1.png">
              <a:extLst>
                <a:ext uri="{FF2B5EF4-FFF2-40B4-BE49-F238E27FC236}">
                  <a16:creationId xmlns:a16="http://schemas.microsoft.com/office/drawing/2014/main" id="{141C583B-F881-DE31-E706-D314E9000753}"/>
                </a:ext>
              </a:extLst>
            </p:cNvPr>
            <p:cNvPicPr preferRelativeResize="0"/>
            <p:nvPr/>
          </p:nvPicPr>
          <p:blipFill>
            <a:blip r:embed="rId5">
              <a:alphaModFix/>
            </a:blip>
            <a:stretch>
              <a:fillRect/>
            </a:stretch>
          </p:blipFill>
          <p:spPr>
            <a:xfrm>
              <a:off x="6777569" y="1125027"/>
              <a:ext cx="1370447" cy="408193"/>
            </a:xfrm>
            <a:prstGeom prst="rect">
              <a:avLst/>
            </a:prstGeom>
            <a:noFill/>
            <a:ln>
              <a:noFill/>
            </a:ln>
          </p:spPr>
        </p:pic>
        <p:pic>
          <p:nvPicPr>
            <p:cNvPr id="5" name="Imagen 4" descr="Logotipo&#10;&#10;El contenido generado por IA puede ser incorrecto.">
              <a:extLst>
                <a:ext uri="{FF2B5EF4-FFF2-40B4-BE49-F238E27FC236}">
                  <a16:creationId xmlns:a16="http://schemas.microsoft.com/office/drawing/2014/main" id="{5C5B7319-1715-8A6C-60A7-2EDD44D946D8}"/>
                </a:ext>
              </a:extLst>
            </p:cNvPr>
            <p:cNvPicPr>
              <a:picLocks noChangeAspect="1"/>
            </p:cNvPicPr>
            <p:nvPr/>
          </p:nvPicPr>
          <p:blipFill>
            <a:blip r:embed="rId6"/>
            <a:stretch>
              <a:fillRect/>
            </a:stretch>
          </p:blipFill>
          <p:spPr>
            <a:xfrm>
              <a:off x="5872261" y="1191164"/>
              <a:ext cx="826379" cy="269980"/>
            </a:xfrm>
            <a:prstGeom prst="rect">
              <a:avLst/>
            </a:prstGeom>
          </p:spPr>
        </p:pic>
      </p:grpSp>
      <p:sp>
        <p:nvSpPr>
          <p:cNvPr id="6" name="Marcador de texto 1">
            <a:extLst>
              <a:ext uri="{FF2B5EF4-FFF2-40B4-BE49-F238E27FC236}">
                <a16:creationId xmlns:a16="http://schemas.microsoft.com/office/drawing/2014/main" id="{82C1A605-E936-C249-7A4F-FA95A3BEF1B6}"/>
              </a:ext>
            </a:extLst>
          </p:cNvPr>
          <p:cNvSpPr txBox="1">
            <a:spLocks noChangeArrowheads="1"/>
          </p:cNvSpPr>
          <p:nvPr/>
        </p:nvSpPr>
        <p:spPr>
          <a:xfrm>
            <a:off x="248371" y="743212"/>
            <a:ext cx="8350251" cy="690033"/>
          </a:xfrm>
          <a:prstGeom prst="rect">
            <a:avLst/>
          </a:prstGeom>
          <a:noFill/>
          <a:ln>
            <a:noFill/>
          </a:ln>
        </p:spPr>
        <p:txBody>
          <a:bodyPr spcFirstLastPara="1" wrap="square" lIns="121900" tIns="121900" rIns="121900" bIns="121900" anchor="t" anchorCtr="0">
            <a:normAutofit fontScale="85000" lnSpcReduction="20000"/>
          </a:bodyPr>
          <a:lstStyle>
            <a:defPPr marR="0" lvl="0" algn="l" rtl="0">
              <a:lnSpc>
                <a:spcPct val="100000"/>
              </a:lnSpc>
              <a:spcBef>
                <a:spcPts val="0"/>
              </a:spcBef>
              <a:spcAft>
                <a:spcPts val="0"/>
              </a:spcAft>
            </a:defPPr>
            <a:lvl1pPr marL="457200" marR="0" lvl="0" indent="-3429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1pPr>
            <a:lvl2pPr marL="914400" marR="0" lvl="1"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2pPr>
            <a:lvl3pPr marL="1371600" marR="0" lvl="2"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3pPr>
            <a:lvl4pPr marL="1828800" marR="0" lvl="3"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4pPr>
            <a:lvl5pPr marL="2286000" marR="0" lvl="4"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5pPr>
            <a:lvl6pPr marL="2743200" marR="0" lvl="5"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6pPr>
            <a:lvl7pPr marL="3200400" marR="0" lvl="6"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7pPr>
            <a:lvl8pPr marL="3657600" marR="0" lvl="7"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8pPr>
            <a:lvl9pPr marL="4114800" marR="0" lvl="8"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9pPr>
          </a:lstStyle>
          <a:p>
            <a:pPr algn="l">
              <a:defRPr/>
            </a:pPr>
            <a:r>
              <a:rPr lang="es-ES" sz="4267" b="1" dirty="0">
                <a:solidFill>
                  <a:srgbClr val="3547C7"/>
                </a:solidFill>
                <a:latin typeface="Montserrat"/>
              </a:rPr>
              <a:t>8. Compensaciones</a:t>
            </a:r>
          </a:p>
        </p:txBody>
      </p:sp>
      <p:sp>
        <p:nvSpPr>
          <p:cNvPr id="12" name="Marcador de texto 2">
            <a:extLst>
              <a:ext uri="{FF2B5EF4-FFF2-40B4-BE49-F238E27FC236}">
                <a16:creationId xmlns:a16="http://schemas.microsoft.com/office/drawing/2014/main" id="{8329AD0D-43CA-AD35-0029-1B722D73C61E}"/>
              </a:ext>
            </a:extLst>
          </p:cNvPr>
          <p:cNvSpPr txBox="1">
            <a:spLocks noChangeArrowheads="1"/>
          </p:cNvSpPr>
          <p:nvPr/>
        </p:nvSpPr>
        <p:spPr>
          <a:xfrm>
            <a:off x="435672" y="1267281"/>
            <a:ext cx="13832417" cy="121284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80000"/>
              </a:lnSpc>
              <a:defRPr/>
            </a:pPr>
            <a:r>
              <a:rPr lang="es-ES" sz="2400" dirty="0">
                <a:solidFill>
                  <a:srgbClr val="3547C7"/>
                </a:solidFill>
                <a:latin typeface="Montserrat"/>
              </a:rPr>
              <a:t>Región de Tarapacá</a:t>
            </a:r>
            <a:endParaRPr lang="es-CL" altLang="es-CL" sz="2400" dirty="0"/>
          </a:p>
        </p:txBody>
      </p:sp>
      <p:pic>
        <p:nvPicPr>
          <p:cNvPr id="7" name="Picture 14">
            <a:extLst>
              <a:ext uri="{FF2B5EF4-FFF2-40B4-BE49-F238E27FC236}">
                <a16:creationId xmlns:a16="http://schemas.microsoft.com/office/drawing/2014/main" id="{2601A3A8-D95C-D55F-1404-E77A6995B163}"/>
              </a:ext>
            </a:extLst>
          </p:cNvPr>
          <p:cNvPicPr>
            <a:picLocks noChangeAspect="1"/>
          </p:cNvPicPr>
          <p:nvPr/>
        </p:nvPicPr>
        <p:blipFill>
          <a:blip r:embed="rId7"/>
          <a:stretch>
            <a:fillRect/>
          </a:stretch>
        </p:blipFill>
        <p:spPr>
          <a:xfrm>
            <a:off x="9889430" y="917598"/>
            <a:ext cx="1866900" cy="1765300"/>
          </a:xfrm>
          <a:prstGeom prst="rect">
            <a:avLst/>
          </a:prstGeom>
        </p:spPr>
      </p:pic>
      <p:pic>
        <p:nvPicPr>
          <p:cNvPr id="9" name="Imagen 8">
            <a:extLst>
              <a:ext uri="{FF2B5EF4-FFF2-40B4-BE49-F238E27FC236}">
                <a16:creationId xmlns:a16="http://schemas.microsoft.com/office/drawing/2014/main" id="{99C075E6-D333-9382-1FE8-29D459448EFC}"/>
              </a:ext>
            </a:extLst>
          </p:cNvPr>
          <p:cNvPicPr>
            <a:picLocks noChangeAspect="1"/>
          </p:cNvPicPr>
          <p:nvPr/>
        </p:nvPicPr>
        <p:blipFill>
          <a:blip r:embed="rId8"/>
          <a:stretch>
            <a:fillRect/>
          </a:stretch>
        </p:blipFill>
        <p:spPr>
          <a:xfrm>
            <a:off x="1513435" y="3107893"/>
            <a:ext cx="9165129" cy="3110589"/>
          </a:xfrm>
          <a:prstGeom prst="rect">
            <a:avLst/>
          </a:prstGeom>
        </p:spPr>
      </p:pic>
    </p:spTree>
    <p:extLst>
      <p:ext uri="{BB962C8B-B14F-4D97-AF65-F5344CB8AC3E}">
        <p14:creationId xmlns:p14="http://schemas.microsoft.com/office/powerpoint/2010/main" val="18207117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63">
          <a:extLst>
            <a:ext uri="{FF2B5EF4-FFF2-40B4-BE49-F238E27FC236}">
              <a16:creationId xmlns:a16="http://schemas.microsoft.com/office/drawing/2014/main" id="{DA508F2F-2F3C-F16E-9AF1-67AF1D422D2D}"/>
            </a:ext>
          </a:extLst>
        </p:cNvPr>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3">
            <p14:nvContentPartPr>
              <p14:cNvPr id="2" name="Entrada de lápiz 1">
                <a:extLst>
                  <a:ext uri="{FF2B5EF4-FFF2-40B4-BE49-F238E27FC236}">
                    <a16:creationId xmlns:a16="http://schemas.microsoft.com/office/drawing/2014/main" id="{4A37163B-7A61-AEEF-5676-9C06F4AB90EE}"/>
                  </a:ext>
                </a:extLst>
              </p14:cNvPr>
              <p14:cNvContentPartPr/>
              <p14:nvPr/>
            </p14:nvContentPartPr>
            <p14:xfrm>
              <a:off x="975381" y="639120"/>
              <a:ext cx="480" cy="480"/>
            </p14:xfrm>
          </p:contentPart>
        </mc:Choice>
        <mc:Fallback xmlns="">
          <p:pic>
            <p:nvPicPr>
              <p:cNvPr id="2" name="Entrada de lápiz 1">
                <a:extLst>
                  <a:ext uri="{FF2B5EF4-FFF2-40B4-BE49-F238E27FC236}">
                    <a16:creationId xmlns:a16="http://schemas.microsoft.com/office/drawing/2014/main" id="{4A37163B-7A61-AEEF-5676-9C06F4AB90EE}"/>
                  </a:ext>
                </a:extLst>
              </p:cNvPr>
              <p:cNvPicPr/>
              <p:nvPr/>
            </p:nvPicPr>
            <p:blipFill>
              <a:blip r:embed="rId4"/>
              <a:stretch>
                <a:fillRect/>
              </a:stretch>
            </p:blipFill>
            <p:spPr>
              <a:xfrm>
                <a:off x="963381" y="627120"/>
                <a:ext cx="24000" cy="24000"/>
              </a:xfrm>
              <a:prstGeom prst="rect">
                <a:avLst/>
              </a:prstGeom>
            </p:spPr>
          </p:pic>
        </mc:Fallback>
      </mc:AlternateContent>
      <p:grpSp>
        <p:nvGrpSpPr>
          <p:cNvPr id="3" name="Grupo 2">
            <a:extLst>
              <a:ext uri="{FF2B5EF4-FFF2-40B4-BE49-F238E27FC236}">
                <a16:creationId xmlns:a16="http://schemas.microsoft.com/office/drawing/2014/main" id="{09F837F5-936B-5D2B-CB43-E05E6D284473}"/>
              </a:ext>
            </a:extLst>
          </p:cNvPr>
          <p:cNvGrpSpPr/>
          <p:nvPr/>
        </p:nvGrpSpPr>
        <p:grpSpPr>
          <a:xfrm>
            <a:off x="298167" y="252880"/>
            <a:ext cx="2148020" cy="385281"/>
            <a:chOff x="5872261" y="1125027"/>
            <a:chExt cx="2275755" cy="408193"/>
          </a:xfrm>
        </p:grpSpPr>
        <p:pic>
          <p:nvPicPr>
            <p:cNvPr id="4" name="Google Shape;58;p14" title="logo-1.png">
              <a:extLst>
                <a:ext uri="{FF2B5EF4-FFF2-40B4-BE49-F238E27FC236}">
                  <a16:creationId xmlns:a16="http://schemas.microsoft.com/office/drawing/2014/main" id="{3A1173A0-7489-F83B-D97E-2B505A8C64BB}"/>
                </a:ext>
              </a:extLst>
            </p:cNvPr>
            <p:cNvPicPr preferRelativeResize="0"/>
            <p:nvPr/>
          </p:nvPicPr>
          <p:blipFill>
            <a:blip r:embed="rId5">
              <a:alphaModFix/>
            </a:blip>
            <a:stretch>
              <a:fillRect/>
            </a:stretch>
          </p:blipFill>
          <p:spPr>
            <a:xfrm>
              <a:off x="6777569" y="1125027"/>
              <a:ext cx="1370447" cy="408193"/>
            </a:xfrm>
            <a:prstGeom prst="rect">
              <a:avLst/>
            </a:prstGeom>
            <a:noFill/>
            <a:ln>
              <a:noFill/>
            </a:ln>
          </p:spPr>
        </p:pic>
        <p:pic>
          <p:nvPicPr>
            <p:cNvPr id="5" name="Imagen 4" descr="Logotipo&#10;&#10;El contenido generado por IA puede ser incorrecto.">
              <a:extLst>
                <a:ext uri="{FF2B5EF4-FFF2-40B4-BE49-F238E27FC236}">
                  <a16:creationId xmlns:a16="http://schemas.microsoft.com/office/drawing/2014/main" id="{23D39A7E-3C4F-01B2-0220-3BA50EF9B61A}"/>
                </a:ext>
              </a:extLst>
            </p:cNvPr>
            <p:cNvPicPr>
              <a:picLocks noChangeAspect="1"/>
            </p:cNvPicPr>
            <p:nvPr/>
          </p:nvPicPr>
          <p:blipFill>
            <a:blip r:embed="rId6"/>
            <a:stretch>
              <a:fillRect/>
            </a:stretch>
          </p:blipFill>
          <p:spPr>
            <a:xfrm>
              <a:off x="5872261" y="1191164"/>
              <a:ext cx="826379" cy="269980"/>
            </a:xfrm>
            <a:prstGeom prst="rect">
              <a:avLst/>
            </a:prstGeom>
          </p:spPr>
        </p:pic>
      </p:grpSp>
      <p:sp>
        <p:nvSpPr>
          <p:cNvPr id="6" name="Marcador de texto 1">
            <a:extLst>
              <a:ext uri="{FF2B5EF4-FFF2-40B4-BE49-F238E27FC236}">
                <a16:creationId xmlns:a16="http://schemas.microsoft.com/office/drawing/2014/main" id="{27A7DE30-298B-5FFF-3CC1-D7671CFCDA80}"/>
              </a:ext>
            </a:extLst>
          </p:cNvPr>
          <p:cNvSpPr txBox="1">
            <a:spLocks noChangeArrowheads="1"/>
          </p:cNvSpPr>
          <p:nvPr/>
        </p:nvSpPr>
        <p:spPr>
          <a:xfrm>
            <a:off x="248371" y="743212"/>
            <a:ext cx="8350251" cy="690033"/>
          </a:xfrm>
          <a:prstGeom prst="rect">
            <a:avLst/>
          </a:prstGeom>
          <a:noFill/>
          <a:ln>
            <a:noFill/>
          </a:ln>
        </p:spPr>
        <p:txBody>
          <a:bodyPr spcFirstLastPara="1" wrap="square" lIns="121900" tIns="121900" rIns="121900" bIns="121900" anchor="t" anchorCtr="0">
            <a:normAutofit fontScale="85000" lnSpcReduction="20000"/>
          </a:bodyPr>
          <a:lstStyle>
            <a:defPPr marR="0" lvl="0" algn="l" rtl="0">
              <a:lnSpc>
                <a:spcPct val="100000"/>
              </a:lnSpc>
              <a:spcBef>
                <a:spcPts val="0"/>
              </a:spcBef>
              <a:spcAft>
                <a:spcPts val="0"/>
              </a:spcAft>
            </a:defPPr>
            <a:lvl1pPr marL="457200" marR="0" lvl="0" indent="-3429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1pPr>
            <a:lvl2pPr marL="914400" marR="0" lvl="1"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2pPr>
            <a:lvl3pPr marL="1371600" marR="0" lvl="2"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3pPr>
            <a:lvl4pPr marL="1828800" marR="0" lvl="3"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4pPr>
            <a:lvl5pPr marL="2286000" marR="0" lvl="4"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5pPr>
            <a:lvl6pPr marL="2743200" marR="0" lvl="5"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6pPr>
            <a:lvl7pPr marL="3200400" marR="0" lvl="6"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7pPr>
            <a:lvl8pPr marL="3657600" marR="0" lvl="7"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8pPr>
            <a:lvl9pPr marL="4114800" marR="0" lvl="8"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9pPr>
          </a:lstStyle>
          <a:p>
            <a:pPr algn="l">
              <a:defRPr/>
            </a:pPr>
            <a:r>
              <a:rPr lang="es-ES" sz="4267" b="1" dirty="0">
                <a:solidFill>
                  <a:srgbClr val="3547C7"/>
                </a:solidFill>
                <a:latin typeface="Montserrat"/>
              </a:rPr>
              <a:t>9. ERNC</a:t>
            </a:r>
          </a:p>
        </p:txBody>
      </p:sp>
      <p:sp>
        <p:nvSpPr>
          <p:cNvPr id="12" name="Marcador de texto 2">
            <a:extLst>
              <a:ext uri="{FF2B5EF4-FFF2-40B4-BE49-F238E27FC236}">
                <a16:creationId xmlns:a16="http://schemas.microsoft.com/office/drawing/2014/main" id="{37690738-6057-CF0D-E740-4A031F5442D4}"/>
              </a:ext>
            </a:extLst>
          </p:cNvPr>
          <p:cNvSpPr txBox="1">
            <a:spLocks noChangeArrowheads="1"/>
          </p:cNvSpPr>
          <p:nvPr/>
        </p:nvSpPr>
        <p:spPr>
          <a:xfrm>
            <a:off x="435672" y="1267281"/>
            <a:ext cx="13832417" cy="121284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80000"/>
              </a:lnSpc>
              <a:defRPr/>
            </a:pPr>
            <a:r>
              <a:rPr lang="es-ES" sz="2400" dirty="0">
                <a:solidFill>
                  <a:srgbClr val="3547C7"/>
                </a:solidFill>
                <a:latin typeface="Montserrat"/>
              </a:rPr>
              <a:t>Energías Renovables No Convencionales</a:t>
            </a:r>
            <a:endParaRPr lang="es-CL" altLang="es-CL" sz="2400" dirty="0"/>
          </a:p>
        </p:txBody>
      </p:sp>
      <p:sp>
        <p:nvSpPr>
          <p:cNvPr id="9" name="CuadroTexto 8">
            <a:extLst>
              <a:ext uri="{FF2B5EF4-FFF2-40B4-BE49-F238E27FC236}">
                <a16:creationId xmlns:a16="http://schemas.microsoft.com/office/drawing/2014/main" id="{43C96954-5780-C139-D2DE-41C24060D03F}"/>
              </a:ext>
            </a:extLst>
          </p:cNvPr>
          <p:cNvSpPr txBox="1"/>
          <p:nvPr/>
        </p:nvSpPr>
        <p:spPr>
          <a:xfrm>
            <a:off x="435671" y="1785005"/>
            <a:ext cx="8043311" cy="461665"/>
          </a:xfrm>
          <a:prstGeom prst="rect">
            <a:avLst/>
          </a:prstGeom>
          <a:noFill/>
        </p:spPr>
        <p:txBody>
          <a:bodyPr wrap="square">
            <a:spAutoFit/>
          </a:bodyPr>
          <a:lstStyle/>
          <a:p>
            <a:pPr algn="just">
              <a:defRPr/>
            </a:pPr>
            <a:r>
              <a:rPr lang="es-CL" sz="2400" dirty="0">
                <a:solidFill>
                  <a:srgbClr val="002060"/>
                </a:solidFill>
              </a:rPr>
              <a:t>Instalaciones Residenciales Inscritas (Ley 21.118) en Tarapacá</a:t>
            </a:r>
            <a:endParaRPr lang="es-ES" sz="2400" dirty="0">
              <a:solidFill>
                <a:srgbClr val="002060"/>
              </a:solidFill>
            </a:endParaRPr>
          </a:p>
        </p:txBody>
      </p:sp>
      <p:pic>
        <p:nvPicPr>
          <p:cNvPr id="8" name="Imagen 7">
            <a:extLst>
              <a:ext uri="{FF2B5EF4-FFF2-40B4-BE49-F238E27FC236}">
                <a16:creationId xmlns:a16="http://schemas.microsoft.com/office/drawing/2014/main" id="{27DB5F00-2CDE-1E9F-9AA2-CBE152CA4ED2}"/>
              </a:ext>
            </a:extLst>
          </p:cNvPr>
          <p:cNvPicPr>
            <a:picLocks noChangeAspect="1"/>
          </p:cNvPicPr>
          <p:nvPr/>
        </p:nvPicPr>
        <p:blipFill>
          <a:blip r:embed="rId7"/>
          <a:stretch>
            <a:fillRect/>
          </a:stretch>
        </p:blipFill>
        <p:spPr>
          <a:xfrm>
            <a:off x="975381" y="2831890"/>
            <a:ext cx="10215418" cy="3470623"/>
          </a:xfrm>
          <a:prstGeom prst="rect">
            <a:avLst/>
          </a:prstGeom>
        </p:spPr>
      </p:pic>
    </p:spTree>
    <p:extLst>
      <p:ext uri="{BB962C8B-B14F-4D97-AF65-F5344CB8AC3E}">
        <p14:creationId xmlns:p14="http://schemas.microsoft.com/office/powerpoint/2010/main" val="20239428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63">
          <a:extLst>
            <a:ext uri="{FF2B5EF4-FFF2-40B4-BE49-F238E27FC236}">
              <a16:creationId xmlns:a16="http://schemas.microsoft.com/office/drawing/2014/main" id="{D460DD5C-1A05-7C7A-B866-E49918CEE176}"/>
            </a:ext>
          </a:extLst>
        </p:cNvPr>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3">
            <p14:nvContentPartPr>
              <p14:cNvPr id="2" name="Entrada de lápiz 1">
                <a:extLst>
                  <a:ext uri="{FF2B5EF4-FFF2-40B4-BE49-F238E27FC236}">
                    <a16:creationId xmlns:a16="http://schemas.microsoft.com/office/drawing/2014/main" id="{FBFB6E9A-0EE6-DBB5-7C9C-1149B02063D3}"/>
                  </a:ext>
                </a:extLst>
              </p14:cNvPr>
              <p14:cNvContentPartPr/>
              <p14:nvPr/>
            </p14:nvContentPartPr>
            <p14:xfrm>
              <a:off x="975381" y="639120"/>
              <a:ext cx="480" cy="480"/>
            </p14:xfrm>
          </p:contentPart>
        </mc:Choice>
        <mc:Fallback xmlns="">
          <p:pic>
            <p:nvPicPr>
              <p:cNvPr id="2" name="Entrada de lápiz 1">
                <a:extLst>
                  <a:ext uri="{FF2B5EF4-FFF2-40B4-BE49-F238E27FC236}">
                    <a16:creationId xmlns:a16="http://schemas.microsoft.com/office/drawing/2014/main" id="{FBFB6E9A-0EE6-DBB5-7C9C-1149B02063D3}"/>
                  </a:ext>
                </a:extLst>
              </p:cNvPr>
              <p:cNvPicPr/>
              <p:nvPr/>
            </p:nvPicPr>
            <p:blipFill>
              <a:blip r:embed="rId4"/>
              <a:stretch>
                <a:fillRect/>
              </a:stretch>
            </p:blipFill>
            <p:spPr>
              <a:xfrm>
                <a:off x="963381" y="627120"/>
                <a:ext cx="24000" cy="24000"/>
              </a:xfrm>
              <a:prstGeom prst="rect">
                <a:avLst/>
              </a:prstGeom>
            </p:spPr>
          </p:pic>
        </mc:Fallback>
      </mc:AlternateContent>
      <p:grpSp>
        <p:nvGrpSpPr>
          <p:cNvPr id="3" name="Grupo 2">
            <a:extLst>
              <a:ext uri="{FF2B5EF4-FFF2-40B4-BE49-F238E27FC236}">
                <a16:creationId xmlns:a16="http://schemas.microsoft.com/office/drawing/2014/main" id="{D9B4B433-8919-7D56-FBC8-F4F19F9ACB96}"/>
              </a:ext>
            </a:extLst>
          </p:cNvPr>
          <p:cNvGrpSpPr/>
          <p:nvPr/>
        </p:nvGrpSpPr>
        <p:grpSpPr>
          <a:xfrm>
            <a:off x="298167" y="252880"/>
            <a:ext cx="2148020" cy="385281"/>
            <a:chOff x="5872261" y="1125027"/>
            <a:chExt cx="2275755" cy="408193"/>
          </a:xfrm>
        </p:grpSpPr>
        <p:pic>
          <p:nvPicPr>
            <p:cNvPr id="4" name="Google Shape;58;p14" title="logo-1.png">
              <a:extLst>
                <a:ext uri="{FF2B5EF4-FFF2-40B4-BE49-F238E27FC236}">
                  <a16:creationId xmlns:a16="http://schemas.microsoft.com/office/drawing/2014/main" id="{E03B1063-2AE9-5D15-AF81-44D22D68A53F}"/>
                </a:ext>
              </a:extLst>
            </p:cNvPr>
            <p:cNvPicPr preferRelativeResize="0"/>
            <p:nvPr/>
          </p:nvPicPr>
          <p:blipFill>
            <a:blip r:embed="rId5">
              <a:alphaModFix/>
            </a:blip>
            <a:stretch>
              <a:fillRect/>
            </a:stretch>
          </p:blipFill>
          <p:spPr>
            <a:xfrm>
              <a:off x="6777569" y="1125027"/>
              <a:ext cx="1370447" cy="408193"/>
            </a:xfrm>
            <a:prstGeom prst="rect">
              <a:avLst/>
            </a:prstGeom>
            <a:noFill/>
            <a:ln>
              <a:noFill/>
            </a:ln>
          </p:spPr>
        </p:pic>
        <p:pic>
          <p:nvPicPr>
            <p:cNvPr id="5" name="Imagen 4" descr="Logotipo&#10;&#10;El contenido generado por IA puede ser incorrecto.">
              <a:extLst>
                <a:ext uri="{FF2B5EF4-FFF2-40B4-BE49-F238E27FC236}">
                  <a16:creationId xmlns:a16="http://schemas.microsoft.com/office/drawing/2014/main" id="{DAF379F4-DE61-FF25-C318-5082FC72EEE6}"/>
                </a:ext>
              </a:extLst>
            </p:cNvPr>
            <p:cNvPicPr>
              <a:picLocks noChangeAspect="1"/>
            </p:cNvPicPr>
            <p:nvPr/>
          </p:nvPicPr>
          <p:blipFill>
            <a:blip r:embed="rId6"/>
            <a:stretch>
              <a:fillRect/>
            </a:stretch>
          </p:blipFill>
          <p:spPr>
            <a:xfrm>
              <a:off x="5872261" y="1191164"/>
              <a:ext cx="826379" cy="269980"/>
            </a:xfrm>
            <a:prstGeom prst="rect">
              <a:avLst/>
            </a:prstGeom>
          </p:spPr>
        </p:pic>
      </p:grpSp>
      <p:sp>
        <p:nvSpPr>
          <p:cNvPr id="6" name="Marcador de texto 1">
            <a:extLst>
              <a:ext uri="{FF2B5EF4-FFF2-40B4-BE49-F238E27FC236}">
                <a16:creationId xmlns:a16="http://schemas.microsoft.com/office/drawing/2014/main" id="{F534B3ED-7F66-372C-E4E6-EA64EC5BA1CB}"/>
              </a:ext>
            </a:extLst>
          </p:cNvPr>
          <p:cNvSpPr txBox="1">
            <a:spLocks noChangeArrowheads="1"/>
          </p:cNvSpPr>
          <p:nvPr/>
        </p:nvSpPr>
        <p:spPr>
          <a:xfrm>
            <a:off x="248371" y="743212"/>
            <a:ext cx="8350251" cy="690033"/>
          </a:xfrm>
          <a:prstGeom prst="rect">
            <a:avLst/>
          </a:prstGeom>
          <a:noFill/>
          <a:ln>
            <a:noFill/>
          </a:ln>
        </p:spPr>
        <p:txBody>
          <a:bodyPr spcFirstLastPara="1" wrap="square" lIns="121900" tIns="121900" rIns="121900" bIns="121900" anchor="t" anchorCtr="0">
            <a:normAutofit fontScale="85000" lnSpcReduction="20000"/>
          </a:bodyPr>
          <a:lstStyle>
            <a:defPPr marR="0" lvl="0" algn="l" rtl="0">
              <a:lnSpc>
                <a:spcPct val="100000"/>
              </a:lnSpc>
              <a:spcBef>
                <a:spcPts val="0"/>
              </a:spcBef>
              <a:spcAft>
                <a:spcPts val="0"/>
              </a:spcAft>
            </a:defPPr>
            <a:lvl1pPr marL="457200" marR="0" lvl="0" indent="-3429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1pPr>
            <a:lvl2pPr marL="914400" marR="0" lvl="1"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2pPr>
            <a:lvl3pPr marL="1371600" marR="0" lvl="2"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3pPr>
            <a:lvl4pPr marL="1828800" marR="0" lvl="3"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4pPr>
            <a:lvl5pPr marL="2286000" marR="0" lvl="4"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5pPr>
            <a:lvl6pPr marL="2743200" marR="0" lvl="5"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6pPr>
            <a:lvl7pPr marL="3200400" marR="0" lvl="6"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7pPr>
            <a:lvl8pPr marL="3657600" marR="0" lvl="7"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8pPr>
            <a:lvl9pPr marL="4114800" marR="0" lvl="8"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9pPr>
          </a:lstStyle>
          <a:p>
            <a:pPr algn="l">
              <a:defRPr/>
            </a:pPr>
            <a:r>
              <a:rPr lang="es-ES" sz="4267" b="1" dirty="0">
                <a:solidFill>
                  <a:srgbClr val="3547C7"/>
                </a:solidFill>
                <a:latin typeface="Montserrat"/>
              </a:rPr>
              <a:t>9. ERNC</a:t>
            </a:r>
          </a:p>
        </p:txBody>
      </p:sp>
      <p:sp>
        <p:nvSpPr>
          <p:cNvPr id="12" name="Marcador de texto 2">
            <a:extLst>
              <a:ext uri="{FF2B5EF4-FFF2-40B4-BE49-F238E27FC236}">
                <a16:creationId xmlns:a16="http://schemas.microsoft.com/office/drawing/2014/main" id="{F4DE04B1-339B-E82E-5E6B-D74FAAD100EA}"/>
              </a:ext>
            </a:extLst>
          </p:cNvPr>
          <p:cNvSpPr txBox="1">
            <a:spLocks noChangeArrowheads="1"/>
          </p:cNvSpPr>
          <p:nvPr/>
        </p:nvSpPr>
        <p:spPr>
          <a:xfrm>
            <a:off x="435672" y="1267281"/>
            <a:ext cx="13832417" cy="121284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80000"/>
              </a:lnSpc>
              <a:defRPr/>
            </a:pPr>
            <a:r>
              <a:rPr lang="es-ES" sz="2400" dirty="0">
                <a:solidFill>
                  <a:srgbClr val="3547C7"/>
                </a:solidFill>
                <a:latin typeface="Montserrat"/>
              </a:rPr>
              <a:t>Energías Renovables No Convencionales</a:t>
            </a:r>
            <a:endParaRPr lang="es-CL" altLang="es-CL" sz="2400" dirty="0"/>
          </a:p>
        </p:txBody>
      </p:sp>
      <p:sp>
        <p:nvSpPr>
          <p:cNvPr id="9" name="CuadroTexto 8">
            <a:extLst>
              <a:ext uri="{FF2B5EF4-FFF2-40B4-BE49-F238E27FC236}">
                <a16:creationId xmlns:a16="http://schemas.microsoft.com/office/drawing/2014/main" id="{9E6A2B44-0E93-8BAA-C0CF-92BB8652985E}"/>
              </a:ext>
            </a:extLst>
          </p:cNvPr>
          <p:cNvSpPr txBox="1"/>
          <p:nvPr/>
        </p:nvSpPr>
        <p:spPr>
          <a:xfrm>
            <a:off x="435671" y="1785005"/>
            <a:ext cx="7997129" cy="461665"/>
          </a:xfrm>
          <a:prstGeom prst="rect">
            <a:avLst/>
          </a:prstGeom>
          <a:noFill/>
        </p:spPr>
        <p:txBody>
          <a:bodyPr wrap="square">
            <a:spAutoFit/>
          </a:bodyPr>
          <a:lstStyle/>
          <a:p>
            <a:pPr algn="just">
              <a:defRPr/>
            </a:pPr>
            <a:r>
              <a:rPr lang="es-CL" sz="2400" dirty="0">
                <a:solidFill>
                  <a:srgbClr val="002060"/>
                </a:solidFill>
              </a:rPr>
              <a:t>Instalaciones Residenciales Inscritas (Ley 21.118) en Tarapacá</a:t>
            </a:r>
            <a:endParaRPr lang="es-ES" sz="2400" dirty="0">
              <a:solidFill>
                <a:srgbClr val="002060"/>
              </a:solidFill>
            </a:endParaRPr>
          </a:p>
        </p:txBody>
      </p:sp>
      <p:pic>
        <p:nvPicPr>
          <p:cNvPr id="8" name="Imagen 7">
            <a:extLst>
              <a:ext uri="{FF2B5EF4-FFF2-40B4-BE49-F238E27FC236}">
                <a16:creationId xmlns:a16="http://schemas.microsoft.com/office/drawing/2014/main" id="{D9446B78-BAFD-62D6-046D-542D794A74E4}"/>
              </a:ext>
            </a:extLst>
          </p:cNvPr>
          <p:cNvPicPr>
            <a:picLocks noChangeAspect="1"/>
          </p:cNvPicPr>
          <p:nvPr/>
        </p:nvPicPr>
        <p:blipFill>
          <a:blip r:embed="rId7"/>
          <a:stretch>
            <a:fillRect/>
          </a:stretch>
        </p:blipFill>
        <p:spPr>
          <a:xfrm>
            <a:off x="554181" y="2831890"/>
            <a:ext cx="10943152" cy="3386990"/>
          </a:xfrm>
          <a:prstGeom prst="rect">
            <a:avLst/>
          </a:prstGeom>
        </p:spPr>
      </p:pic>
    </p:spTree>
    <p:extLst>
      <p:ext uri="{BB962C8B-B14F-4D97-AF65-F5344CB8AC3E}">
        <p14:creationId xmlns:p14="http://schemas.microsoft.com/office/powerpoint/2010/main" val="371038500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63">
          <a:extLst>
            <a:ext uri="{FF2B5EF4-FFF2-40B4-BE49-F238E27FC236}">
              <a16:creationId xmlns:a16="http://schemas.microsoft.com/office/drawing/2014/main" id="{04B0C43D-C4B6-84CE-178A-D28C8B461866}"/>
            </a:ext>
          </a:extLst>
        </p:cNvPr>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3">
            <p14:nvContentPartPr>
              <p14:cNvPr id="2" name="Entrada de lápiz 1">
                <a:extLst>
                  <a:ext uri="{FF2B5EF4-FFF2-40B4-BE49-F238E27FC236}">
                    <a16:creationId xmlns:a16="http://schemas.microsoft.com/office/drawing/2014/main" id="{9F51068D-9D42-2589-3D13-7B6B982C8B24}"/>
                  </a:ext>
                </a:extLst>
              </p14:cNvPr>
              <p14:cNvContentPartPr/>
              <p14:nvPr/>
            </p14:nvContentPartPr>
            <p14:xfrm>
              <a:off x="975381" y="639120"/>
              <a:ext cx="480" cy="480"/>
            </p14:xfrm>
          </p:contentPart>
        </mc:Choice>
        <mc:Fallback xmlns="">
          <p:pic>
            <p:nvPicPr>
              <p:cNvPr id="2" name="Entrada de lápiz 1">
                <a:extLst>
                  <a:ext uri="{FF2B5EF4-FFF2-40B4-BE49-F238E27FC236}">
                    <a16:creationId xmlns:a16="http://schemas.microsoft.com/office/drawing/2014/main" id="{9F51068D-9D42-2589-3D13-7B6B982C8B24}"/>
                  </a:ext>
                </a:extLst>
              </p:cNvPr>
              <p:cNvPicPr/>
              <p:nvPr/>
            </p:nvPicPr>
            <p:blipFill>
              <a:blip r:embed="rId4"/>
              <a:stretch>
                <a:fillRect/>
              </a:stretch>
            </p:blipFill>
            <p:spPr>
              <a:xfrm>
                <a:off x="963381" y="627120"/>
                <a:ext cx="24000" cy="24000"/>
              </a:xfrm>
              <a:prstGeom prst="rect">
                <a:avLst/>
              </a:prstGeom>
            </p:spPr>
          </p:pic>
        </mc:Fallback>
      </mc:AlternateContent>
      <p:grpSp>
        <p:nvGrpSpPr>
          <p:cNvPr id="3" name="Grupo 2">
            <a:extLst>
              <a:ext uri="{FF2B5EF4-FFF2-40B4-BE49-F238E27FC236}">
                <a16:creationId xmlns:a16="http://schemas.microsoft.com/office/drawing/2014/main" id="{89B4F77C-88B3-B9B0-CB54-E9B34F81AAB6}"/>
              </a:ext>
            </a:extLst>
          </p:cNvPr>
          <p:cNvGrpSpPr/>
          <p:nvPr/>
        </p:nvGrpSpPr>
        <p:grpSpPr>
          <a:xfrm>
            <a:off x="298167" y="252880"/>
            <a:ext cx="2148020" cy="385281"/>
            <a:chOff x="5872261" y="1125027"/>
            <a:chExt cx="2275755" cy="408193"/>
          </a:xfrm>
        </p:grpSpPr>
        <p:pic>
          <p:nvPicPr>
            <p:cNvPr id="4" name="Google Shape;58;p14" title="logo-1.png">
              <a:extLst>
                <a:ext uri="{FF2B5EF4-FFF2-40B4-BE49-F238E27FC236}">
                  <a16:creationId xmlns:a16="http://schemas.microsoft.com/office/drawing/2014/main" id="{95249ACB-3C90-AF6C-279A-2D92725C03E8}"/>
                </a:ext>
              </a:extLst>
            </p:cNvPr>
            <p:cNvPicPr preferRelativeResize="0"/>
            <p:nvPr/>
          </p:nvPicPr>
          <p:blipFill>
            <a:blip r:embed="rId5">
              <a:alphaModFix/>
            </a:blip>
            <a:stretch>
              <a:fillRect/>
            </a:stretch>
          </p:blipFill>
          <p:spPr>
            <a:xfrm>
              <a:off x="6777569" y="1125027"/>
              <a:ext cx="1370447" cy="408193"/>
            </a:xfrm>
            <a:prstGeom prst="rect">
              <a:avLst/>
            </a:prstGeom>
            <a:noFill/>
            <a:ln>
              <a:noFill/>
            </a:ln>
          </p:spPr>
        </p:pic>
        <p:pic>
          <p:nvPicPr>
            <p:cNvPr id="5" name="Imagen 4" descr="Logotipo&#10;&#10;El contenido generado por IA puede ser incorrecto.">
              <a:extLst>
                <a:ext uri="{FF2B5EF4-FFF2-40B4-BE49-F238E27FC236}">
                  <a16:creationId xmlns:a16="http://schemas.microsoft.com/office/drawing/2014/main" id="{500E50EC-C477-E6D8-4523-EC55A79A37D6}"/>
                </a:ext>
              </a:extLst>
            </p:cNvPr>
            <p:cNvPicPr>
              <a:picLocks noChangeAspect="1"/>
            </p:cNvPicPr>
            <p:nvPr/>
          </p:nvPicPr>
          <p:blipFill>
            <a:blip r:embed="rId6"/>
            <a:stretch>
              <a:fillRect/>
            </a:stretch>
          </p:blipFill>
          <p:spPr>
            <a:xfrm>
              <a:off x="5872261" y="1191164"/>
              <a:ext cx="826379" cy="269980"/>
            </a:xfrm>
            <a:prstGeom prst="rect">
              <a:avLst/>
            </a:prstGeom>
          </p:spPr>
        </p:pic>
      </p:grpSp>
      <p:sp>
        <p:nvSpPr>
          <p:cNvPr id="6" name="Marcador de texto 1">
            <a:extLst>
              <a:ext uri="{FF2B5EF4-FFF2-40B4-BE49-F238E27FC236}">
                <a16:creationId xmlns:a16="http://schemas.microsoft.com/office/drawing/2014/main" id="{88BC549F-54F7-A16B-53D8-420F5B7FC83A}"/>
              </a:ext>
            </a:extLst>
          </p:cNvPr>
          <p:cNvSpPr txBox="1">
            <a:spLocks noChangeArrowheads="1"/>
          </p:cNvSpPr>
          <p:nvPr/>
        </p:nvSpPr>
        <p:spPr>
          <a:xfrm>
            <a:off x="248371" y="743212"/>
            <a:ext cx="8350251" cy="690033"/>
          </a:xfrm>
          <a:prstGeom prst="rect">
            <a:avLst/>
          </a:prstGeom>
          <a:noFill/>
          <a:ln>
            <a:noFill/>
          </a:ln>
        </p:spPr>
        <p:txBody>
          <a:bodyPr spcFirstLastPara="1" wrap="square" lIns="121900" tIns="121900" rIns="121900" bIns="121900" anchor="t" anchorCtr="0">
            <a:normAutofit fontScale="85000" lnSpcReduction="20000"/>
          </a:bodyPr>
          <a:lstStyle>
            <a:defPPr marR="0" lvl="0" algn="l" rtl="0">
              <a:lnSpc>
                <a:spcPct val="100000"/>
              </a:lnSpc>
              <a:spcBef>
                <a:spcPts val="0"/>
              </a:spcBef>
              <a:spcAft>
                <a:spcPts val="0"/>
              </a:spcAft>
            </a:defPPr>
            <a:lvl1pPr marL="457200" marR="0" lvl="0" indent="-3429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1pPr>
            <a:lvl2pPr marL="914400" marR="0" lvl="1"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2pPr>
            <a:lvl3pPr marL="1371600" marR="0" lvl="2"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3pPr>
            <a:lvl4pPr marL="1828800" marR="0" lvl="3"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4pPr>
            <a:lvl5pPr marL="2286000" marR="0" lvl="4"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5pPr>
            <a:lvl6pPr marL="2743200" marR="0" lvl="5"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6pPr>
            <a:lvl7pPr marL="3200400" marR="0" lvl="6"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7pPr>
            <a:lvl8pPr marL="3657600" marR="0" lvl="7"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8pPr>
            <a:lvl9pPr marL="4114800" marR="0" lvl="8"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9pPr>
          </a:lstStyle>
          <a:p>
            <a:pPr algn="l">
              <a:defRPr/>
            </a:pPr>
            <a:r>
              <a:rPr lang="es-ES" sz="4267" b="1" dirty="0">
                <a:solidFill>
                  <a:srgbClr val="3547C7"/>
                </a:solidFill>
                <a:latin typeface="Montserrat"/>
              </a:rPr>
              <a:t>10. Declaración de Instalaciones</a:t>
            </a:r>
          </a:p>
        </p:txBody>
      </p:sp>
      <p:sp>
        <p:nvSpPr>
          <p:cNvPr id="12" name="Marcador de texto 2">
            <a:extLst>
              <a:ext uri="{FF2B5EF4-FFF2-40B4-BE49-F238E27FC236}">
                <a16:creationId xmlns:a16="http://schemas.microsoft.com/office/drawing/2014/main" id="{3C09A444-2EBC-8392-224A-F24246B016E3}"/>
              </a:ext>
            </a:extLst>
          </p:cNvPr>
          <p:cNvSpPr txBox="1">
            <a:spLocks noChangeArrowheads="1"/>
          </p:cNvSpPr>
          <p:nvPr/>
        </p:nvSpPr>
        <p:spPr>
          <a:xfrm>
            <a:off x="435672" y="1267281"/>
            <a:ext cx="13832417" cy="121284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80000"/>
              </a:lnSpc>
              <a:defRPr/>
            </a:pPr>
            <a:r>
              <a:rPr lang="es-ES" sz="2400" dirty="0">
                <a:solidFill>
                  <a:srgbClr val="3547C7"/>
                </a:solidFill>
                <a:latin typeface="Montserrat"/>
              </a:rPr>
              <a:t>Instalaciones Eléctricas Inscritas</a:t>
            </a:r>
            <a:endParaRPr lang="es-CL" altLang="es-CL" sz="2400" dirty="0"/>
          </a:p>
        </p:txBody>
      </p:sp>
      <p:pic>
        <p:nvPicPr>
          <p:cNvPr id="13" name="Imagen 12">
            <a:extLst>
              <a:ext uri="{FF2B5EF4-FFF2-40B4-BE49-F238E27FC236}">
                <a16:creationId xmlns:a16="http://schemas.microsoft.com/office/drawing/2014/main" id="{701C5FD3-8BAF-1739-FF75-243C31804DC6}"/>
              </a:ext>
            </a:extLst>
          </p:cNvPr>
          <p:cNvPicPr>
            <a:picLocks noChangeAspect="1"/>
          </p:cNvPicPr>
          <p:nvPr/>
        </p:nvPicPr>
        <p:blipFill>
          <a:blip r:embed="rId7"/>
          <a:stretch>
            <a:fillRect/>
          </a:stretch>
        </p:blipFill>
        <p:spPr>
          <a:xfrm>
            <a:off x="10318750" y="2480130"/>
            <a:ext cx="1206500" cy="749300"/>
          </a:xfrm>
          <a:prstGeom prst="rect">
            <a:avLst/>
          </a:prstGeom>
        </p:spPr>
      </p:pic>
      <p:pic>
        <p:nvPicPr>
          <p:cNvPr id="8" name="Imagen 7">
            <a:extLst>
              <a:ext uri="{FF2B5EF4-FFF2-40B4-BE49-F238E27FC236}">
                <a16:creationId xmlns:a16="http://schemas.microsoft.com/office/drawing/2014/main" id="{D9F25A47-BEF6-127C-CE33-F6BCAF9EB2AF}"/>
              </a:ext>
            </a:extLst>
          </p:cNvPr>
          <p:cNvPicPr>
            <a:picLocks noChangeAspect="1"/>
          </p:cNvPicPr>
          <p:nvPr/>
        </p:nvPicPr>
        <p:blipFill>
          <a:blip r:embed="rId8"/>
          <a:stretch>
            <a:fillRect/>
          </a:stretch>
        </p:blipFill>
        <p:spPr>
          <a:xfrm>
            <a:off x="163945" y="2286772"/>
            <a:ext cx="11864109" cy="3522157"/>
          </a:xfrm>
          <a:prstGeom prst="rect">
            <a:avLst/>
          </a:prstGeom>
        </p:spPr>
      </p:pic>
    </p:spTree>
    <p:extLst>
      <p:ext uri="{BB962C8B-B14F-4D97-AF65-F5344CB8AC3E}">
        <p14:creationId xmlns:p14="http://schemas.microsoft.com/office/powerpoint/2010/main" val="29784455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63">
          <a:extLst>
            <a:ext uri="{FF2B5EF4-FFF2-40B4-BE49-F238E27FC236}">
              <a16:creationId xmlns:a16="http://schemas.microsoft.com/office/drawing/2014/main" id="{2F448CD4-9A5D-01AE-BB33-07A24BA59D68}"/>
            </a:ext>
          </a:extLst>
        </p:cNvPr>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3">
            <p14:nvContentPartPr>
              <p14:cNvPr id="2" name="Entrada de lápiz 1">
                <a:extLst>
                  <a:ext uri="{FF2B5EF4-FFF2-40B4-BE49-F238E27FC236}">
                    <a16:creationId xmlns:a16="http://schemas.microsoft.com/office/drawing/2014/main" id="{1BAD0B51-90DF-417F-BDD9-9A1DBE7FF68E}"/>
                  </a:ext>
                </a:extLst>
              </p14:cNvPr>
              <p14:cNvContentPartPr/>
              <p14:nvPr/>
            </p14:nvContentPartPr>
            <p14:xfrm>
              <a:off x="975381" y="639120"/>
              <a:ext cx="480" cy="480"/>
            </p14:xfrm>
          </p:contentPart>
        </mc:Choice>
        <mc:Fallback xmlns="">
          <p:pic>
            <p:nvPicPr>
              <p:cNvPr id="2" name="Entrada de lápiz 1">
                <a:extLst>
                  <a:ext uri="{FF2B5EF4-FFF2-40B4-BE49-F238E27FC236}">
                    <a16:creationId xmlns:a16="http://schemas.microsoft.com/office/drawing/2014/main" id="{1BAD0B51-90DF-417F-BDD9-9A1DBE7FF68E}"/>
                  </a:ext>
                </a:extLst>
              </p:cNvPr>
              <p:cNvPicPr/>
              <p:nvPr/>
            </p:nvPicPr>
            <p:blipFill>
              <a:blip r:embed="rId4"/>
              <a:stretch>
                <a:fillRect/>
              </a:stretch>
            </p:blipFill>
            <p:spPr>
              <a:xfrm>
                <a:off x="963381" y="627120"/>
                <a:ext cx="24000" cy="24000"/>
              </a:xfrm>
              <a:prstGeom prst="rect">
                <a:avLst/>
              </a:prstGeom>
            </p:spPr>
          </p:pic>
        </mc:Fallback>
      </mc:AlternateContent>
      <p:grpSp>
        <p:nvGrpSpPr>
          <p:cNvPr id="3" name="Grupo 2">
            <a:extLst>
              <a:ext uri="{FF2B5EF4-FFF2-40B4-BE49-F238E27FC236}">
                <a16:creationId xmlns:a16="http://schemas.microsoft.com/office/drawing/2014/main" id="{E8FFD5EB-EC6D-D3B8-70C5-C00E4613A22F}"/>
              </a:ext>
            </a:extLst>
          </p:cNvPr>
          <p:cNvGrpSpPr/>
          <p:nvPr/>
        </p:nvGrpSpPr>
        <p:grpSpPr>
          <a:xfrm>
            <a:off x="298167" y="252880"/>
            <a:ext cx="2148020" cy="385281"/>
            <a:chOff x="5872261" y="1125027"/>
            <a:chExt cx="2275755" cy="408193"/>
          </a:xfrm>
        </p:grpSpPr>
        <p:pic>
          <p:nvPicPr>
            <p:cNvPr id="4" name="Google Shape;58;p14" title="logo-1.png">
              <a:extLst>
                <a:ext uri="{FF2B5EF4-FFF2-40B4-BE49-F238E27FC236}">
                  <a16:creationId xmlns:a16="http://schemas.microsoft.com/office/drawing/2014/main" id="{684679DE-9B9B-C52B-5461-2B70C32384A0}"/>
                </a:ext>
              </a:extLst>
            </p:cNvPr>
            <p:cNvPicPr preferRelativeResize="0"/>
            <p:nvPr/>
          </p:nvPicPr>
          <p:blipFill>
            <a:blip r:embed="rId5">
              <a:alphaModFix/>
            </a:blip>
            <a:stretch>
              <a:fillRect/>
            </a:stretch>
          </p:blipFill>
          <p:spPr>
            <a:xfrm>
              <a:off x="6777569" y="1125027"/>
              <a:ext cx="1370447" cy="408193"/>
            </a:xfrm>
            <a:prstGeom prst="rect">
              <a:avLst/>
            </a:prstGeom>
            <a:noFill/>
            <a:ln>
              <a:noFill/>
            </a:ln>
          </p:spPr>
        </p:pic>
        <p:pic>
          <p:nvPicPr>
            <p:cNvPr id="5" name="Imagen 4" descr="Logotipo&#10;&#10;El contenido generado por IA puede ser incorrecto.">
              <a:extLst>
                <a:ext uri="{FF2B5EF4-FFF2-40B4-BE49-F238E27FC236}">
                  <a16:creationId xmlns:a16="http://schemas.microsoft.com/office/drawing/2014/main" id="{2C8BA1C1-4E20-2B71-1F7C-2CCD897257F7}"/>
                </a:ext>
              </a:extLst>
            </p:cNvPr>
            <p:cNvPicPr>
              <a:picLocks noChangeAspect="1"/>
            </p:cNvPicPr>
            <p:nvPr/>
          </p:nvPicPr>
          <p:blipFill>
            <a:blip r:embed="rId6"/>
            <a:stretch>
              <a:fillRect/>
            </a:stretch>
          </p:blipFill>
          <p:spPr>
            <a:xfrm>
              <a:off x="5872261" y="1191164"/>
              <a:ext cx="826379" cy="269980"/>
            </a:xfrm>
            <a:prstGeom prst="rect">
              <a:avLst/>
            </a:prstGeom>
          </p:spPr>
        </p:pic>
      </p:grpSp>
      <p:sp>
        <p:nvSpPr>
          <p:cNvPr id="6" name="Marcador de texto 1">
            <a:extLst>
              <a:ext uri="{FF2B5EF4-FFF2-40B4-BE49-F238E27FC236}">
                <a16:creationId xmlns:a16="http://schemas.microsoft.com/office/drawing/2014/main" id="{79382D57-C5F1-B83E-A2D9-3FF29DEAC5E5}"/>
              </a:ext>
            </a:extLst>
          </p:cNvPr>
          <p:cNvSpPr txBox="1">
            <a:spLocks noChangeArrowheads="1"/>
          </p:cNvSpPr>
          <p:nvPr/>
        </p:nvSpPr>
        <p:spPr>
          <a:xfrm>
            <a:off x="248371" y="743212"/>
            <a:ext cx="8350251" cy="690033"/>
          </a:xfrm>
          <a:prstGeom prst="rect">
            <a:avLst/>
          </a:prstGeom>
          <a:noFill/>
          <a:ln>
            <a:noFill/>
          </a:ln>
        </p:spPr>
        <p:txBody>
          <a:bodyPr spcFirstLastPara="1" wrap="square" lIns="121900" tIns="121900" rIns="121900" bIns="121900" anchor="t" anchorCtr="0">
            <a:normAutofit fontScale="85000" lnSpcReduction="20000"/>
          </a:bodyPr>
          <a:lstStyle>
            <a:defPPr marR="0" lvl="0" algn="l" rtl="0">
              <a:lnSpc>
                <a:spcPct val="100000"/>
              </a:lnSpc>
              <a:spcBef>
                <a:spcPts val="0"/>
              </a:spcBef>
              <a:spcAft>
                <a:spcPts val="0"/>
              </a:spcAft>
            </a:defPPr>
            <a:lvl1pPr marL="457200" marR="0" lvl="0" indent="-3429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1pPr>
            <a:lvl2pPr marL="914400" marR="0" lvl="1"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2pPr>
            <a:lvl3pPr marL="1371600" marR="0" lvl="2"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3pPr>
            <a:lvl4pPr marL="1828800" marR="0" lvl="3"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4pPr>
            <a:lvl5pPr marL="2286000" marR="0" lvl="4"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5pPr>
            <a:lvl6pPr marL="2743200" marR="0" lvl="5"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6pPr>
            <a:lvl7pPr marL="3200400" marR="0" lvl="6"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7pPr>
            <a:lvl8pPr marL="3657600" marR="0" lvl="7"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8pPr>
            <a:lvl9pPr marL="4114800" marR="0" lvl="8"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9pPr>
          </a:lstStyle>
          <a:p>
            <a:pPr algn="l">
              <a:defRPr/>
            </a:pPr>
            <a:r>
              <a:rPr lang="es-ES" sz="4267" b="1" dirty="0">
                <a:solidFill>
                  <a:srgbClr val="3547C7"/>
                </a:solidFill>
                <a:latin typeface="Montserrat"/>
              </a:rPr>
              <a:t>10. Declaración de Instalaciones</a:t>
            </a:r>
          </a:p>
        </p:txBody>
      </p:sp>
      <p:sp>
        <p:nvSpPr>
          <p:cNvPr id="12" name="Marcador de texto 2">
            <a:extLst>
              <a:ext uri="{FF2B5EF4-FFF2-40B4-BE49-F238E27FC236}">
                <a16:creationId xmlns:a16="http://schemas.microsoft.com/office/drawing/2014/main" id="{65AE5869-E170-513E-02BC-21310266B2B4}"/>
              </a:ext>
            </a:extLst>
          </p:cNvPr>
          <p:cNvSpPr txBox="1">
            <a:spLocks noChangeArrowheads="1"/>
          </p:cNvSpPr>
          <p:nvPr/>
        </p:nvSpPr>
        <p:spPr>
          <a:xfrm>
            <a:off x="435672" y="1267281"/>
            <a:ext cx="13832417" cy="121284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80000"/>
              </a:lnSpc>
              <a:defRPr/>
            </a:pPr>
            <a:r>
              <a:rPr lang="es-ES" sz="2400" dirty="0">
                <a:solidFill>
                  <a:srgbClr val="3547C7"/>
                </a:solidFill>
                <a:latin typeface="Montserrat"/>
              </a:rPr>
              <a:t>Instalaciones de Gas Inscritas</a:t>
            </a:r>
            <a:endParaRPr lang="es-CL" altLang="es-CL" sz="2400" dirty="0"/>
          </a:p>
        </p:txBody>
      </p:sp>
      <p:pic>
        <p:nvPicPr>
          <p:cNvPr id="9" name="Imagen 8">
            <a:extLst>
              <a:ext uri="{FF2B5EF4-FFF2-40B4-BE49-F238E27FC236}">
                <a16:creationId xmlns:a16="http://schemas.microsoft.com/office/drawing/2014/main" id="{A6CA568A-F25B-7F9A-1259-2A1F71183494}"/>
              </a:ext>
            </a:extLst>
          </p:cNvPr>
          <p:cNvPicPr>
            <a:picLocks noChangeAspect="1"/>
          </p:cNvPicPr>
          <p:nvPr/>
        </p:nvPicPr>
        <p:blipFill>
          <a:blip r:embed="rId7"/>
          <a:stretch>
            <a:fillRect/>
          </a:stretch>
        </p:blipFill>
        <p:spPr>
          <a:xfrm>
            <a:off x="10323085" y="1894215"/>
            <a:ext cx="1206500" cy="749300"/>
          </a:xfrm>
          <a:prstGeom prst="rect">
            <a:avLst/>
          </a:prstGeom>
        </p:spPr>
      </p:pic>
      <p:pic>
        <p:nvPicPr>
          <p:cNvPr id="10" name="Imagen 9">
            <a:extLst>
              <a:ext uri="{FF2B5EF4-FFF2-40B4-BE49-F238E27FC236}">
                <a16:creationId xmlns:a16="http://schemas.microsoft.com/office/drawing/2014/main" id="{1BC1006F-FC49-1EE3-7664-A50028CA58B2}"/>
              </a:ext>
            </a:extLst>
          </p:cNvPr>
          <p:cNvPicPr>
            <a:picLocks noChangeAspect="1"/>
          </p:cNvPicPr>
          <p:nvPr/>
        </p:nvPicPr>
        <p:blipFill>
          <a:blip r:embed="rId8"/>
          <a:stretch>
            <a:fillRect/>
          </a:stretch>
        </p:blipFill>
        <p:spPr>
          <a:xfrm>
            <a:off x="298167" y="2806900"/>
            <a:ext cx="11231418" cy="3411980"/>
          </a:xfrm>
          <a:prstGeom prst="rect">
            <a:avLst/>
          </a:prstGeom>
        </p:spPr>
      </p:pic>
    </p:spTree>
    <p:extLst>
      <p:ext uri="{BB962C8B-B14F-4D97-AF65-F5344CB8AC3E}">
        <p14:creationId xmlns:p14="http://schemas.microsoft.com/office/powerpoint/2010/main" val="133593857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63">
          <a:extLst>
            <a:ext uri="{FF2B5EF4-FFF2-40B4-BE49-F238E27FC236}">
              <a16:creationId xmlns:a16="http://schemas.microsoft.com/office/drawing/2014/main" id="{6A1EE394-A0AD-535D-0EFD-854D9A7A1833}"/>
            </a:ext>
          </a:extLst>
        </p:cNvPr>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3">
            <p14:nvContentPartPr>
              <p14:cNvPr id="2" name="Entrada de lápiz 1">
                <a:extLst>
                  <a:ext uri="{FF2B5EF4-FFF2-40B4-BE49-F238E27FC236}">
                    <a16:creationId xmlns:a16="http://schemas.microsoft.com/office/drawing/2014/main" id="{97FFC2F4-13C4-84C4-16BF-7FF7BEB39C95}"/>
                  </a:ext>
                </a:extLst>
              </p14:cNvPr>
              <p14:cNvContentPartPr/>
              <p14:nvPr/>
            </p14:nvContentPartPr>
            <p14:xfrm>
              <a:off x="975381" y="639120"/>
              <a:ext cx="480" cy="480"/>
            </p14:xfrm>
          </p:contentPart>
        </mc:Choice>
        <mc:Fallback xmlns="">
          <p:pic>
            <p:nvPicPr>
              <p:cNvPr id="2" name="Entrada de lápiz 1">
                <a:extLst>
                  <a:ext uri="{FF2B5EF4-FFF2-40B4-BE49-F238E27FC236}">
                    <a16:creationId xmlns:a16="http://schemas.microsoft.com/office/drawing/2014/main" id="{97FFC2F4-13C4-84C4-16BF-7FF7BEB39C95}"/>
                  </a:ext>
                </a:extLst>
              </p:cNvPr>
              <p:cNvPicPr/>
              <p:nvPr/>
            </p:nvPicPr>
            <p:blipFill>
              <a:blip r:embed="rId4"/>
              <a:stretch>
                <a:fillRect/>
              </a:stretch>
            </p:blipFill>
            <p:spPr>
              <a:xfrm>
                <a:off x="963381" y="627120"/>
                <a:ext cx="24000" cy="24000"/>
              </a:xfrm>
              <a:prstGeom prst="rect">
                <a:avLst/>
              </a:prstGeom>
            </p:spPr>
          </p:pic>
        </mc:Fallback>
      </mc:AlternateContent>
      <p:grpSp>
        <p:nvGrpSpPr>
          <p:cNvPr id="3" name="Grupo 2">
            <a:extLst>
              <a:ext uri="{FF2B5EF4-FFF2-40B4-BE49-F238E27FC236}">
                <a16:creationId xmlns:a16="http://schemas.microsoft.com/office/drawing/2014/main" id="{1131535A-5E5D-4E5C-53FC-706C481870D4}"/>
              </a:ext>
            </a:extLst>
          </p:cNvPr>
          <p:cNvGrpSpPr/>
          <p:nvPr/>
        </p:nvGrpSpPr>
        <p:grpSpPr>
          <a:xfrm>
            <a:off x="298167" y="252880"/>
            <a:ext cx="2148020" cy="385281"/>
            <a:chOff x="5872261" y="1125027"/>
            <a:chExt cx="2275755" cy="408193"/>
          </a:xfrm>
        </p:grpSpPr>
        <p:pic>
          <p:nvPicPr>
            <p:cNvPr id="4" name="Google Shape;58;p14" title="logo-1.png">
              <a:extLst>
                <a:ext uri="{FF2B5EF4-FFF2-40B4-BE49-F238E27FC236}">
                  <a16:creationId xmlns:a16="http://schemas.microsoft.com/office/drawing/2014/main" id="{E00D9723-51EF-D503-0106-DB6C99709833}"/>
                </a:ext>
              </a:extLst>
            </p:cNvPr>
            <p:cNvPicPr preferRelativeResize="0"/>
            <p:nvPr/>
          </p:nvPicPr>
          <p:blipFill>
            <a:blip r:embed="rId5">
              <a:alphaModFix/>
            </a:blip>
            <a:stretch>
              <a:fillRect/>
            </a:stretch>
          </p:blipFill>
          <p:spPr>
            <a:xfrm>
              <a:off x="6777569" y="1125027"/>
              <a:ext cx="1370447" cy="408193"/>
            </a:xfrm>
            <a:prstGeom prst="rect">
              <a:avLst/>
            </a:prstGeom>
            <a:noFill/>
            <a:ln>
              <a:noFill/>
            </a:ln>
          </p:spPr>
        </p:pic>
        <p:pic>
          <p:nvPicPr>
            <p:cNvPr id="5" name="Imagen 4" descr="Logotipo&#10;&#10;El contenido generado por IA puede ser incorrecto.">
              <a:extLst>
                <a:ext uri="{FF2B5EF4-FFF2-40B4-BE49-F238E27FC236}">
                  <a16:creationId xmlns:a16="http://schemas.microsoft.com/office/drawing/2014/main" id="{E22F5731-C611-C1AB-AB68-9625BB9BE2D8}"/>
                </a:ext>
              </a:extLst>
            </p:cNvPr>
            <p:cNvPicPr>
              <a:picLocks noChangeAspect="1"/>
            </p:cNvPicPr>
            <p:nvPr/>
          </p:nvPicPr>
          <p:blipFill>
            <a:blip r:embed="rId6"/>
            <a:stretch>
              <a:fillRect/>
            </a:stretch>
          </p:blipFill>
          <p:spPr>
            <a:xfrm>
              <a:off x="5872261" y="1191164"/>
              <a:ext cx="826379" cy="269980"/>
            </a:xfrm>
            <a:prstGeom prst="rect">
              <a:avLst/>
            </a:prstGeom>
          </p:spPr>
        </p:pic>
      </p:grpSp>
      <p:sp>
        <p:nvSpPr>
          <p:cNvPr id="6" name="Marcador de texto 1">
            <a:extLst>
              <a:ext uri="{FF2B5EF4-FFF2-40B4-BE49-F238E27FC236}">
                <a16:creationId xmlns:a16="http://schemas.microsoft.com/office/drawing/2014/main" id="{2BED067E-A2A3-61F1-085C-F425B1533351}"/>
              </a:ext>
            </a:extLst>
          </p:cNvPr>
          <p:cNvSpPr txBox="1">
            <a:spLocks noChangeArrowheads="1"/>
          </p:cNvSpPr>
          <p:nvPr/>
        </p:nvSpPr>
        <p:spPr>
          <a:xfrm>
            <a:off x="248371" y="743212"/>
            <a:ext cx="8350251" cy="690033"/>
          </a:xfrm>
          <a:prstGeom prst="rect">
            <a:avLst/>
          </a:prstGeom>
          <a:noFill/>
          <a:ln>
            <a:noFill/>
          </a:ln>
        </p:spPr>
        <p:txBody>
          <a:bodyPr spcFirstLastPara="1" wrap="square" lIns="121900" tIns="121900" rIns="121900" bIns="121900" anchor="t" anchorCtr="0">
            <a:normAutofit fontScale="85000" lnSpcReduction="20000"/>
          </a:bodyPr>
          <a:lstStyle>
            <a:defPPr marR="0" lvl="0" algn="l" rtl="0">
              <a:lnSpc>
                <a:spcPct val="100000"/>
              </a:lnSpc>
              <a:spcBef>
                <a:spcPts val="0"/>
              </a:spcBef>
              <a:spcAft>
                <a:spcPts val="0"/>
              </a:spcAft>
            </a:defPPr>
            <a:lvl1pPr marL="457200" marR="0" lvl="0" indent="-3429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1pPr>
            <a:lvl2pPr marL="914400" marR="0" lvl="1"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2pPr>
            <a:lvl3pPr marL="1371600" marR="0" lvl="2"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3pPr>
            <a:lvl4pPr marL="1828800" marR="0" lvl="3"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4pPr>
            <a:lvl5pPr marL="2286000" marR="0" lvl="4"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5pPr>
            <a:lvl6pPr marL="2743200" marR="0" lvl="5"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6pPr>
            <a:lvl7pPr marL="3200400" marR="0" lvl="6"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7pPr>
            <a:lvl8pPr marL="3657600" marR="0" lvl="7"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8pPr>
            <a:lvl9pPr marL="4114800" marR="0" lvl="8"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9pPr>
          </a:lstStyle>
          <a:p>
            <a:pPr algn="l">
              <a:defRPr/>
            </a:pPr>
            <a:r>
              <a:rPr lang="es-ES" sz="4267" b="1" dirty="0">
                <a:solidFill>
                  <a:srgbClr val="3547C7"/>
                </a:solidFill>
                <a:latin typeface="Montserrat"/>
              </a:rPr>
              <a:t>11. SEC en la Prensa</a:t>
            </a:r>
          </a:p>
        </p:txBody>
      </p:sp>
      <p:pic>
        <p:nvPicPr>
          <p:cNvPr id="9" name="Imagen 8">
            <a:extLst>
              <a:ext uri="{FF2B5EF4-FFF2-40B4-BE49-F238E27FC236}">
                <a16:creationId xmlns:a16="http://schemas.microsoft.com/office/drawing/2014/main" id="{322D39DE-9640-40F6-7B62-39A115F06DDE}"/>
              </a:ext>
            </a:extLst>
          </p:cNvPr>
          <p:cNvPicPr>
            <a:picLocks noChangeAspect="1"/>
          </p:cNvPicPr>
          <p:nvPr/>
        </p:nvPicPr>
        <p:blipFill>
          <a:blip r:embed="rId7"/>
          <a:stretch>
            <a:fillRect/>
          </a:stretch>
        </p:blipFill>
        <p:spPr>
          <a:xfrm>
            <a:off x="298167" y="1495681"/>
            <a:ext cx="4760799" cy="1778630"/>
          </a:xfrm>
          <a:prstGeom prst="rect">
            <a:avLst/>
          </a:prstGeom>
          <a:ln>
            <a:solidFill>
              <a:schemeClr val="accent1"/>
            </a:solidFill>
          </a:ln>
        </p:spPr>
      </p:pic>
      <p:pic>
        <p:nvPicPr>
          <p:cNvPr id="13" name="Imagen 12">
            <a:extLst>
              <a:ext uri="{FF2B5EF4-FFF2-40B4-BE49-F238E27FC236}">
                <a16:creationId xmlns:a16="http://schemas.microsoft.com/office/drawing/2014/main" id="{4B193CE4-5F52-9E40-6F1E-D3E8C55AAD99}"/>
              </a:ext>
            </a:extLst>
          </p:cNvPr>
          <p:cNvPicPr>
            <a:picLocks noChangeAspect="1"/>
          </p:cNvPicPr>
          <p:nvPr/>
        </p:nvPicPr>
        <p:blipFill>
          <a:blip r:embed="rId8"/>
          <a:srcRect b="82288"/>
          <a:stretch>
            <a:fillRect/>
          </a:stretch>
        </p:blipFill>
        <p:spPr>
          <a:xfrm>
            <a:off x="6202058" y="4647750"/>
            <a:ext cx="4942418" cy="781170"/>
          </a:xfrm>
          <a:prstGeom prst="rect">
            <a:avLst/>
          </a:prstGeom>
          <a:ln>
            <a:solidFill>
              <a:schemeClr val="accent1"/>
            </a:solidFill>
          </a:ln>
        </p:spPr>
      </p:pic>
      <p:pic>
        <p:nvPicPr>
          <p:cNvPr id="21" name="Imagen 20">
            <a:extLst>
              <a:ext uri="{FF2B5EF4-FFF2-40B4-BE49-F238E27FC236}">
                <a16:creationId xmlns:a16="http://schemas.microsoft.com/office/drawing/2014/main" id="{D3C899B6-15A7-AAB6-BEA0-01F462943823}"/>
              </a:ext>
            </a:extLst>
          </p:cNvPr>
          <p:cNvPicPr>
            <a:picLocks noChangeAspect="1"/>
          </p:cNvPicPr>
          <p:nvPr/>
        </p:nvPicPr>
        <p:blipFill>
          <a:blip r:embed="rId9"/>
          <a:stretch>
            <a:fillRect/>
          </a:stretch>
        </p:blipFill>
        <p:spPr>
          <a:xfrm>
            <a:off x="264134" y="3485589"/>
            <a:ext cx="4828864" cy="1292483"/>
          </a:xfrm>
          <a:prstGeom prst="rect">
            <a:avLst/>
          </a:prstGeom>
          <a:ln>
            <a:solidFill>
              <a:schemeClr val="accent1"/>
            </a:solidFill>
          </a:ln>
        </p:spPr>
      </p:pic>
      <p:pic>
        <p:nvPicPr>
          <p:cNvPr id="27" name="Imagen 26">
            <a:extLst>
              <a:ext uri="{FF2B5EF4-FFF2-40B4-BE49-F238E27FC236}">
                <a16:creationId xmlns:a16="http://schemas.microsoft.com/office/drawing/2014/main" id="{E2F6AE12-A4EA-4956-FC51-6F4874FE40A6}"/>
              </a:ext>
            </a:extLst>
          </p:cNvPr>
          <p:cNvPicPr>
            <a:picLocks noChangeAspect="1"/>
          </p:cNvPicPr>
          <p:nvPr/>
        </p:nvPicPr>
        <p:blipFill>
          <a:blip r:embed="rId10"/>
          <a:stretch>
            <a:fillRect/>
          </a:stretch>
        </p:blipFill>
        <p:spPr>
          <a:xfrm>
            <a:off x="1729762" y="5052070"/>
            <a:ext cx="2972915" cy="1014343"/>
          </a:xfrm>
          <a:prstGeom prst="rect">
            <a:avLst/>
          </a:prstGeom>
        </p:spPr>
      </p:pic>
      <p:pic>
        <p:nvPicPr>
          <p:cNvPr id="29" name="Imagen 28">
            <a:extLst>
              <a:ext uri="{FF2B5EF4-FFF2-40B4-BE49-F238E27FC236}">
                <a16:creationId xmlns:a16="http://schemas.microsoft.com/office/drawing/2014/main" id="{DC511840-B5D8-5018-6149-2D9F3077E304}"/>
              </a:ext>
            </a:extLst>
          </p:cNvPr>
          <p:cNvPicPr>
            <a:picLocks noChangeAspect="1"/>
          </p:cNvPicPr>
          <p:nvPr/>
        </p:nvPicPr>
        <p:blipFill>
          <a:blip r:embed="rId11"/>
          <a:srcRect l="6018" t="3918" r="1650" b="4481"/>
          <a:stretch>
            <a:fillRect/>
          </a:stretch>
        </p:blipFill>
        <p:spPr>
          <a:xfrm>
            <a:off x="264134" y="4989350"/>
            <a:ext cx="4810595" cy="1725550"/>
          </a:xfrm>
          <a:prstGeom prst="rect">
            <a:avLst/>
          </a:prstGeom>
          <a:ln>
            <a:solidFill>
              <a:schemeClr val="accent1"/>
            </a:solidFill>
          </a:ln>
        </p:spPr>
      </p:pic>
      <p:pic>
        <p:nvPicPr>
          <p:cNvPr id="31" name="Imagen 30">
            <a:extLst>
              <a:ext uri="{FF2B5EF4-FFF2-40B4-BE49-F238E27FC236}">
                <a16:creationId xmlns:a16="http://schemas.microsoft.com/office/drawing/2014/main" id="{D4C0FDDC-C76F-5C92-2BB5-635B111C0734}"/>
              </a:ext>
            </a:extLst>
          </p:cNvPr>
          <p:cNvPicPr>
            <a:picLocks noChangeAspect="1"/>
          </p:cNvPicPr>
          <p:nvPr/>
        </p:nvPicPr>
        <p:blipFill>
          <a:blip r:embed="rId12"/>
          <a:stretch>
            <a:fillRect/>
          </a:stretch>
        </p:blipFill>
        <p:spPr>
          <a:xfrm>
            <a:off x="6508803" y="3419060"/>
            <a:ext cx="4328928" cy="1087590"/>
          </a:xfrm>
          <a:prstGeom prst="rect">
            <a:avLst/>
          </a:prstGeom>
          <a:ln>
            <a:solidFill>
              <a:schemeClr val="accent1"/>
            </a:solidFill>
          </a:ln>
        </p:spPr>
      </p:pic>
      <p:pic>
        <p:nvPicPr>
          <p:cNvPr id="33" name="Imagen 32">
            <a:extLst>
              <a:ext uri="{FF2B5EF4-FFF2-40B4-BE49-F238E27FC236}">
                <a16:creationId xmlns:a16="http://schemas.microsoft.com/office/drawing/2014/main" id="{BCA45B72-D7EE-C912-5CB9-05DD4C0F6AF8}"/>
              </a:ext>
            </a:extLst>
          </p:cNvPr>
          <p:cNvPicPr>
            <a:picLocks noChangeAspect="1"/>
          </p:cNvPicPr>
          <p:nvPr/>
        </p:nvPicPr>
        <p:blipFill>
          <a:blip r:embed="rId13"/>
          <a:srcRect t="13376"/>
          <a:stretch>
            <a:fillRect/>
          </a:stretch>
        </p:blipFill>
        <p:spPr>
          <a:xfrm>
            <a:off x="5926972" y="351464"/>
            <a:ext cx="5915851" cy="1708170"/>
          </a:xfrm>
          <a:prstGeom prst="rect">
            <a:avLst/>
          </a:prstGeom>
          <a:ln>
            <a:solidFill>
              <a:schemeClr val="accent1"/>
            </a:solidFill>
          </a:ln>
        </p:spPr>
      </p:pic>
      <p:pic>
        <p:nvPicPr>
          <p:cNvPr id="35" name="Imagen 34">
            <a:extLst>
              <a:ext uri="{FF2B5EF4-FFF2-40B4-BE49-F238E27FC236}">
                <a16:creationId xmlns:a16="http://schemas.microsoft.com/office/drawing/2014/main" id="{6FE7EB86-50C4-C0F3-EC6D-6C1414ECB73C}"/>
              </a:ext>
            </a:extLst>
          </p:cNvPr>
          <p:cNvPicPr>
            <a:picLocks noChangeAspect="1"/>
          </p:cNvPicPr>
          <p:nvPr/>
        </p:nvPicPr>
        <p:blipFill>
          <a:blip r:embed="rId14"/>
          <a:stretch>
            <a:fillRect/>
          </a:stretch>
        </p:blipFill>
        <p:spPr>
          <a:xfrm>
            <a:off x="5826168" y="2205786"/>
            <a:ext cx="6117458" cy="1067122"/>
          </a:xfrm>
          <a:prstGeom prst="rect">
            <a:avLst/>
          </a:prstGeom>
          <a:ln>
            <a:solidFill>
              <a:schemeClr val="accent1"/>
            </a:solidFill>
          </a:ln>
        </p:spPr>
      </p:pic>
      <p:pic>
        <p:nvPicPr>
          <p:cNvPr id="37" name="Imagen 36">
            <a:extLst>
              <a:ext uri="{FF2B5EF4-FFF2-40B4-BE49-F238E27FC236}">
                <a16:creationId xmlns:a16="http://schemas.microsoft.com/office/drawing/2014/main" id="{C61C997C-2027-074D-6C12-42C970B85628}"/>
              </a:ext>
            </a:extLst>
          </p:cNvPr>
          <p:cNvPicPr>
            <a:picLocks noChangeAspect="1"/>
          </p:cNvPicPr>
          <p:nvPr/>
        </p:nvPicPr>
        <p:blipFill>
          <a:blip r:embed="rId15"/>
          <a:stretch>
            <a:fillRect/>
          </a:stretch>
        </p:blipFill>
        <p:spPr>
          <a:xfrm>
            <a:off x="6540357" y="5570020"/>
            <a:ext cx="4124813" cy="1089464"/>
          </a:xfrm>
          <a:prstGeom prst="rect">
            <a:avLst/>
          </a:prstGeom>
          <a:ln>
            <a:solidFill>
              <a:schemeClr val="accent1"/>
            </a:solidFill>
          </a:ln>
        </p:spPr>
      </p:pic>
    </p:spTree>
    <p:extLst>
      <p:ext uri="{BB962C8B-B14F-4D97-AF65-F5344CB8AC3E}">
        <p14:creationId xmlns:p14="http://schemas.microsoft.com/office/powerpoint/2010/main" val="68813687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63">
          <a:extLst>
            <a:ext uri="{FF2B5EF4-FFF2-40B4-BE49-F238E27FC236}">
              <a16:creationId xmlns:a16="http://schemas.microsoft.com/office/drawing/2014/main" id="{A6692FDB-6E2E-C1D0-EB98-B56B3E5A4C73}"/>
            </a:ext>
          </a:extLst>
        </p:cNvPr>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3">
            <p14:nvContentPartPr>
              <p14:cNvPr id="2" name="Entrada de lápiz 1">
                <a:extLst>
                  <a:ext uri="{FF2B5EF4-FFF2-40B4-BE49-F238E27FC236}">
                    <a16:creationId xmlns:a16="http://schemas.microsoft.com/office/drawing/2014/main" id="{4F753211-B20F-AA99-0EC5-C1043DD1EC1C}"/>
                  </a:ext>
                </a:extLst>
              </p14:cNvPr>
              <p14:cNvContentPartPr/>
              <p14:nvPr/>
            </p14:nvContentPartPr>
            <p14:xfrm>
              <a:off x="975381" y="639120"/>
              <a:ext cx="480" cy="480"/>
            </p14:xfrm>
          </p:contentPart>
        </mc:Choice>
        <mc:Fallback xmlns="">
          <p:pic>
            <p:nvPicPr>
              <p:cNvPr id="2" name="Entrada de lápiz 1">
                <a:extLst>
                  <a:ext uri="{FF2B5EF4-FFF2-40B4-BE49-F238E27FC236}">
                    <a16:creationId xmlns:a16="http://schemas.microsoft.com/office/drawing/2014/main" id="{4F753211-B20F-AA99-0EC5-C1043DD1EC1C}"/>
                  </a:ext>
                </a:extLst>
              </p:cNvPr>
              <p:cNvPicPr/>
              <p:nvPr/>
            </p:nvPicPr>
            <p:blipFill>
              <a:blip r:embed="rId4"/>
              <a:stretch>
                <a:fillRect/>
              </a:stretch>
            </p:blipFill>
            <p:spPr>
              <a:xfrm>
                <a:off x="963381" y="627120"/>
                <a:ext cx="24000" cy="24000"/>
              </a:xfrm>
              <a:prstGeom prst="rect">
                <a:avLst/>
              </a:prstGeom>
            </p:spPr>
          </p:pic>
        </mc:Fallback>
      </mc:AlternateContent>
      <p:grpSp>
        <p:nvGrpSpPr>
          <p:cNvPr id="3" name="Grupo 2">
            <a:extLst>
              <a:ext uri="{FF2B5EF4-FFF2-40B4-BE49-F238E27FC236}">
                <a16:creationId xmlns:a16="http://schemas.microsoft.com/office/drawing/2014/main" id="{422400AB-0E0A-CA8D-0917-2F19DA07A45C}"/>
              </a:ext>
            </a:extLst>
          </p:cNvPr>
          <p:cNvGrpSpPr/>
          <p:nvPr/>
        </p:nvGrpSpPr>
        <p:grpSpPr>
          <a:xfrm>
            <a:off x="298167" y="252880"/>
            <a:ext cx="2148020" cy="385281"/>
            <a:chOff x="5872261" y="1125027"/>
            <a:chExt cx="2275755" cy="408193"/>
          </a:xfrm>
        </p:grpSpPr>
        <p:pic>
          <p:nvPicPr>
            <p:cNvPr id="4" name="Google Shape;58;p14" title="logo-1.png">
              <a:extLst>
                <a:ext uri="{FF2B5EF4-FFF2-40B4-BE49-F238E27FC236}">
                  <a16:creationId xmlns:a16="http://schemas.microsoft.com/office/drawing/2014/main" id="{EFDA6D7F-93CA-D268-6991-8A1BE16C8AB3}"/>
                </a:ext>
              </a:extLst>
            </p:cNvPr>
            <p:cNvPicPr preferRelativeResize="0"/>
            <p:nvPr/>
          </p:nvPicPr>
          <p:blipFill>
            <a:blip r:embed="rId5">
              <a:alphaModFix/>
            </a:blip>
            <a:stretch>
              <a:fillRect/>
            </a:stretch>
          </p:blipFill>
          <p:spPr>
            <a:xfrm>
              <a:off x="6777569" y="1125027"/>
              <a:ext cx="1370447" cy="408193"/>
            </a:xfrm>
            <a:prstGeom prst="rect">
              <a:avLst/>
            </a:prstGeom>
            <a:noFill/>
            <a:ln>
              <a:noFill/>
            </a:ln>
          </p:spPr>
        </p:pic>
        <p:pic>
          <p:nvPicPr>
            <p:cNvPr id="5" name="Imagen 4" descr="Logotipo&#10;&#10;El contenido generado por IA puede ser incorrecto.">
              <a:extLst>
                <a:ext uri="{FF2B5EF4-FFF2-40B4-BE49-F238E27FC236}">
                  <a16:creationId xmlns:a16="http://schemas.microsoft.com/office/drawing/2014/main" id="{ADAF91E6-4427-711A-A14F-F74B46E30546}"/>
                </a:ext>
              </a:extLst>
            </p:cNvPr>
            <p:cNvPicPr>
              <a:picLocks noChangeAspect="1"/>
            </p:cNvPicPr>
            <p:nvPr/>
          </p:nvPicPr>
          <p:blipFill>
            <a:blip r:embed="rId6"/>
            <a:stretch>
              <a:fillRect/>
            </a:stretch>
          </p:blipFill>
          <p:spPr>
            <a:xfrm>
              <a:off x="5872261" y="1191164"/>
              <a:ext cx="826379" cy="269980"/>
            </a:xfrm>
            <a:prstGeom prst="rect">
              <a:avLst/>
            </a:prstGeom>
          </p:spPr>
        </p:pic>
      </p:grpSp>
      <p:sp>
        <p:nvSpPr>
          <p:cNvPr id="6" name="Marcador de texto 1">
            <a:extLst>
              <a:ext uri="{FF2B5EF4-FFF2-40B4-BE49-F238E27FC236}">
                <a16:creationId xmlns:a16="http://schemas.microsoft.com/office/drawing/2014/main" id="{8546C8A4-4650-0ADD-1963-7A4D7A15313E}"/>
              </a:ext>
            </a:extLst>
          </p:cNvPr>
          <p:cNvSpPr txBox="1">
            <a:spLocks noChangeArrowheads="1"/>
          </p:cNvSpPr>
          <p:nvPr/>
        </p:nvSpPr>
        <p:spPr>
          <a:xfrm>
            <a:off x="248371" y="743212"/>
            <a:ext cx="8350251" cy="690033"/>
          </a:xfrm>
          <a:prstGeom prst="rect">
            <a:avLst/>
          </a:prstGeom>
          <a:noFill/>
          <a:ln>
            <a:noFill/>
          </a:ln>
        </p:spPr>
        <p:txBody>
          <a:bodyPr spcFirstLastPara="1" wrap="square" lIns="121900" tIns="121900" rIns="121900" bIns="121900" anchor="t" anchorCtr="0">
            <a:normAutofit fontScale="85000" lnSpcReduction="20000"/>
          </a:bodyPr>
          <a:lstStyle>
            <a:defPPr marR="0" lvl="0" algn="l" rtl="0">
              <a:lnSpc>
                <a:spcPct val="100000"/>
              </a:lnSpc>
              <a:spcBef>
                <a:spcPts val="0"/>
              </a:spcBef>
              <a:spcAft>
                <a:spcPts val="0"/>
              </a:spcAft>
            </a:defPPr>
            <a:lvl1pPr marL="457200" marR="0" lvl="0" indent="-3429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1pPr>
            <a:lvl2pPr marL="914400" marR="0" lvl="1"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2pPr>
            <a:lvl3pPr marL="1371600" marR="0" lvl="2"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3pPr>
            <a:lvl4pPr marL="1828800" marR="0" lvl="3"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4pPr>
            <a:lvl5pPr marL="2286000" marR="0" lvl="4"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5pPr>
            <a:lvl6pPr marL="2743200" marR="0" lvl="5"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6pPr>
            <a:lvl7pPr marL="3200400" marR="0" lvl="6"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7pPr>
            <a:lvl8pPr marL="3657600" marR="0" lvl="7"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8pPr>
            <a:lvl9pPr marL="4114800" marR="0" lvl="8"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9pPr>
          </a:lstStyle>
          <a:p>
            <a:pPr algn="l">
              <a:defRPr/>
            </a:pPr>
            <a:r>
              <a:rPr lang="es-ES" sz="4267" b="1" dirty="0">
                <a:solidFill>
                  <a:srgbClr val="3547C7"/>
                </a:solidFill>
                <a:latin typeface="Montserrat"/>
              </a:rPr>
              <a:t>12. SEC en Terreno</a:t>
            </a:r>
          </a:p>
        </p:txBody>
      </p:sp>
      <p:pic>
        <p:nvPicPr>
          <p:cNvPr id="8" name="Imagen 7">
            <a:extLst>
              <a:ext uri="{FF2B5EF4-FFF2-40B4-BE49-F238E27FC236}">
                <a16:creationId xmlns:a16="http://schemas.microsoft.com/office/drawing/2014/main" id="{A8A54ECF-BB0E-E0AB-B45B-AF26D18F0293}"/>
              </a:ext>
            </a:extLst>
          </p:cNvPr>
          <p:cNvPicPr>
            <a:picLocks noChangeAspect="1"/>
          </p:cNvPicPr>
          <p:nvPr/>
        </p:nvPicPr>
        <p:blipFill>
          <a:blip r:embed="rId7"/>
          <a:stretch>
            <a:fillRect/>
          </a:stretch>
        </p:blipFill>
        <p:spPr>
          <a:xfrm>
            <a:off x="2554488" y="1431978"/>
            <a:ext cx="2128631" cy="2778537"/>
          </a:xfrm>
          <a:prstGeom prst="rect">
            <a:avLst/>
          </a:prstGeom>
          <a:ln>
            <a:solidFill>
              <a:schemeClr val="accent1"/>
            </a:solidFill>
          </a:ln>
        </p:spPr>
      </p:pic>
      <p:pic>
        <p:nvPicPr>
          <p:cNvPr id="10" name="Imagen 9">
            <a:extLst>
              <a:ext uri="{FF2B5EF4-FFF2-40B4-BE49-F238E27FC236}">
                <a16:creationId xmlns:a16="http://schemas.microsoft.com/office/drawing/2014/main" id="{FE457273-4B83-6C16-D35C-AED47A869110}"/>
              </a:ext>
            </a:extLst>
          </p:cNvPr>
          <p:cNvPicPr>
            <a:picLocks noChangeAspect="1"/>
          </p:cNvPicPr>
          <p:nvPr/>
        </p:nvPicPr>
        <p:blipFill>
          <a:blip r:embed="rId8"/>
          <a:srcRect t="17607" r="18112" b="3272"/>
          <a:stretch>
            <a:fillRect/>
          </a:stretch>
        </p:blipFill>
        <p:spPr>
          <a:xfrm>
            <a:off x="9377099" y="2074989"/>
            <a:ext cx="2566529" cy="2135525"/>
          </a:xfrm>
          <a:prstGeom prst="rect">
            <a:avLst/>
          </a:prstGeom>
          <a:ln>
            <a:solidFill>
              <a:schemeClr val="accent1"/>
            </a:solidFill>
          </a:ln>
        </p:spPr>
      </p:pic>
      <p:pic>
        <p:nvPicPr>
          <p:cNvPr id="12" name="Imagen 11">
            <a:extLst>
              <a:ext uri="{FF2B5EF4-FFF2-40B4-BE49-F238E27FC236}">
                <a16:creationId xmlns:a16="http://schemas.microsoft.com/office/drawing/2014/main" id="{7680DD0F-E86A-C740-E38D-66D27935E403}"/>
              </a:ext>
            </a:extLst>
          </p:cNvPr>
          <p:cNvPicPr>
            <a:picLocks noChangeAspect="1"/>
          </p:cNvPicPr>
          <p:nvPr/>
        </p:nvPicPr>
        <p:blipFill>
          <a:blip r:embed="rId9"/>
          <a:stretch>
            <a:fillRect/>
          </a:stretch>
        </p:blipFill>
        <p:spPr>
          <a:xfrm>
            <a:off x="301128" y="1433245"/>
            <a:ext cx="2136769" cy="2778537"/>
          </a:xfrm>
          <a:prstGeom prst="rect">
            <a:avLst/>
          </a:prstGeom>
          <a:ln>
            <a:solidFill>
              <a:schemeClr val="accent1"/>
            </a:solidFill>
          </a:ln>
        </p:spPr>
      </p:pic>
      <p:pic>
        <p:nvPicPr>
          <p:cNvPr id="20" name="Imagen 19">
            <a:extLst>
              <a:ext uri="{FF2B5EF4-FFF2-40B4-BE49-F238E27FC236}">
                <a16:creationId xmlns:a16="http://schemas.microsoft.com/office/drawing/2014/main" id="{026FC5EC-8ACD-7576-0163-3E31521B8279}"/>
              </a:ext>
            </a:extLst>
          </p:cNvPr>
          <p:cNvPicPr>
            <a:picLocks noChangeAspect="1"/>
          </p:cNvPicPr>
          <p:nvPr/>
        </p:nvPicPr>
        <p:blipFill>
          <a:blip r:embed="rId10"/>
          <a:stretch>
            <a:fillRect/>
          </a:stretch>
        </p:blipFill>
        <p:spPr>
          <a:xfrm>
            <a:off x="7190972" y="3831442"/>
            <a:ext cx="2043485" cy="2672819"/>
          </a:xfrm>
          <a:prstGeom prst="rect">
            <a:avLst/>
          </a:prstGeom>
        </p:spPr>
      </p:pic>
      <p:pic>
        <p:nvPicPr>
          <p:cNvPr id="24" name="Imagen 23">
            <a:extLst>
              <a:ext uri="{FF2B5EF4-FFF2-40B4-BE49-F238E27FC236}">
                <a16:creationId xmlns:a16="http://schemas.microsoft.com/office/drawing/2014/main" id="{3CAEA1C7-997E-161E-FEB7-B484845950B4}"/>
              </a:ext>
            </a:extLst>
          </p:cNvPr>
          <p:cNvPicPr>
            <a:picLocks noChangeAspect="1"/>
          </p:cNvPicPr>
          <p:nvPr/>
        </p:nvPicPr>
        <p:blipFill>
          <a:blip r:embed="rId11"/>
          <a:srcRect t="11326" r="3393" b="17838"/>
          <a:stretch>
            <a:fillRect/>
          </a:stretch>
        </p:blipFill>
        <p:spPr>
          <a:xfrm>
            <a:off x="9508058" y="4315278"/>
            <a:ext cx="2306690" cy="2188983"/>
          </a:xfrm>
          <a:prstGeom prst="rect">
            <a:avLst/>
          </a:prstGeom>
          <a:ln>
            <a:solidFill>
              <a:schemeClr val="accent1"/>
            </a:solidFill>
          </a:ln>
        </p:spPr>
      </p:pic>
      <p:pic>
        <p:nvPicPr>
          <p:cNvPr id="27" name="Imagen 26">
            <a:extLst>
              <a:ext uri="{FF2B5EF4-FFF2-40B4-BE49-F238E27FC236}">
                <a16:creationId xmlns:a16="http://schemas.microsoft.com/office/drawing/2014/main" id="{34E7E86D-CC8F-7B8D-062A-9A1DE5C64E4E}"/>
              </a:ext>
            </a:extLst>
          </p:cNvPr>
          <p:cNvPicPr>
            <a:picLocks noChangeAspect="1"/>
          </p:cNvPicPr>
          <p:nvPr/>
        </p:nvPicPr>
        <p:blipFill>
          <a:blip r:embed="rId12"/>
          <a:srcRect l="6976" t="10542" r="16742"/>
          <a:stretch>
            <a:fillRect/>
          </a:stretch>
        </p:blipFill>
        <p:spPr>
          <a:xfrm>
            <a:off x="3523124" y="4370725"/>
            <a:ext cx="3495553" cy="2125858"/>
          </a:xfrm>
          <a:prstGeom prst="rect">
            <a:avLst/>
          </a:prstGeom>
          <a:ln>
            <a:solidFill>
              <a:schemeClr val="accent1"/>
            </a:solidFill>
          </a:ln>
        </p:spPr>
      </p:pic>
      <p:pic>
        <p:nvPicPr>
          <p:cNvPr id="29" name="Imagen 28">
            <a:extLst>
              <a:ext uri="{FF2B5EF4-FFF2-40B4-BE49-F238E27FC236}">
                <a16:creationId xmlns:a16="http://schemas.microsoft.com/office/drawing/2014/main" id="{BBC5F856-50A9-C552-4E3A-05FB244D16A7}"/>
              </a:ext>
            </a:extLst>
          </p:cNvPr>
          <p:cNvPicPr>
            <a:picLocks noChangeAspect="1"/>
          </p:cNvPicPr>
          <p:nvPr/>
        </p:nvPicPr>
        <p:blipFill>
          <a:blip r:embed="rId13"/>
          <a:stretch>
            <a:fillRect/>
          </a:stretch>
        </p:blipFill>
        <p:spPr>
          <a:xfrm>
            <a:off x="4799709" y="1431977"/>
            <a:ext cx="2218967" cy="2778537"/>
          </a:xfrm>
          <a:prstGeom prst="rect">
            <a:avLst/>
          </a:prstGeom>
          <a:ln>
            <a:solidFill>
              <a:schemeClr val="accent1"/>
            </a:solidFill>
          </a:ln>
        </p:spPr>
      </p:pic>
      <p:pic>
        <p:nvPicPr>
          <p:cNvPr id="35" name="Imagen 34">
            <a:extLst>
              <a:ext uri="{FF2B5EF4-FFF2-40B4-BE49-F238E27FC236}">
                <a16:creationId xmlns:a16="http://schemas.microsoft.com/office/drawing/2014/main" id="{1B2B0713-94AB-FC31-E9B9-060FD281D81B}"/>
              </a:ext>
            </a:extLst>
          </p:cNvPr>
          <p:cNvPicPr>
            <a:picLocks noChangeAspect="1"/>
          </p:cNvPicPr>
          <p:nvPr/>
        </p:nvPicPr>
        <p:blipFill>
          <a:blip r:embed="rId14"/>
          <a:srcRect l="7153" r="12585"/>
          <a:stretch>
            <a:fillRect/>
          </a:stretch>
        </p:blipFill>
        <p:spPr>
          <a:xfrm>
            <a:off x="9377100" y="157887"/>
            <a:ext cx="2566529" cy="1812338"/>
          </a:xfrm>
          <a:prstGeom prst="rect">
            <a:avLst/>
          </a:prstGeom>
          <a:ln>
            <a:solidFill>
              <a:schemeClr val="accent1"/>
            </a:solidFill>
          </a:ln>
        </p:spPr>
      </p:pic>
      <p:pic>
        <p:nvPicPr>
          <p:cNvPr id="39" name="Imagen 38">
            <a:extLst>
              <a:ext uri="{FF2B5EF4-FFF2-40B4-BE49-F238E27FC236}">
                <a16:creationId xmlns:a16="http://schemas.microsoft.com/office/drawing/2014/main" id="{05CE5D9A-37A6-C3DC-3356-5BEA682DA938}"/>
              </a:ext>
            </a:extLst>
          </p:cNvPr>
          <p:cNvPicPr>
            <a:picLocks noChangeAspect="1"/>
          </p:cNvPicPr>
          <p:nvPr/>
        </p:nvPicPr>
        <p:blipFill>
          <a:blip r:embed="rId15"/>
          <a:stretch>
            <a:fillRect/>
          </a:stretch>
        </p:blipFill>
        <p:spPr>
          <a:xfrm>
            <a:off x="298167" y="4370725"/>
            <a:ext cx="3086170" cy="2133536"/>
          </a:xfrm>
          <a:prstGeom prst="rect">
            <a:avLst/>
          </a:prstGeom>
          <a:ln>
            <a:solidFill>
              <a:schemeClr val="accent1"/>
            </a:solidFill>
          </a:ln>
        </p:spPr>
      </p:pic>
      <p:pic>
        <p:nvPicPr>
          <p:cNvPr id="41" name="Imagen 40">
            <a:extLst>
              <a:ext uri="{FF2B5EF4-FFF2-40B4-BE49-F238E27FC236}">
                <a16:creationId xmlns:a16="http://schemas.microsoft.com/office/drawing/2014/main" id="{AF417AA6-364D-C1D0-1782-198063871599}"/>
              </a:ext>
            </a:extLst>
          </p:cNvPr>
          <p:cNvPicPr>
            <a:picLocks noChangeAspect="1"/>
          </p:cNvPicPr>
          <p:nvPr/>
        </p:nvPicPr>
        <p:blipFill>
          <a:blip r:embed="rId16"/>
          <a:stretch>
            <a:fillRect/>
          </a:stretch>
        </p:blipFill>
        <p:spPr>
          <a:xfrm>
            <a:off x="7190972" y="157887"/>
            <a:ext cx="2043485" cy="3562039"/>
          </a:xfrm>
          <a:prstGeom prst="rect">
            <a:avLst/>
          </a:prstGeom>
          <a:ln>
            <a:solidFill>
              <a:schemeClr val="accent1"/>
            </a:solidFill>
          </a:ln>
        </p:spPr>
      </p:pic>
    </p:spTree>
    <p:extLst>
      <p:ext uri="{BB962C8B-B14F-4D97-AF65-F5344CB8AC3E}">
        <p14:creationId xmlns:p14="http://schemas.microsoft.com/office/powerpoint/2010/main" val="34900363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63">
          <a:extLst>
            <a:ext uri="{FF2B5EF4-FFF2-40B4-BE49-F238E27FC236}">
              <a16:creationId xmlns:a16="http://schemas.microsoft.com/office/drawing/2014/main" id="{36ACEA3B-38C7-F6BF-8254-5D3A6B03C819}"/>
            </a:ext>
          </a:extLst>
        </p:cNvPr>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3">
            <p14:nvContentPartPr>
              <p14:cNvPr id="2" name="Entrada de lápiz 1">
                <a:extLst>
                  <a:ext uri="{FF2B5EF4-FFF2-40B4-BE49-F238E27FC236}">
                    <a16:creationId xmlns:a16="http://schemas.microsoft.com/office/drawing/2014/main" id="{C1332492-526C-EE3B-C83C-2B31D7CE8C1E}"/>
                  </a:ext>
                </a:extLst>
              </p14:cNvPr>
              <p14:cNvContentPartPr/>
              <p14:nvPr/>
            </p14:nvContentPartPr>
            <p14:xfrm>
              <a:off x="975381" y="639120"/>
              <a:ext cx="480" cy="480"/>
            </p14:xfrm>
          </p:contentPart>
        </mc:Choice>
        <mc:Fallback xmlns="">
          <p:pic>
            <p:nvPicPr>
              <p:cNvPr id="2" name="Entrada de lápiz 1">
                <a:extLst>
                  <a:ext uri="{FF2B5EF4-FFF2-40B4-BE49-F238E27FC236}">
                    <a16:creationId xmlns:a16="http://schemas.microsoft.com/office/drawing/2014/main" id="{C1332492-526C-EE3B-C83C-2B31D7CE8C1E}"/>
                  </a:ext>
                </a:extLst>
              </p:cNvPr>
              <p:cNvPicPr/>
              <p:nvPr/>
            </p:nvPicPr>
            <p:blipFill>
              <a:blip r:embed="rId4"/>
              <a:stretch>
                <a:fillRect/>
              </a:stretch>
            </p:blipFill>
            <p:spPr>
              <a:xfrm>
                <a:off x="963381" y="627120"/>
                <a:ext cx="24000" cy="24000"/>
              </a:xfrm>
              <a:prstGeom prst="rect">
                <a:avLst/>
              </a:prstGeom>
            </p:spPr>
          </p:pic>
        </mc:Fallback>
      </mc:AlternateContent>
      <p:grpSp>
        <p:nvGrpSpPr>
          <p:cNvPr id="3" name="Grupo 2">
            <a:extLst>
              <a:ext uri="{FF2B5EF4-FFF2-40B4-BE49-F238E27FC236}">
                <a16:creationId xmlns:a16="http://schemas.microsoft.com/office/drawing/2014/main" id="{E6BE4DD3-E2A5-94A8-7A6E-353935690BDF}"/>
              </a:ext>
            </a:extLst>
          </p:cNvPr>
          <p:cNvGrpSpPr/>
          <p:nvPr/>
        </p:nvGrpSpPr>
        <p:grpSpPr>
          <a:xfrm>
            <a:off x="298167" y="252880"/>
            <a:ext cx="2148020" cy="385281"/>
            <a:chOff x="5872261" y="1125027"/>
            <a:chExt cx="2275755" cy="408193"/>
          </a:xfrm>
        </p:grpSpPr>
        <p:pic>
          <p:nvPicPr>
            <p:cNvPr id="4" name="Google Shape;58;p14" title="logo-1.png">
              <a:extLst>
                <a:ext uri="{FF2B5EF4-FFF2-40B4-BE49-F238E27FC236}">
                  <a16:creationId xmlns:a16="http://schemas.microsoft.com/office/drawing/2014/main" id="{CDFE62DF-64B8-50EA-2D2E-6A0E3BD54DDA}"/>
                </a:ext>
              </a:extLst>
            </p:cNvPr>
            <p:cNvPicPr preferRelativeResize="0"/>
            <p:nvPr/>
          </p:nvPicPr>
          <p:blipFill>
            <a:blip r:embed="rId5">
              <a:alphaModFix/>
            </a:blip>
            <a:stretch>
              <a:fillRect/>
            </a:stretch>
          </p:blipFill>
          <p:spPr>
            <a:xfrm>
              <a:off x="6777569" y="1125027"/>
              <a:ext cx="1370447" cy="408193"/>
            </a:xfrm>
            <a:prstGeom prst="rect">
              <a:avLst/>
            </a:prstGeom>
            <a:noFill/>
            <a:ln>
              <a:noFill/>
            </a:ln>
          </p:spPr>
        </p:pic>
        <p:pic>
          <p:nvPicPr>
            <p:cNvPr id="5" name="Imagen 4" descr="Logotipo&#10;&#10;El contenido generado por IA puede ser incorrecto.">
              <a:extLst>
                <a:ext uri="{FF2B5EF4-FFF2-40B4-BE49-F238E27FC236}">
                  <a16:creationId xmlns:a16="http://schemas.microsoft.com/office/drawing/2014/main" id="{CFB03EA6-2FB8-DF5B-E496-7ABE9A94268D}"/>
                </a:ext>
              </a:extLst>
            </p:cNvPr>
            <p:cNvPicPr>
              <a:picLocks noChangeAspect="1"/>
            </p:cNvPicPr>
            <p:nvPr/>
          </p:nvPicPr>
          <p:blipFill>
            <a:blip r:embed="rId6"/>
            <a:stretch>
              <a:fillRect/>
            </a:stretch>
          </p:blipFill>
          <p:spPr>
            <a:xfrm>
              <a:off x="5872261" y="1191164"/>
              <a:ext cx="826379" cy="269980"/>
            </a:xfrm>
            <a:prstGeom prst="rect">
              <a:avLst/>
            </a:prstGeom>
          </p:spPr>
        </p:pic>
      </p:grpSp>
      <p:sp>
        <p:nvSpPr>
          <p:cNvPr id="6" name="Marcador de texto 1">
            <a:extLst>
              <a:ext uri="{FF2B5EF4-FFF2-40B4-BE49-F238E27FC236}">
                <a16:creationId xmlns:a16="http://schemas.microsoft.com/office/drawing/2014/main" id="{747AB415-A6D6-F5D9-2626-75D4C1BDB0D5}"/>
              </a:ext>
            </a:extLst>
          </p:cNvPr>
          <p:cNvSpPr txBox="1">
            <a:spLocks noChangeArrowheads="1"/>
          </p:cNvSpPr>
          <p:nvPr/>
        </p:nvSpPr>
        <p:spPr>
          <a:xfrm>
            <a:off x="248371" y="743212"/>
            <a:ext cx="8350251" cy="690033"/>
          </a:xfrm>
          <a:prstGeom prst="rect">
            <a:avLst/>
          </a:prstGeom>
          <a:noFill/>
          <a:ln>
            <a:noFill/>
          </a:ln>
        </p:spPr>
        <p:txBody>
          <a:bodyPr spcFirstLastPara="1" wrap="square" lIns="121900" tIns="121900" rIns="121900" bIns="121900" anchor="t" anchorCtr="0">
            <a:normAutofit fontScale="85000" lnSpcReduction="20000"/>
          </a:bodyPr>
          <a:lstStyle>
            <a:defPPr marR="0" lvl="0" algn="l" rtl="0">
              <a:lnSpc>
                <a:spcPct val="100000"/>
              </a:lnSpc>
              <a:spcBef>
                <a:spcPts val="0"/>
              </a:spcBef>
              <a:spcAft>
                <a:spcPts val="0"/>
              </a:spcAft>
            </a:defPPr>
            <a:lvl1pPr marL="457200" marR="0" lvl="0" indent="-3429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1pPr>
            <a:lvl2pPr marL="914400" marR="0" lvl="1"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2pPr>
            <a:lvl3pPr marL="1371600" marR="0" lvl="2"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3pPr>
            <a:lvl4pPr marL="1828800" marR="0" lvl="3"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4pPr>
            <a:lvl5pPr marL="2286000" marR="0" lvl="4"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5pPr>
            <a:lvl6pPr marL="2743200" marR="0" lvl="5"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6pPr>
            <a:lvl7pPr marL="3200400" marR="0" lvl="6"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7pPr>
            <a:lvl8pPr marL="3657600" marR="0" lvl="7"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8pPr>
            <a:lvl9pPr marL="4114800" marR="0" lvl="8" indent="-317500" algn="ctr" rtl="0">
              <a:lnSpc>
                <a:spcPct val="100000"/>
              </a:lnSpc>
              <a:spcBef>
                <a:spcPts val="0"/>
              </a:spcBef>
              <a:spcAft>
                <a:spcPts val="0"/>
              </a:spcAft>
              <a:buClr>
                <a:schemeClr val="dk2"/>
              </a:buClr>
              <a:buSzPts val="2800"/>
              <a:buFont typeface="Arial"/>
              <a:buNone/>
              <a:defRPr sz="2800" b="0" i="0" u="none" strike="noStrike" cap="none">
                <a:solidFill>
                  <a:schemeClr val="dk2"/>
                </a:solidFill>
                <a:latin typeface="Arial"/>
                <a:ea typeface="Arial"/>
                <a:cs typeface="Arial"/>
                <a:sym typeface="Arial"/>
              </a:defRPr>
            </a:lvl9pPr>
          </a:lstStyle>
          <a:p>
            <a:pPr algn="l">
              <a:defRPr/>
            </a:pPr>
            <a:r>
              <a:rPr lang="es-ES" sz="4267" b="1" dirty="0">
                <a:solidFill>
                  <a:srgbClr val="3547C7"/>
                </a:solidFill>
                <a:latin typeface="Montserrat"/>
              </a:rPr>
              <a:t>13. SEC en Redes Sociales</a:t>
            </a:r>
          </a:p>
        </p:txBody>
      </p:sp>
      <p:sp>
        <p:nvSpPr>
          <p:cNvPr id="7" name="Subtítulo 2">
            <a:extLst>
              <a:ext uri="{FF2B5EF4-FFF2-40B4-BE49-F238E27FC236}">
                <a16:creationId xmlns:a16="http://schemas.microsoft.com/office/drawing/2014/main" id="{9AFF302E-0AB2-2BD7-BF95-5B93F5E5D7C1}"/>
              </a:ext>
            </a:extLst>
          </p:cNvPr>
          <p:cNvSpPr txBox="1">
            <a:spLocks/>
          </p:cNvSpPr>
          <p:nvPr/>
        </p:nvSpPr>
        <p:spPr>
          <a:xfrm>
            <a:off x="641143" y="1469289"/>
            <a:ext cx="10172525" cy="461665"/>
          </a:xfrm>
          <a:prstGeom prst="rect">
            <a:avLst/>
          </a:prstGeom>
          <a:noFill/>
        </p:spPr>
        <p:txBody>
          <a:bodyPr wrap="square">
            <a:spAutoFit/>
          </a:bodyPr>
          <a:lstStyle>
            <a:defPPr marR="0" lvl="0" algn="l" rtl="0">
              <a:lnSpc>
                <a:spcPct val="100000"/>
              </a:lnSpc>
              <a:spcBef>
                <a:spcPts val="0"/>
              </a:spcBef>
              <a:spcAft>
                <a:spcPts val="0"/>
              </a:spcAft>
            </a:defPPr>
            <a:lvl1pPr algn="just">
              <a:defRPr>
                <a:solidFill>
                  <a:srgbClr val="002060"/>
                </a:solidFill>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r>
              <a:rPr lang="es-ES" sz="2400" dirty="0"/>
              <a:t>Presentes en Facebook, Twitter, página Web e Instagram</a:t>
            </a:r>
          </a:p>
        </p:txBody>
      </p:sp>
      <p:sp>
        <p:nvSpPr>
          <p:cNvPr id="8" name="Subtítulo 2">
            <a:extLst>
              <a:ext uri="{FF2B5EF4-FFF2-40B4-BE49-F238E27FC236}">
                <a16:creationId xmlns:a16="http://schemas.microsoft.com/office/drawing/2014/main" id="{C3630DCC-E039-190C-F926-12D469C669B2}"/>
              </a:ext>
            </a:extLst>
          </p:cNvPr>
          <p:cNvSpPr txBox="1">
            <a:spLocks/>
          </p:cNvSpPr>
          <p:nvPr/>
        </p:nvSpPr>
        <p:spPr>
          <a:xfrm>
            <a:off x="434430" y="6366651"/>
            <a:ext cx="2928061" cy="546052"/>
          </a:xfrm>
          <a:prstGeom prst="rect">
            <a:avLst/>
          </a:prstGeom>
        </p:spPr>
        <p:txBody>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defRPr/>
            </a:pPr>
            <a:r>
              <a:rPr lang="es-ES" sz="2000" dirty="0">
                <a:solidFill>
                  <a:srgbClr val="002060"/>
                </a:solidFill>
              </a:rPr>
              <a:t>@superintendenciasec</a:t>
            </a:r>
          </a:p>
        </p:txBody>
      </p:sp>
      <p:sp>
        <p:nvSpPr>
          <p:cNvPr id="9" name="Subtítulo 2">
            <a:extLst>
              <a:ext uri="{FF2B5EF4-FFF2-40B4-BE49-F238E27FC236}">
                <a16:creationId xmlns:a16="http://schemas.microsoft.com/office/drawing/2014/main" id="{9A627C26-8935-D625-5683-0665067EEF83}"/>
              </a:ext>
            </a:extLst>
          </p:cNvPr>
          <p:cNvSpPr txBox="1">
            <a:spLocks/>
          </p:cNvSpPr>
          <p:nvPr/>
        </p:nvSpPr>
        <p:spPr>
          <a:xfrm>
            <a:off x="3131720" y="6359212"/>
            <a:ext cx="2928061" cy="544157"/>
          </a:xfrm>
          <a:prstGeom prst="rect">
            <a:avLst/>
          </a:prstGeom>
        </p:spPr>
        <p:txBody>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defRPr/>
            </a:pPr>
            <a:r>
              <a:rPr lang="es-ES" sz="2000" dirty="0">
                <a:solidFill>
                  <a:srgbClr val="002060"/>
                </a:solidFill>
              </a:rPr>
              <a:t>@sec_cl</a:t>
            </a:r>
          </a:p>
        </p:txBody>
      </p:sp>
      <p:sp>
        <p:nvSpPr>
          <p:cNvPr id="10" name="Subtítulo 2">
            <a:extLst>
              <a:ext uri="{FF2B5EF4-FFF2-40B4-BE49-F238E27FC236}">
                <a16:creationId xmlns:a16="http://schemas.microsoft.com/office/drawing/2014/main" id="{97722C50-C4FB-121C-E1DF-BC697846D48E}"/>
              </a:ext>
            </a:extLst>
          </p:cNvPr>
          <p:cNvSpPr txBox="1">
            <a:spLocks/>
          </p:cNvSpPr>
          <p:nvPr/>
        </p:nvSpPr>
        <p:spPr>
          <a:xfrm>
            <a:off x="6079580" y="6342427"/>
            <a:ext cx="2928061" cy="546052"/>
          </a:xfrm>
          <a:prstGeom prst="rect">
            <a:avLst/>
          </a:prstGeom>
        </p:spPr>
        <p:txBody>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defRPr/>
            </a:pPr>
            <a:r>
              <a:rPr lang="es-ES" sz="2000" dirty="0">
                <a:solidFill>
                  <a:srgbClr val="002060"/>
                </a:solidFill>
              </a:rPr>
              <a:t>www.sec.cl</a:t>
            </a:r>
          </a:p>
        </p:txBody>
      </p:sp>
      <p:pic>
        <p:nvPicPr>
          <p:cNvPr id="11" name="Imagen 10">
            <a:extLst>
              <a:ext uri="{FF2B5EF4-FFF2-40B4-BE49-F238E27FC236}">
                <a16:creationId xmlns:a16="http://schemas.microsoft.com/office/drawing/2014/main" id="{741FA0E0-3C86-2B07-7451-D673B1FE728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95064" y="2228187"/>
            <a:ext cx="2280253" cy="4056191"/>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2" name="Imagen 11">
            <a:extLst>
              <a:ext uri="{FF2B5EF4-FFF2-40B4-BE49-F238E27FC236}">
                <a16:creationId xmlns:a16="http://schemas.microsoft.com/office/drawing/2014/main" id="{00B71018-6A99-46FC-9A02-B1DE2BC9EFEC}"/>
              </a:ext>
            </a:extLst>
          </p:cNvPr>
          <p:cNvPicPr>
            <a:picLocks noChangeAspect="1"/>
          </p:cNvPicPr>
          <p:nvPr/>
        </p:nvPicPr>
        <p:blipFill>
          <a:blip r:embed="rId8"/>
          <a:stretch>
            <a:fillRect/>
          </a:stretch>
        </p:blipFill>
        <p:spPr>
          <a:xfrm>
            <a:off x="3637436" y="2264373"/>
            <a:ext cx="2280253" cy="4055812"/>
          </a:xfrm>
          <a:prstGeom prst="rect">
            <a:avLst/>
          </a:prstGeom>
          <a:ln w="9525">
            <a:solidFill>
              <a:schemeClr val="tx1"/>
            </a:solidFill>
          </a:ln>
        </p:spPr>
      </p:pic>
      <p:pic>
        <p:nvPicPr>
          <p:cNvPr id="13" name="Picture 3">
            <a:extLst>
              <a:ext uri="{FF2B5EF4-FFF2-40B4-BE49-F238E27FC236}">
                <a16:creationId xmlns:a16="http://schemas.microsoft.com/office/drawing/2014/main" id="{03127724-01CB-C363-DAF0-52D5CDBB70A3}"/>
              </a:ext>
            </a:extLst>
          </p:cNvPr>
          <p:cNvPicPr>
            <a:picLocks noChangeAspect="1"/>
          </p:cNvPicPr>
          <p:nvPr/>
        </p:nvPicPr>
        <p:blipFill>
          <a:blip r:embed="rId9"/>
          <a:stretch>
            <a:fillRect/>
          </a:stretch>
        </p:blipFill>
        <p:spPr>
          <a:xfrm>
            <a:off x="6469392" y="2228187"/>
            <a:ext cx="2298755" cy="4056191"/>
          </a:xfrm>
          <a:prstGeom prst="rect">
            <a:avLst/>
          </a:prstGeom>
        </p:spPr>
      </p:pic>
      <p:pic>
        <p:nvPicPr>
          <p:cNvPr id="14" name="Imagen 13">
            <a:extLst>
              <a:ext uri="{FF2B5EF4-FFF2-40B4-BE49-F238E27FC236}">
                <a16:creationId xmlns:a16="http://schemas.microsoft.com/office/drawing/2014/main" id="{49236B9F-7440-1459-D18C-B1B2AE44A202}"/>
              </a:ext>
            </a:extLst>
          </p:cNvPr>
          <p:cNvPicPr>
            <a:picLocks noChangeAspect="1"/>
          </p:cNvPicPr>
          <p:nvPr/>
        </p:nvPicPr>
        <p:blipFill>
          <a:blip r:embed="rId10"/>
          <a:stretch>
            <a:fillRect/>
          </a:stretch>
        </p:blipFill>
        <p:spPr>
          <a:xfrm>
            <a:off x="9331091" y="2232739"/>
            <a:ext cx="2270044" cy="4023359"/>
          </a:xfrm>
          <a:prstGeom prst="rect">
            <a:avLst/>
          </a:prstGeom>
          <a:ln>
            <a:solidFill>
              <a:srgbClr val="000000"/>
            </a:solidFill>
          </a:ln>
        </p:spPr>
      </p:pic>
      <p:sp>
        <p:nvSpPr>
          <p:cNvPr id="15" name="Subtítulo 2">
            <a:extLst>
              <a:ext uri="{FF2B5EF4-FFF2-40B4-BE49-F238E27FC236}">
                <a16:creationId xmlns:a16="http://schemas.microsoft.com/office/drawing/2014/main" id="{06368D3F-11FA-64D6-28B7-F13AE807F33A}"/>
              </a:ext>
            </a:extLst>
          </p:cNvPr>
          <p:cNvSpPr txBox="1">
            <a:spLocks/>
          </p:cNvSpPr>
          <p:nvPr/>
        </p:nvSpPr>
        <p:spPr>
          <a:xfrm>
            <a:off x="8948978" y="6345647"/>
            <a:ext cx="2928061" cy="546052"/>
          </a:xfrm>
          <a:prstGeom prst="rect">
            <a:avLst/>
          </a:prstGeom>
        </p:spPr>
        <p:txBody>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defRPr/>
            </a:pPr>
            <a:r>
              <a:rPr lang="es-ES" sz="2000" dirty="0">
                <a:solidFill>
                  <a:srgbClr val="002060"/>
                </a:solidFill>
              </a:rPr>
              <a:t>sec_chile</a:t>
            </a:r>
          </a:p>
        </p:txBody>
      </p:sp>
    </p:spTree>
    <p:extLst>
      <p:ext uri="{BB962C8B-B14F-4D97-AF65-F5344CB8AC3E}">
        <p14:creationId xmlns:p14="http://schemas.microsoft.com/office/powerpoint/2010/main" val="310326611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89E9C5A7-187B-47A5-EAEC-423AE2DEC6BF}"/>
              </a:ext>
            </a:extLst>
          </p:cNvPr>
          <p:cNvPicPr>
            <a:picLocks noChangeAspect="1"/>
          </p:cNvPicPr>
          <p:nvPr/>
        </p:nvPicPr>
        <p:blipFill>
          <a:blip r:embed="rId2"/>
          <a:stretch>
            <a:fillRect/>
          </a:stretch>
        </p:blipFill>
        <p:spPr>
          <a:xfrm>
            <a:off x="5181752" y="3961143"/>
            <a:ext cx="1828496" cy="1828496"/>
          </a:xfrm>
          <a:prstGeom prst="rect">
            <a:avLst/>
          </a:prstGeom>
        </p:spPr>
      </p:pic>
      <p:sp>
        <p:nvSpPr>
          <p:cNvPr id="3" name="Título 1">
            <a:extLst>
              <a:ext uri="{FF2B5EF4-FFF2-40B4-BE49-F238E27FC236}">
                <a16:creationId xmlns:a16="http://schemas.microsoft.com/office/drawing/2014/main" id="{273CE095-9413-4AFF-A845-45713B07E4A2}"/>
              </a:ext>
            </a:extLst>
          </p:cNvPr>
          <p:cNvSpPr txBox="1">
            <a:spLocks/>
          </p:cNvSpPr>
          <p:nvPr/>
        </p:nvSpPr>
        <p:spPr>
          <a:xfrm>
            <a:off x="877605" y="1499544"/>
            <a:ext cx="10515600" cy="837710"/>
          </a:xfrm>
          <a:prstGeom prst="rect">
            <a:avLst/>
          </a:prstGeom>
        </p:spPr>
        <p:txBody>
          <a:bodyPr/>
          <a:lstStyle>
            <a:lvl1pPr algn="l" defTabSz="914400" rtl="0" eaLnBrk="1" latinLnBrk="0" hangingPunct="1">
              <a:lnSpc>
                <a:spcPct val="90000"/>
              </a:lnSpc>
              <a:spcBef>
                <a:spcPct val="0"/>
              </a:spcBef>
              <a:buNone/>
              <a:defRPr sz="4400" kern="1200">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pPr algn="ctr"/>
            <a:r>
              <a:rPr lang="es-CL" b="1" dirty="0"/>
              <a:t>GRACIAS</a:t>
            </a:r>
          </a:p>
        </p:txBody>
      </p:sp>
      <p:pic>
        <p:nvPicPr>
          <p:cNvPr id="5" name="Picture 4">
            <a:extLst>
              <a:ext uri="{FF2B5EF4-FFF2-40B4-BE49-F238E27FC236}">
                <a16:creationId xmlns:a16="http://schemas.microsoft.com/office/drawing/2014/main" id="{2E629519-D08B-48F0-A6C6-6C5DEFD85885}"/>
              </a:ext>
            </a:extLst>
          </p:cNvPr>
          <p:cNvPicPr>
            <a:picLocks noChangeAspect="1"/>
          </p:cNvPicPr>
          <p:nvPr/>
        </p:nvPicPr>
        <p:blipFill>
          <a:blip r:embed="rId3"/>
          <a:stretch>
            <a:fillRect/>
          </a:stretch>
        </p:blipFill>
        <p:spPr>
          <a:xfrm>
            <a:off x="5106370" y="2526065"/>
            <a:ext cx="1979259" cy="979135"/>
          </a:xfrm>
          <a:prstGeom prst="rect">
            <a:avLst/>
          </a:prstGeom>
        </p:spPr>
      </p:pic>
    </p:spTree>
    <p:extLst>
      <p:ext uri="{BB962C8B-B14F-4D97-AF65-F5344CB8AC3E}">
        <p14:creationId xmlns:p14="http://schemas.microsoft.com/office/powerpoint/2010/main" val="3009243849"/>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30643</TotalTime>
  <Words>1337</Words>
  <Application>Microsoft Office PowerPoint</Application>
  <PresentationFormat>Panorámica</PresentationFormat>
  <Paragraphs>217</Paragraphs>
  <Slides>37</Slides>
  <Notes>35</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37</vt:i4>
      </vt:variant>
    </vt:vector>
  </HeadingPairs>
  <TitlesOfParts>
    <vt:vector size="42" baseType="lpstr">
      <vt:lpstr>Calibri</vt:lpstr>
      <vt:lpstr>Arial</vt:lpstr>
      <vt:lpstr>Verdana</vt:lpstr>
      <vt:lpstr>Montserrat</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Microsoft Office User</dc:creator>
  <cp:lastModifiedBy>Sergio Eduardo Barra Guzmán</cp:lastModifiedBy>
  <cp:revision>173</cp:revision>
  <dcterms:created xsi:type="dcterms:W3CDTF">2022-09-08T19:25:06Z</dcterms:created>
  <dcterms:modified xsi:type="dcterms:W3CDTF">2026-04-22T12:35:46Z</dcterms:modified>
</cp:coreProperties>
</file>